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Override PartName="/ppt/tags/tag2737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2734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2649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2731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2646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2747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744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2659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2741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2656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2757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2653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754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2669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2650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2751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2666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767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tags/tag26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2764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2679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2660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2761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2676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777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2708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2809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2673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2774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2689.xml" ContentType="application/vnd.openxmlformats-officedocument.presentationml.tags+xml"/>
  <Override PartName="/ppt/tags/tag2705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2806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670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2771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2702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2686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2787.xml" ContentType="application/vnd.openxmlformats-officedocument.presentationml.tags+xml"/>
  <Override PartName="/ppt/tags/tag2803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Override PartName="/ppt/tags/tag2718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2683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2800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784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715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2699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680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2781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2696.xml" ContentType="application/vnd.openxmlformats-officedocument.presentationml.tags+xml"/>
  <Override PartName="/ppt/tags/tag2712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813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797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2728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2693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2810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tags/tag2794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2725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tags/tag2690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2791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2722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738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2735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2732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647.xml" ContentType="application/vnd.openxmlformats-officedocument.presentationml.tags+xml"/>
  <Override PartName="/ppt/tags/tag1606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962.xml" ContentType="application/vnd.openxmlformats-officedocument.presentationml.tags+xml"/>
  <Override PartName="/ppt/tags/tag2748.xml" ContentType="application/vnd.openxmlformats-officedocument.presentationml.tags+xml"/>
  <Override PartName="/ppt/tags/tag205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189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877.xml" ContentType="application/vnd.openxmlformats-officedocument.presentationml.tags+xml"/>
  <Override PartName="/ppt/tags/tag74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306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476.xml" ContentType="application/vnd.openxmlformats-officedocument.presentationml.tags+xml"/>
  <Override PartName="/ppt/tags/tag1502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662.xml" ContentType="application/vnd.openxmlformats-officedocument.presentationml.tags+xml"/>
  <Override PartName="/ppt/tags/tag1010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577.xml" ContentType="application/vnd.openxmlformats-officedocument.presentationml.tags+xml"/>
  <Override PartName="/ppt/tags/tag1111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773.xml" ContentType="application/vnd.openxmlformats-officedocument.presentationml.tags+xml"/>
  <Override PartName="/ppt/tags/tag2559.xml" ContentType="application/vnd.openxmlformats-officedocument.presentationml.tags+xml"/>
  <Override PartName="/ppt/tags/tag2745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805.xml" ContentType="application/vnd.openxmlformats-officedocument.presentationml.tags+xml"/>
  <Override PartName="/ppt/tags/tag2354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1483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906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505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2064.xml" ContentType="application/vnd.openxmlformats-officedocument.presentationml.tags+xml"/>
  <Override PartName="/ppt/tags/tag2742.xml" ContentType="application/vnd.openxmlformats-officedocument.presentationml.tags+xml"/>
  <Override PartName="/ppt/tags/tag489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871.xml" ContentType="application/vnd.openxmlformats-officedocument.presentationml.tags+xml"/>
  <Override PartName="/ppt/tags/tag2657.xml" ContentType="application/vnd.openxmlformats-officedocument.presentationml.tags+xml"/>
  <Override PartName="/ppt/tags/tag114.xml" ContentType="application/vnd.openxmlformats-officedocument.presentationml.tags+xml"/>
  <Override PartName="/ppt/tags/tag606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758.xml" ContentType="application/vnd.openxmlformats-officedocument.presentationml.tags+xml"/>
  <Override PartName="/ppt/tags/tag215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411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2698.xml" ContentType="application/vnd.openxmlformats-officedocument.presentationml.tags+xml"/>
  <Override PartName="/ppt/tags/tag2714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654.xml" ContentType="application/vnd.openxmlformats-officedocument.presentationml.tags+xml"/>
  <Override PartName="/ppt/tags/tag279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2755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2780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271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tags/tag269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2812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2651.xml" ContentType="application/vnd.openxmlformats-officedocument.presentationml.tags+xml"/>
  <Override PartName="/ppt/tags/tag2796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727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2752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2667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tags/tag2692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tags/tag2768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Override PartName="/ppt/tags/tag279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724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4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2765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279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721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tags/tag2661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2762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2677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2778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2709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2674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775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2706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807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2671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2772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2687.xml" ContentType="application/vnd.openxmlformats-officedocument.presentationml.tags+xml"/>
  <Override PartName="/ppt/tags/tag2703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2804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788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2719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2700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2684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2785.xml" ContentType="application/vnd.openxmlformats-officedocument.presentationml.tags+xml"/>
  <Override PartName="/ppt/tags/tag2801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2716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2681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2782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2713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2697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798.xml" ContentType="application/vnd.openxmlformats-officedocument.presentationml.tags+xml"/>
  <Override PartName="/ppt/slides/slide17.xml" ContentType="application/vnd.openxmlformats-officedocument.presentationml.slide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2729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tags/tag2694.xml" ContentType="application/vnd.openxmlformats-officedocument.presentationml.tags+xml"/>
  <Override PartName="/ppt/tags/tag2710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281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795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2726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2691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2792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tags/tag272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tags/tag2739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2720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2736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2733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2648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749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2730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2645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746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2743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2658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2759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ink/ink2.xml" ContentType="application/inkml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2740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2655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Default Extension="emf" ContentType="image/x-emf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756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2652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753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2668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769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2750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2665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766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2662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763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678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779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2760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2675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2776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2707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2808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2672.xml" ContentType="application/vnd.openxmlformats-officedocument.presentationml.tags+xml"/>
  <Override PartName="/ppt/tags/tag1631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791.xml" ContentType="application/vnd.openxmlformats-officedocument.presentationml.tags+xml"/>
  <Override PartName="/ppt/tags/tag2111.xml" ContentType="application/vnd.openxmlformats-officedocument.presentationml.tags+xml"/>
  <Override PartName="/ppt/tags/tag2587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gs/tag2773.xml" ContentType="application/vnd.openxmlformats-officedocument.presentationml.tags+xml"/>
  <Override PartName="/ppt/tableStyles.xml" ContentType="application/vnd.openxmlformats-officedocument.presentationml.tableStyles+xml"/>
  <Override PartName="/ppt/tags/tag230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2704.xml" ContentType="application/vnd.openxmlformats-officedocument.presentationml.tags+xml"/>
  <Override PartName="/ppt/tags/tag637.xml" ContentType="application/vnd.openxmlformats-officedocument.presentationml.tags+xml"/>
  <Override PartName="/ppt/tags/tag2212.xml" ContentType="application/vnd.openxmlformats-officedocument.presentationml.tags+xml"/>
  <Override PartName="/ppt/tags/tag2688.xml" ContentType="application/vnd.openxmlformats-officedocument.presentationml.tags+xml"/>
  <Override PartName="/ppt/tags/tag145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993.xml" ContentType="application/vnd.openxmlformats-officedocument.presentationml.tags+xml"/>
  <Override PartName="/ppt/tags/tag1341.xml" ContentType="application/vnd.openxmlformats-officedocument.presentationml.tags+xml"/>
  <Override PartName="/ppt/tags/tag2127.xml" ContentType="application/vnd.openxmlformats-officedocument.presentationml.tags+xml"/>
  <Override PartName="/ppt/tags/tag2789.xml" ContentType="application/vnd.openxmlformats-officedocument.presentationml.tags+xml"/>
  <Override PartName="/ppt/tags/tag2805.xml" ContentType="application/vnd.openxmlformats-officedocument.presentationml.tags+xml"/>
  <Override PartName="/ppt/tags/tag738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924.xml" ContentType="application/vnd.openxmlformats-officedocument.presentationml.tags+xml"/>
  <Override PartName="/ppt/tags/tag1256.xml" ContentType="application/vnd.openxmlformats-officedocument.presentationml.tags+xml"/>
  <Override PartName="/ppt/tags/tag1934.xml" ContentType="application/vnd.openxmlformats-officedocument.presentationml.tags+xml"/>
  <Override PartName="/ppt/tags/tag2483.xml" ContentType="application/vnd.openxmlformats-officedocument.presentationml.tags+xml"/>
  <Override PartName="/ppt/tags/tag1442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849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533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2770.xml" ContentType="application/vnd.openxmlformats-officedocument.presentationml.tags+xml"/>
  <Override PartName="/ppt/tags/tag1051.xml" ContentType="application/vnd.openxmlformats-officedocument.presentationml.tags+xml"/>
  <Override PartName="/ppt/tags/tag2515.xml" ContentType="application/vnd.openxmlformats-officedocument.presentationml.tags+xml"/>
  <Override PartName="/ppt/tags/tag448.xml" ContentType="application/vnd.openxmlformats-officedocument.presentationml.tags+xml"/>
  <Override PartName="/ppt/tags/tag1458.xml" ContentType="application/vnd.openxmlformats-officedocument.presentationml.tags+xml"/>
  <Override PartName="/ppt/tags/tag2023.xml" ContentType="application/vnd.openxmlformats-officedocument.presentationml.tags+xml"/>
  <Override PartName="/ppt/tags/tag2499.xml" ContentType="application/vnd.openxmlformats-officedocument.presentationml.tags+xml"/>
  <Override PartName="/ppt/tags/tag2685.xml" ContentType="application/vnd.openxmlformats-officedocument.presentationml.tags+xml"/>
  <Override PartName="/ppt/tags/tag2701.xml" ContentType="application/vnd.openxmlformats-officedocument.presentationml.tags+xml"/>
  <Override PartName="/ppt/tags/tag142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1644.xml" ContentType="application/vnd.openxmlformats-officedocument.presentationml.tags+xml"/>
  <Override PartName="/ppt/tags/tag219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616.xml" ContentType="application/vnd.openxmlformats-officedocument.presentationml.tags+xml"/>
  <Override PartName="/ppt/tags/tag2802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559.xml" ContentType="application/vnd.openxmlformats-officedocument.presentationml.tags+xml"/>
  <Override PartName="/ppt/tags/tag2310.xml" ContentType="application/vnd.openxmlformats-officedocument.presentationml.tags+xml"/>
  <Override PartName="/ppt/tags/tag2786.xml" ContentType="application/vnd.openxmlformats-officedocument.presentationml.tags+xml"/>
  <Override PartName="/ppt/tags/tag243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2717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58.xml" ContentType="application/vnd.openxmlformats-officedocument.presentationml.tags+xml"/>
  <Override PartName="/ppt/tags/tag836.xml" ContentType="application/vnd.openxmlformats-officedocument.presentationml.tags+xml"/>
  <Override PartName="/ppt/tags/tag1846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530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2581.xml" ContentType="application/vnd.openxmlformats-officedocument.presentationml.tags+xml"/>
  <Override PartName="/ppt/tags/tag1540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259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496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2190.xml" ContentType="application/vnd.openxmlformats-officedocument.presentationml.tags+xml"/>
  <Override PartName="/ppt/tags/tag268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546.xml" ContentType="application/vnd.openxmlformats-officedocument.presentationml.tags+xml"/>
  <Override PartName="/ppt/tags/tag2121.xml" ContentType="application/vnd.openxmlformats-officedocument.presentationml.tags+xml"/>
  <Override PartName="/ppt/tags/tag2597.xml" ContentType="application/vnd.openxmlformats-officedocument.presentationml.tags+xml"/>
  <Override PartName="/ppt/tags/tag2783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24" units="1/cm"/>
          <inkml:channelProperty channel="Y" name="resolution" value="24" units="1/cm"/>
          <inkml:channelProperty channel="T" name="resolution" value="1" units="1/dev"/>
        </inkml:channelProperties>
      </inkml:inkSource>
      <inkml:timestamp xml:id="ts0" timeString="2018-01-31T20:06:26.8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3933 16492 0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97" Type="http://schemas.openxmlformats.org/officeDocument/2006/relationships/tags" Target="../tags/tag97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678.xml"/><Relationship Id="rId21" Type="http://schemas.openxmlformats.org/officeDocument/2006/relationships/tags" Target="../tags/tag1582.xml"/><Relationship Id="rId42" Type="http://schemas.openxmlformats.org/officeDocument/2006/relationships/tags" Target="../tags/tag1603.xml"/><Relationship Id="rId63" Type="http://schemas.openxmlformats.org/officeDocument/2006/relationships/tags" Target="../tags/tag1624.xml"/><Relationship Id="rId84" Type="http://schemas.openxmlformats.org/officeDocument/2006/relationships/tags" Target="../tags/tag1645.xml"/><Relationship Id="rId138" Type="http://schemas.openxmlformats.org/officeDocument/2006/relationships/tags" Target="../tags/tag1699.xml"/><Relationship Id="rId159" Type="http://schemas.openxmlformats.org/officeDocument/2006/relationships/tags" Target="../tags/tag1720.xml"/><Relationship Id="rId170" Type="http://schemas.openxmlformats.org/officeDocument/2006/relationships/tags" Target="../tags/tag1731.xml"/><Relationship Id="rId191" Type="http://schemas.openxmlformats.org/officeDocument/2006/relationships/tags" Target="../tags/tag1752.xml"/><Relationship Id="rId205" Type="http://schemas.openxmlformats.org/officeDocument/2006/relationships/tags" Target="../tags/tag1766.xml"/><Relationship Id="rId226" Type="http://schemas.openxmlformats.org/officeDocument/2006/relationships/tags" Target="../tags/tag1787.xml"/><Relationship Id="rId107" Type="http://schemas.openxmlformats.org/officeDocument/2006/relationships/tags" Target="../tags/tag1668.xml"/><Relationship Id="rId11" Type="http://schemas.openxmlformats.org/officeDocument/2006/relationships/tags" Target="../tags/tag1572.xml"/><Relationship Id="rId32" Type="http://schemas.openxmlformats.org/officeDocument/2006/relationships/tags" Target="../tags/tag1593.xml"/><Relationship Id="rId53" Type="http://schemas.openxmlformats.org/officeDocument/2006/relationships/tags" Target="../tags/tag1614.xml"/><Relationship Id="rId74" Type="http://schemas.openxmlformats.org/officeDocument/2006/relationships/tags" Target="../tags/tag1635.xml"/><Relationship Id="rId128" Type="http://schemas.openxmlformats.org/officeDocument/2006/relationships/tags" Target="../tags/tag1689.xml"/><Relationship Id="rId149" Type="http://schemas.openxmlformats.org/officeDocument/2006/relationships/tags" Target="../tags/tag1710.xml"/><Relationship Id="rId5" Type="http://schemas.openxmlformats.org/officeDocument/2006/relationships/tags" Target="../tags/tag1566.xml"/><Relationship Id="rId95" Type="http://schemas.openxmlformats.org/officeDocument/2006/relationships/tags" Target="../tags/tag1656.xml"/><Relationship Id="rId160" Type="http://schemas.openxmlformats.org/officeDocument/2006/relationships/tags" Target="../tags/tag1721.xml"/><Relationship Id="rId181" Type="http://schemas.openxmlformats.org/officeDocument/2006/relationships/tags" Target="../tags/tag1742.xml"/><Relationship Id="rId216" Type="http://schemas.openxmlformats.org/officeDocument/2006/relationships/tags" Target="../tags/tag1777.xml"/><Relationship Id="rId22" Type="http://schemas.openxmlformats.org/officeDocument/2006/relationships/tags" Target="../tags/tag1583.xml"/><Relationship Id="rId43" Type="http://schemas.openxmlformats.org/officeDocument/2006/relationships/tags" Target="../tags/tag1604.xml"/><Relationship Id="rId64" Type="http://schemas.openxmlformats.org/officeDocument/2006/relationships/tags" Target="../tags/tag1625.xml"/><Relationship Id="rId118" Type="http://schemas.openxmlformats.org/officeDocument/2006/relationships/tags" Target="../tags/tag1679.xml"/><Relationship Id="rId139" Type="http://schemas.openxmlformats.org/officeDocument/2006/relationships/tags" Target="../tags/tag1700.xml"/><Relationship Id="rId80" Type="http://schemas.openxmlformats.org/officeDocument/2006/relationships/tags" Target="../tags/tag1641.xml"/><Relationship Id="rId85" Type="http://schemas.openxmlformats.org/officeDocument/2006/relationships/tags" Target="../tags/tag1646.xml"/><Relationship Id="rId150" Type="http://schemas.openxmlformats.org/officeDocument/2006/relationships/tags" Target="../tags/tag1711.xml"/><Relationship Id="rId155" Type="http://schemas.openxmlformats.org/officeDocument/2006/relationships/tags" Target="../tags/tag1716.xml"/><Relationship Id="rId171" Type="http://schemas.openxmlformats.org/officeDocument/2006/relationships/tags" Target="../tags/tag1732.xml"/><Relationship Id="rId176" Type="http://schemas.openxmlformats.org/officeDocument/2006/relationships/tags" Target="../tags/tag1737.xml"/><Relationship Id="rId192" Type="http://schemas.openxmlformats.org/officeDocument/2006/relationships/tags" Target="../tags/tag1753.xml"/><Relationship Id="rId197" Type="http://schemas.openxmlformats.org/officeDocument/2006/relationships/tags" Target="../tags/tag1758.xml"/><Relationship Id="rId206" Type="http://schemas.openxmlformats.org/officeDocument/2006/relationships/tags" Target="../tags/tag1767.xml"/><Relationship Id="rId227" Type="http://schemas.openxmlformats.org/officeDocument/2006/relationships/tags" Target="../tags/tag1788.xml"/><Relationship Id="rId201" Type="http://schemas.openxmlformats.org/officeDocument/2006/relationships/tags" Target="../tags/tag1762.xml"/><Relationship Id="rId222" Type="http://schemas.openxmlformats.org/officeDocument/2006/relationships/tags" Target="../tags/tag1783.xml"/><Relationship Id="rId12" Type="http://schemas.openxmlformats.org/officeDocument/2006/relationships/tags" Target="../tags/tag1573.xml"/><Relationship Id="rId17" Type="http://schemas.openxmlformats.org/officeDocument/2006/relationships/tags" Target="../tags/tag1578.xml"/><Relationship Id="rId33" Type="http://schemas.openxmlformats.org/officeDocument/2006/relationships/tags" Target="../tags/tag1594.xml"/><Relationship Id="rId38" Type="http://schemas.openxmlformats.org/officeDocument/2006/relationships/tags" Target="../tags/tag1599.xml"/><Relationship Id="rId59" Type="http://schemas.openxmlformats.org/officeDocument/2006/relationships/tags" Target="../tags/tag1620.xml"/><Relationship Id="rId103" Type="http://schemas.openxmlformats.org/officeDocument/2006/relationships/tags" Target="../tags/tag1664.xml"/><Relationship Id="rId108" Type="http://schemas.openxmlformats.org/officeDocument/2006/relationships/tags" Target="../tags/tag1669.xml"/><Relationship Id="rId124" Type="http://schemas.openxmlformats.org/officeDocument/2006/relationships/tags" Target="../tags/tag1685.xml"/><Relationship Id="rId129" Type="http://schemas.openxmlformats.org/officeDocument/2006/relationships/tags" Target="../tags/tag1690.xml"/><Relationship Id="rId54" Type="http://schemas.openxmlformats.org/officeDocument/2006/relationships/tags" Target="../tags/tag1615.xml"/><Relationship Id="rId70" Type="http://schemas.openxmlformats.org/officeDocument/2006/relationships/tags" Target="../tags/tag1631.xml"/><Relationship Id="rId75" Type="http://schemas.openxmlformats.org/officeDocument/2006/relationships/tags" Target="../tags/tag1636.xml"/><Relationship Id="rId91" Type="http://schemas.openxmlformats.org/officeDocument/2006/relationships/tags" Target="../tags/tag1652.xml"/><Relationship Id="rId96" Type="http://schemas.openxmlformats.org/officeDocument/2006/relationships/tags" Target="../tags/tag1657.xml"/><Relationship Id="rId140" Type="http://schemas.openxmlformats.org/officeDocument/2006/relationships/tags" Target="../tags/tag1701.xml"/><Relationship Id="rId145" Type="http://schemas.openxmlformats.org/officeDocument/2006/relationships/tags" Target="../tags/tag1706.xml"/><Relationship Id="rId161" Type="http://schemas.openxmlformats.org/officeDocument/2006/relationships/tags" Target="../tags/tag1722.xml"/><Relationship Id="rId166" Type="http://schemas.openxmlformats.org/officeDocument/2006/relationships/tags" Target="../tags/tag1727.xml"/><Relationship Id="rId182" Type="http://schemas.openxmlformats.org/officeDocument/2006/relationships/tags" Target="../tags/tag1743.xml"/><Relationship Id="rId187" Type="http://schemas.openxmlformats.org/officeDocument/2006/relationships/tags" Target="../tags/tag1748.xml"/><Relationship Id="rId217" Type="http://schemas.openxmlformats.org/officeDocument/2006/relationships/tags" Target="../tags/tag1778.xml"/><Relationship Id="rId1" Type="http://schemas.openxmlformats.org/officeDocument/2006/relationships/tags" Target="../tags/tag1562.xml"/><Relationship Id="rId6" Type="http://schemas.openxmlformats.org/officeDocument/2006/relationships/tags" Target="../tags/tag1567.xml"/><Relationship Id="rId212" Type="http://schemas.openxmlformats.org/officeDocument/2006/relationships/tags" Target="../tags/tag1773.xml"/><Relationship Id="rId233" Type="http://schemas.openxmlformats.org/officeDocument/2006/relationships/tags" Target="../tags/tag1794.xml"/><Relationship Id="rId23" Type="http://schemas.openxmlformats.org/officeDocument/2006/relationships/tags" Target="../tags/tag1584.xml"/><Relationship Id="rId28" Type="http://schemas.openxmlformats.org/officeDocument/2006/relationships/tags" Target="../tags/tag1589.xml"/><Relationship Id="rId49" Type="http://schemas.openxmlformats.org/officeDocument/2006/relationships/tags" Target="../tags/tag1610.xml"/><Relationship Id="rId114" Type="http://schemas.openxmlformats.org/officeDocument/2006/relationships/tags" Target="../tags/tag1675.xml"/><Relationship Id="rId119" Type="http://schemas.openxmlformats.org/officeDocument/2006/relationships/tags" Target="../tags/tag1680.xml"/><Relationship Id="rId44" Type="http://schemas.openxmlformats.org/officeDocument/2006/relationships/tags" Target="../tags/tag1605.xml"/><Relationship Id="rId60" Type="http://schemas.openxmlformats.org/officeDocument/2006/relationships/tags" Target="../tags/tag1621.xml"/><Relationship Id="rId65" Type="http://schemas.openxmlformats.org/officeDocument/2006/relationships/tags" Target="../tags/tag1626.xml"/><Relationship Id="rId81" Type="http://schemas.openxmlformats.org/officeDocument/2006/relationships/tags" Target="../tags/tag1642.xml"/><Relationship Id="rId86" Type="http://schemas.openxmlformats.org/officeDocument/2006/relationships/tags" Target="../tags/tag1647.xml"/><Relationship Id="rId130" Type="http://schemas.openxmlformats.org/officeDocument/2006/relationships/tags" Target="../tags/tag1691.xml"/><Relationship Id="rId135" Type="http://schemas.openxmlformats.org/officeDocument/2006/relationships/tags" Target="../tags/tag1696.xml"/><Relationship Id="rId151" Type="http://schemas.openxmlformats.org/officeDocument/2006/relationships/tags" Target="../tags/tag1712.xml"/><Relationship Id="rId156" Type="http://schemas.openxmlformats.org/officeDocument/2006/relationships/tags" Target="../tags/tag1717.xml"/><Relationship Id="rId177" Type="http://schemas.openxmlformats.org/officeDocument/2006/relationships/tags" Target="../tags/tag1738.xml"/><Relationship Id="rId198" Type="http://schemas.openxmlformats.org/officeDocument/2006/relationships/tags" Target="../tags/tag1759.xml"/><Relationship Id="rId172" Type="http://schemas.openxmlformats.org/officeDocument/2006/relationships/tags" Target="../tags/tag1733.xml"/><Relationship Id="rId193" Type="http://schemas.openxmlformats.org/officeDocument/2006/relationships/tags" Target="../tags/tag1754.xml"/><Relationship Id="rId202" Type="http://schemas.openxmlformats.org/officeDocument/2006/relationships/tags" Target="../tags/tag1763.xml"/><Relationship Id="rId207" Type="http://schemas.openxmlformats.org/officeDocument/2006/relationships/tags" Target="../tags/tag1768.xml"/><Relationship Id="rId223" Type="http://schemas.openxmlformats.org/officeDocument/2006/relationships/tags" Target="../tags/tag1784.xml"/><Relationship Id="rId228" Type="http://schemas.openxmlformats.org/officeDocument/2006/relationships/tags" Target="../tags/tag1789.xml"/><Relationship Id="rId13" Type="http://schemas.openxmlformats.org/officeDocument/2006/relationships/tags" Target="../tags/tag1574.xml"/><Relationship Id="rId18" Type="http://schemas.openxmlformats.org/officeDocument/2006/relationships/tags" Target="../tags/tag1579.xml"/><Relationship Id="rId39" Type="http://schemas.openxmlformats.org/officeDocument/2006/relationships/tags" Target="../tags/tag1600.xml"/><Relationship Id="rId109" Type="http://schemas.openxmlformats.org/officeDocument/2006/relationships/tags" Target="../tags/tag1670.xml"/><Relationship Id="rId34" Type="http://schemas.openxmlformats.org/officeDocument/2006/relationships/tags" Target="../tags/tag1595.xml"/><Relationship Id="rId50" Type="http://schemas.openxmlformats.org/officeDocument/2006/relationships/tags" Target="../tags/tag1611.xml"/><Relationship Id="rId55" Type="http://schemas.openxmlformats.org/officeDocument/2006/relationships/tags" Target="../tags/tag1616.xml"/><Relationship Id="rId76" Type="http://schemas.openxmlformats.org/officeDocument/2006/relationships/tags" Target="../tags/tag1637.xml"/><Relationship Id="rId97" Type="http://schemas.openxmlformats.org/officeDocument/2006/relationships/tags" Target="../tags/tag1658.xml"/><Relationship Id="rId104" Type="http://schemas.openxmlformats.org/officeDocument/2006/relationships/tags" Target="../tags/tag1665.xml"/><Relationship Id="rId120" Type="http://schemas.openxmlformats.org/officeDocument/2006/relationships/tags" Target="../tags/tag1681.xml"/><Relationship Id="rId125" Type="http://schemas.openxmlformats.org/officeDocument/2006/relationships/tags" Target="../tags/tag1686.xml"/><Relationship Id="rId141" Type="http://schemas.openxmlformats.org/officeDocument/2006/relationships/tags" Target="../tags/tag1702.xml"/><Relationship Id="rId146" Type="http://schemas.openxmlformats.org/officeDocument/2006/relationships/tags" Target="../tags/tag1707.xml"/><Relationship Id="rId167" Type="http://schemas.openxmlformats.org/officeDocument/2006/relationships/tags" Target="../tags/tag1728.xml"/><Relationship Id="rId188" Type="http://schemas.openxmlformats.org/officeDocument/2006/relationships/tags" Target="../tags/tag1749.xml"/><Relationship Id="rId7" Type="http://schemas.openxmlformats.org/officeDocument/2006/relationships/tags" Target="../tags/tag1568.xml"/><Relationship Id="rId71" Type="http://schemas.openxmlformats.org/officeDocument/2006/relationships/tags" Target="../tags/tag1632.xml"/><Relationship Id="rId92" Type="http://schemas.openxmlformats.org/officeDocument/2006/relationships/tags" Target="../tags/tag1653.xml"/><Relationship Id="rId162" Type="http://schemas.openxmlformats.org/officeDocument/2006/relationships/tags" Target="../tags/tag1723.xml"/><Relationship Id="rId183" Type="http://schemas.openxmlformats.org/officeDocument/2006/relationships/tags" Target="../tags/tag1744.xml"/><Relationship Id="rId213" Type="http://schemas.openxmlformats.org/officeDocument/2006/relationships/tags" Target="../tags/tag1774.xml"/><Relationship Id="rId218" Type="http://schemas.openxmlformats.org/officeDocument/2006/relationships/tags" Target="../tags/tag1779.xml"/><Relationship Id="rId234" Type="http://schemas.openxmlformats.org/officeDocument/2006/relationships/tags" Target="../tags/tag1795.xml"/><Relationship Id="rId2" Type="http://schemas.openxmlformats.org/officeDocument/2006/relationships/tags" Target="../tags/tag1563.xml"/><Relationship Id="rId29" Type="http://schemas.openxmlformats.org/officeDocument/2006/relationships/tags" Target="../tags/tag1590.xml"/><Relationship Id="rId24" Type="http://schemas.openxmlformats.org/officeDocument/2006/relationships/tags" Target="../tags/tag1585.xml"/><Relationship Id="rId40" Type="http://schemas.openxmlformats.org/officeDocument/2006/relationships/tags" Target="../tags/tag1601.xml"/><Relationship Id="rId45" Type="http://schemas.openxmlformats.org/officeDocument/2006/relationships/tags" Target="../tags/tag1606.xml"/><Relationship Id="rId66" Type="http://schemas.openxmlformats.org/officeDocument/2006/relationships/tags" Target="../tags/tag1627.xml"/><Relationship Id="rId87" Type="http://schemas.openxmlformats.org/officeDocument/2006/relationships/tags" Target="../tags/tag1648.xml"/><Relationship Id="rId110" Type="http://schemas.openxmlformats.org/officeDocument/2006/relationships/tags" Target="../tags/tag1671.xml"/><Relationship Id="rId115" Type="http://schemas.openxmlformats.org/officeDocument/2006/relationships/tags" Target="../tags/tag1676.xml"/><Relationship Id="rId131" Type="http://schemas.openxmlformats.org/officeDocument/2006/relationships/tags" Target="../tags/tag1692.xml"/><Relationship Id="rId136" Type="http://schemas.openxmlformats.org/officeDocument/2006/relationships/tags" Target="../tags/tag1697.xml"/><Relationship Id="rId157" Type="http://schemas.openxmlformats.org/officeDocument/2006/relationships/tags" Target="../tags/tag1718.xml"/><Relationship Id="rId178" Type="http://schemas.openxmlformats.org/officeDocument/2006/relationships/tags" Target="../tags/tag1739.xml"/><Relationship Id="rId61" Type="http://schemas.openxmlformats.org/officeDocument/2006/relationships/tags" Target="../tags/tag1622.xml"/><Relationship Id="rId82" Type="http://schemas.openxmlformats.org/officeDocument/2006/relationships/tags" Target="../tags/tag1643.xml"/><Relationship Id="rId152" Type="http://schemas.openxmlformats.org/officeDocument/2006/relationships/tags" Target="../tags/tag1713.xml"/><Relationship Id="rId173" Type="http://schemas.openxmlformats.org/officeDocument/2006/relationships/tags" Target="../tags/tag1734.xml"/><Relationship Id="rId194" Type="http://schemas.openxmlformats.org/officeDocument/2006/relationships/tags" Target="../tags/tag1755.xml"/><Relationship Id="rId199" Type="http://schemas.openxmlformats.org/officeDocument/2006/relationships/tags" Target="../tags/tag1760.xml"/><Relationship Id="rId203" Type="http://schemas.openxmlformats.org/officeDocument/2006/relationships/tags" Target="../tags/tag1764.xml"/><Relationship Id="rId208" Type="http://schemas.openxmlformats.org/officeDocument/2006/relationships/tags" Target="../tags/tag1769.xml"/><Relationship Id="rId229" Type="http://schemas.openxmlformats.org/officeDocument/2006/relationships/tags" Target="../tags/tag1790.xml"/><Relationship Id="rId19" Type="http://schemas.openxmlformats.org/officeDocument/2006/relationships/tags" Target="../tags/tag1580.xml"/><Relationship Id="rId224" Type="http://schemas.openxmlformats.org/officeDocument/2006/relationships/tags" Target="../tags/tag1785.xml"/><Relationship Id="rId14" Type="http://schemas.openxmlformats.org/officeDocument/2006/relationships/tags" Target="../tags/tag1575.xml"/><Relationship Id="rId30" Type="http://schemas.openxmlformats.org/officeDocument/2006/relationships/tags" Target="../tags/tag1591.xml"/><Relationship Id="rId35" Type="http://schemas.openxmlformats.org/officeDocument/2006/relationships/tags" Target="../tags/tag1596.xml"/><Relationship Id="rId56" Type="http://schemas.openxmlformats.org/officeDocument/2006/relationships/tags" Target="../tags/tag1617.xml"/><Relationship Id="rId77" Type="http://schemas.openxmlformats.org/officeDocument/2006/relationships/tags" Target="../tags/tag1638.xml"/><Relationship Id="rId100" Type="http://schemas.openxmlformats.org/officeDocument/2006/relationships/tags" Target="../tags/tag1661.xml"/><Relationship Id="rId105" Type="http://schemas.openxmlformats.org/officeDocument/2006/relationships/tags" Target="../tags/tag1666.xml"/><Relationship Id="rId126" Type="http://schemas.openxmlformats.org/officeDocument/2006/relationships/tags" Target="../tags/tag1687.xml"/><Relationship Id="rId147" Type="http://schemas.openxmlformats.org/officeDocument/2006/relationships/tags" Target="../tags/tag1708.xml"/><Relationship Id="rId168" Type="http://schemas.openxmlformats.org/officeDocument/2006/relationships/tags" Target="../tags/tag1729.xml"/><Relationship Id="rId8" Type="http://schemas.openxmlformats.org/officeDocument/2006/relationships/tags" Target="../tags/tag1569.xml"/><Relationship Id="rId51" Type="http://schemas.openxmlformats.org/officeDocument/2006/relationships/tags" Target="../tags/tag1612.xml"/><Relationship Id="rId72" Type="http://schemas.openxmlformats.org/officeDocument/2006/relationships/tags" Target="../tags/tag1633.xml"/><Relationship Id="rId93" Type="http://schemas.openxmlformats.org/officeDocument/2006/relationships/tags" Target="../tags/tag1654.xml"/><Relationship Id="rId98" Type="http://schemas.openxmlformats.org/officeDocument/2006/relationships/tags" Target="../tags/tag1659.xml"/><Relationship Id="rId121" Type="http://schemas.openxmlformats.org/officeDocument/2006/relationships/tags" Target="../tags/tag1682.xml"/><Relationship Id="rId142" Type="http://schemas.openxmlformats.org/officeDocument/2006/relationships/tags" Target="../tags/tag1703.xml"/><Relationship Id="rId163" Type="http://schemas.openxmlformats.org/officeDocument/2006/relationships/tags" Target="../tags/tag1724.xml"/><Relationship Id="rId184" Type="http://schemas.openxmlformats.org/officeDocument/2006/relationships/tags" Target="../tags/tag1745.xml"/><Relationship Id="rId189" Type="http://schemas.openxmlformats.org/officeDocument/2006/relationships/tags" Target="../tags/tag1750.xml"/><Relationship Id="rId219" Type="http://schemas.openxmlformats.org/officeDocument/2006/relationships/tags" Target="../tags/tag1780.xml"/><Relationship Id="rId3" Type="http://schemas.openxmlformats.org/officeDocument/2006/relationships/tags" Target="../tags/tag1564.xml"/><Relationship Id="rId214" Type="http://schemas.openxmlformats.org/officeDocument/2006/relationships/tags" Target="../tags/tag1775.xml"/><Relationship Id="rId230" Type="http://schemas.openxmlformats.org/officeDocument/2006/relationships/tags" Target="../tags/tag1791.xml"/><Relationship Id="rId235" Type="http://schemas.openxmlformats.org/officeDocument/2006/relationships/slideLayout" Target="../slideLayouts/slideLayout1.xml"/><Relationship Id="rId25" Type="http://schemas.openxmlformats.org/officeDocument/2006/relationships/tags" Target="../tags/tag1586.xml"/><Relationship Id="rId46" Type="http://schemas.openxmlformats.org/officeDocument/2006/relationships/tags" Target="../tags/tag1607.xml"/><Relationship Id="rId67" Type="http://schemas.openxmlformats.org/officeDocument/2006/relationships/tags" Target="../tags/tag1628.xml"/><Relationship Id="rId116" Type="http://schemas.openxmlformats.org/officeDocument/2006/relationships/tags" Target="../tags/tag1677.xml"/><Relationship Id="rId137" Type="http://schemas.openxmlformats.org/officeDocument/2006/relationships/tags" Target="../tags/tag1698.xml"/><Relationship Id="rId158" Type="http://schemas.openxmlformats.org/officeDocument/2006/relationships/tags" Target="../tags/tag1719.xml"/><Relationship Id="rId20" Type="http://schemas.openxmlformats.org/officeDocument/2006/relationships/tags" Target="../tags/tag1581.xml"/><Relationship Id="rId41" Type="http://schemas.openxmlformats.org/officeDocument/2006/relationships/tags" Target="../tags/tag1602.xml"/><Relationship Id="rId62" Type="http://schemas.openxmlformats.org/officeDocument/2006/relationships/tags" Target="../tags/tag1623.xml"/><Relationship Id="rId83" Type="http://schemas.openxmlformats.org/officeDocument/2006/relationships/tags" Target="../tags/tag1644.xml"/><Relationship Id="rId88" Type="http://schemas.openxmlformats.org/officeDocument/2006/relationships/tags" Target="../tags/tag1649.xml"/><Relationship Id="rId111" Type="http://schemas.openxmlformats.org/officeDocument/2006/relationships/tags" Target="../tags/tag1672.xml"/><Relationship Id="rId132" Type="http://schemas.openxmlformats.org/officeDocument/2006/relationships/tags" Target="../tags/tag1693.xml"/><Relationship Id="rId153" Type="http://schemas.openxmlformats.org/officeDocument/2006/relationships/tags" Target="../tags/tag1714.xml"/><Relationship Id="rId174" Type="http://schemas.openxmlformats.org/officeDocument/2006/relationships/tags" Target="../tags/tag1735.xml"/><Relationship Id="rId179" Type="http://schemas.openxmlformats.org/officeDocument/2006/relationships/tags" Target="../tags/tag1740.xml"/><Relationship Id="rId195" Type="http://schemas.openxmlformats.org/officeDocument/2006/relationships/tags" Target="../tags/tag1756.xml"/><Relationship Id="rId209" Type="http://schemas.openxmlformats.org/officeDocument/2006/relationships/tags" Target="../tags/tag1770.xml"/><Relationship Id="rId190" Type="http://schemas.openxmlformats.org/officeDocument/2006/relationships/tags" Target="../tags/tag1751.xml"/><Relationship Id="rId204" Type="http://schemas.openxmlformats.org/officeDocument/2006/relationships/tags" Target="../tags/tag1765.xml"/><Relationship Id="rId220" Type="http://schemas.openxmlformats.org/officeDocument/2006/relationships/tags" Target="../tags/tag1781.xml"/><Relationship Id="rId225" Type="http://schemas.openxmlformats.org/officeDocument/2006/relationships/tags" Target="../tags/tag1786.xml"/><Relationship Id="rId15" Type="http://schemas.openxmlformats.org/officeDocument/2006/relationships/tags" Target="../tags/tag1576.xml"/><Relationship Id="rId36" Type="http://schemas.openxmlformats.org/officeDocument/2006/relationships/tags" Target="../tags/tag1597.xml"/><Relationship Id="rId57" Type="http://schemas.openxmlformats.org/officeDocument/2006/relationships/tags" Target="../tags/tag1618.xml"/><Relationship Id="rId106" Type="http://schemas.openxmlformats.org/officeDocument/2006/relationships/tags" Target="../tags/tag1667.xml"/><Relationship Id="rId127" Type="http://schemas.openxmlformats.org/officeDocument/2006/relationships/tags" Target="../tags/tag1688.xml"/><Relationship Id="rId10" Type="http://schemas.openxmlformats.org/officeDocument/2006/relationships/tags" Target="../tags/tag1571.xml"/><Relationship Id="rId31" Type="http://schemas.openxmlformats.org/officeDocument/2006/relationships/tags" Target="../tags/tag1592.xml"/><Relationship Id="rId52" Type="http://schemas.openxmlformats.org/officeDocument/2006/relationships/tags" Target="../tags/tag1613.xml"/><Relationship Id="rId73" Type="http://schemas.openxmlformats.org/officeDocument/2006/relationships/tags" Target="../tags/tag1634.xml"/><Relationship Id="rId78" Type="http://schemas.openxmlformats.org/officeDocument/2006/relationships/tags" Target="../tags/tag1639.xml"/><Relationship Id="rId94" Type="http://schemas.openxmlformats.org/officeDocument/2006/relationships/tags" Target="../tags/tag1655.xml"/><Relationship Id="rId99" Type="http://schemas.openxmlformats.org/officeDocument/2006/relationships/tags" Target="../tags/tag1660.xml"/><Relationship Id="rId101" Type="http://schemas.openxmlformats.org/officeDocument/2006/relationships/tags" Target="../tags/tag1662.xml"/><Relationship Id="rId122" Type="http://schemas.openxmlformats.org/officeDocument/2006/relationships/tags" Target="../tags/tag1683.xml"/><Relationship Id="rId143" Type="http://schemas.openxmlformats.org/officeDocument/2006/relationships/tags" Target="../tags/tag1704.xml"/><Relationship Id="rId148" Type="http://schemas.openxmlformats.org/officeDocument/2006/relationships/tags" Target="../tags/tag1709.xml"/><Relationship Id="rId164" Type="http://schemas.openxmlformats.org/officeDocument/2006/relationships/tags" Target="../tags/tag1725.xml"/><Relationship Id="rId169" Type="http://schemas.openxmlformats.org/officeDocument/2006/relationships/tags" Target="../tags/tag1730.xml"/><Relationship Id="rId185" Type="http://schemas.openxmlformats.org/officeDocument/2006/relationships/tags" Target="../tags/tag1746.xml"/><Relationship Id="rId4" Type="http://schemas.openxmlformats.org/officeDocument/2006/relationships/tags" Target="../tags/tag1565.xml"/><Relationship Id="rId9" Type="http://schemas.openxmlformats.org/officeDocument/2006/relationships/tags" Target="../tags/tag1570.xml"/><Relationship Id="rId180" Type="http://schemas.openxmlformats.org/officeDocument/2006/relationships/tags" Target="../tags/tag1741.xml"/><Relationship Id="rId210" Type="http://schemas.openxmlformats.org/officeDocument/2006/relationships/tags" Target="../tags/tag1771.xml"/><Relationship Id="rId215" Type="http://schemas.openxmlformats.org/officeDocument/2006/relationships/tags" Target="../tags/tag1776.xml"/><Relationship Id="rId26" Type="http://schemas.openxmlformats.org/officeDocument/2006/relationships/tags" Target="../tags/tag1587.xml"/><Relationship Id="rId231" Type="http://schemas.openxmlformats.org/officeDocument/2006/relationships/tags" Target="../tags/tag1792.xml"/><Relationship Id="rId47" Type="http://schemas.openxmlformats.org/officeDocument/2006/relationships/tags" Target="../tags/tag1608.xml"/><Relationship Id="rId68" Type="http://schemas.openxmlformats.org/officeDocument/2006/relationships/tags" Target="../tags/tag1629.xml"/><Relationship Id="rId89" Type="http://schemas.openxmlformats.org/officeDocument/2006/relationships/tags" Target="../tags/tag1650.xml"/><Relationship Id="rId112" Type="http://schemas.openxmlformats.org/officeDocument/2006/relationships/tags" Target="../tags/tag1673.xml"/><Relationship Id="rId133" Type="http://schemas.openxmlformats.org/officeDocument/2006/relationships/tags" Target="../tags/tag1694.xml"/><Relationship Id="rId154" Type="http://schemas.openxmlformats.org/officeDocument/2006/relationships/tags" Target="../tags/tag1715.xml"/><Relationship Id="rId175" Type="http://schemas.openxmlformats.org/officeDocument/2006/relationships/tags" Target="../tags/tag1736.xml"/><Relationship Id="rId196" Type="http://schemas.openxmlformats.org/officeDocument/2006/relationships/tags" Target="../tags/tag1757.xml"/><Relationship Id="rId200" Type="http://schemas.openxmlformats.org/officeDocument/2006/relationships/tags" Target="../tags/tag1761.xml"/><Relationship Id="rId16" Type="http://schemas.openxmlformats.org/officeDocument/2006/relationships/tags" Target="../tags/tag1577.xml"/><Relationship Id="rId221" Type="http://schemas.openxmlformats.org/officeDocument/2006/relationships/tags" Target="../tags/tag1782.xml"/><Relationship Id="rId37" Type="http://schemas.openxmlformats.org/officeDocument/2006/relationships/tags" Target="../tags/tag1598.xml"/><Relationship Id="rId58" Type="http://schemas.openxmlformats.org/officeDocument/2006/relationships/tags" Target="../tags/tag1619.xml"/><Relationship Id="rId79" Type="http://schemas.openxmlformats.org/officeDocument/2006/relationships/tags" Target="../tags/tag1640.xml"/><Relationship Id="rId102" Type="http://schemas.openxmlformats.org/officeDocument/2006/relationships/tags" Target="../tags/tag1663.xml"/><Relationship Id="rId123" Type="http://schemas.openxmlformats.org/officeDocument/2006/relationships/tags" Target="../tags/tag1684.xml"/><Relationship Id="rId144" Type="http://schemas.openxmlformats.org/officeDocument/2006/relationships/tags" Target="../tags/tag1705.xml"/><Relationship Id="rId90" Type="http://schemas.openxmlformats.org/officeDocument/2006/relationships/tags" Target="../tags/tag1651.xml"/><Relationship Id="rId165" Type="http://schemas.openxmlformats.org/officeDocument/2006/relationships/tags" Target="../tags/tag1726.xml"/><Relationship Id="rId186" Type="http://schemas.openxmlformats.org/officeDocument/2006/relationships/tags" Target="../tags/tag1747.xml"/><Relationship Id="rId211" Type="http://schemas.openxmlformats.org/officeDocument/2006/relationships/tags" Target="../tags/tag1772.xml"/><Relationship Id="rId232" Type="http://schemas.openxmlformats.org/officeDocument/2006/relationships/tags" Target="../tags/tag1793.xml"/><Relationship Id="rId27" Type="http://schemas.openxmlformats.org/officeDocument/2006/relationships/tags" Target="../tags/tag1588.xml"/><Relationship Id="rId48" Type="http://schemas.openxmlformats.org/officeDocument/2006/relationships/tags" Target="../tags/tag1609.xml"/><Relationship Id="rId69" Type="http://schemas.openxmlformats.org/officeDocument/2006/relationships/tags" Target="../tags/tag1630.xml"/><Relationship Id="rId113" Type="http://schemas.openxmlformats.org/officeDocument/2006/relationships/tags" Target="../tags/tag1674.xml"/><Relationship Id="rId134" Type="http://schemas.openxmlformats.org/officeDocument/2006/relationships/tags" Target="../tags/tag1695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821.xml"/><Relationship Id="rId117" Type="http://schemas.openxmlformats.org/officeDocument/2006/relationships/tags" Target="../tags/tag1912.xml"/><Relationship Id="rId21" Type="http://schemas.openxmlformats.org/officeDocument/2006/relationships/tags" Target="../tags/tag1816.xml"/><Relationship Id="rId42" Type="http://schemas.openxmlformats.org/officeDocument/2006/relationships/tags" Target="../tags/tag1837.xml"/><Relationship Id="rId47" Type="http://schemas.openxmlformats.org/officeDocument/2006/relationships/tags" Target="../tags/tag1842.xml"/><Relationship Id="rId63" Type="http://schemas.openxmlformats.org/officeDocument/2006/relationships/tags" Target="../tags/tag1858.xml"/><Relationship Id="rId68" Type="http://schemas.openxmlformats.org/officeDocument/2006/relationships/tags" Target="../tags/tag1863.xml"/><Relationship Id="rId84" Type="http://schemas.openxmlformats.org/officeDocument/2006/relationships/tags" Target="../tags/tag1879.xml"/><Relationship Id="rId89" Type="http://schemas.openxmlformats.org/officeDocument/2006/relationships/tags" Target="../tags/tag1884.xml"/><Relationship Id="rId112" Type="http://schemas.openxmlformats.org/officeDocument/2006/relationships/tags" Target="../tags/tag1907.xml"/><Relationship Id="rId133" Type="http://schemas.openxmlformats.org/officeDocument/2006/relationships/tags" Target="../tags/tag1928.xml"/><Relationship Id="rId138" Type="http://schemas.openxmlformats.org/officeDocument/2006/relationships/tags" Target="../tags/tag1933.xml"/><Relationship Id="rId154" Type="http://schemas.openxmlformats.org/officeDocument/2006/relationships/tags" Target="../tags/tag1949.xml"/><Relationship Id="rId159" Type="http://schemas.openxmlformats.org/officeDocument/2006/relationships/tags" Target="../tags/tag1954.xml"/><Relationship Id="rId175" Type="http://schemas.openxmlformats.org/officeDocument/2006/relationships/tags" Target="../tags/tag1970.xml"/><Relationship Id="rId170" Type="http://schemas.openxmlformats.org/officeDocument/2006/relationships/tags" Target="../tags/tag1965.xml"/><Relationship Id="rId16" Type="http://schemas.openxmlformats.org/officeDocument/2006/relationships/tags" Target="../tags/tag1811.xml"/><Relationship Id="rId107" Type="http://schemas.openxmlformats.org/officeDocument/2006/relationships/tags" Target="../tags/tag1902.xml"/><Relationship Id="rId11" Type="http://schemas.openxmlformats.org/officeDocument/2006/relationships/tags" Target="../tags/tag1806.xml"/><Relationship Id="rId32" Type="http://schemas.openxmlformats.org/officeDocument/2006/relationships/tags" Target="../tags/tag1827.xml"/><Relationship Id="rId37" Type="http://schemas.openxmlformats.org/officeDocument/2006/relationships/tags" Target="../tags/tag1832.xml"/><Relationship Id="rId53" Type="http://schemas.openxmlformats.org/officeDocument/2006/relationships/tags" Target="../tags/tag1848.xml"/><Relationship Id="rId58" Type="http://schemas.openxmlformats.org/officeDocument/2006/relationships/tags" Target="../tags/tag1853.xml"/><Relationship Id="rId74" Type="http://schemas.openxmlformats.org/officeDocument/2006/relationships/tags" Target="../tags/tag1869.xml"/><Relationship Id="rId79" Type="http://schemas.openxmlformats.org/officeDocument/2006/relationships/tags" Target="../tags/tag1874.xml"/><Relationship Id="rId102" Type="http://schemas.openxmlformats.org/officeDocument/2006/relationships/tags" Target="../tags/tag1897.xml"/><Relationship Id="rId123" Type="http://schemas.openxmlformats.org/officeDocument/2006/relationships/tags" Target="../tags/tag1918.xml"/><Relationship Id="rId128" Type="http://schemas.openxmlformats.org/officeDocument/2006/relationships/tags" Target="../tags/tag1923.xml"/><Relationship Id="rId144" Type="http://schemas.openxmlformats.org/officeDocument/2006/relationships/tags" Target="../tags/tag1939.xml"/><Relationship Id="rId149" Type="http://schemas.openxmlformats.org/officeDocument/2006/relationships/tags" Target="../tags/tag1944.xml"/><Relationship Id="rId5" Type="http://schemas.openxmlformats.org/officeDocument/2006/relationships/tags" Target="../tags/tag1800.xml"/><Relationship Id="rId90" Type="http://schemas.openxmlformats.org/officeDocument/2006/relationships/tags" Target="../tags/tag1885.xml"/><Relationship Id="rId95" Type="http://schemas.openxmlformats.org/officeDocument/2006/relationships/tags" Target="../tags/tag1890.xml"/><Relationship Id="rId160" Type="http://schemas.openxmlformats.org/officeDocument/2006/relationships/tags" Target="../tags/tag1955.xml"/><Relationship Id="rId165" Type="http://schemas.openxmlformats.org/officeDocument/2006/relationships/tags" Target="../tags/tag1960.xml"/><Relationship Id="rId181" Type="http://schemas.openxmlformats.org/officeDocument/2006/relationships/tags" Target="../tags/tag1976.xml"/><Relationship Id="rId186" Type="http://schemas.openxmlformats.org/officeDocument/2006/relationships/tags" Target="../tags/tag1981.xml"/><Relationship Id="rId22" Type="http://schemas.openxmlformats.org/officeDocument/2006/relationships/tags" Target="../tags/tag1817.xml"/><Relationship Id="rId27" Type="http://schemas.openxmlformats.org/officeDocument/2006/relationships/tags" Target="../tags/tag1822.xml"/><Relationship Id="rId43" Type="http://schemas.openxmlformats.org/officeDocument/2006/relationships/tags" Target="../tags/tag1838.xml"/><Relationship Id="rId48" Type="http://schemas.openxmlformats.org/officeDocument/2006/relationships/tags" Target="../tags/tag1843.xml"/><Relationship Id="rId64" Type="http://schemas.openxmlformats.org/officeDocument/2006/relationships/tags" Target="../tags/tag1859.xml"/><Relationship Id="rId69" Type="http://schemas.openxmlformats.org/officeDocument/2006/relationships/tags" Target="../tags/tag1864.xml"/><Relationship Id="rId113" Type="http://schemas.openxmlformats.org/officeDocument/2006/relationships/tags" Target="../tags/tag1908.xml"/><Relationship Id="rId118" Type="http://schemas.openxmlformats.org/officeDocument/2006/relationships/tags" Target="../tags/tag1913.xml"/><Relationship Id="rId134" Type="http://schemas.openxmlformats.org/officeDocument/2006/relationships/tags" Target="../tags/tag1929.xml"/><Relationship Id="rId139" Type="http://schemas.openxmlformats.org/officeDocument/2006/relationships/tags" Target="../tags/tag1934.xml"/><Relationship Id="rId80" Type="http://schemas.openxmlformats.org/officeDocument/2006/relationships/tags" Target="../tags/tag1875.xml"/><Relationship Id="rId85" Type="http://schemas.openxmlformats.org/officeDocument/2006/relationships/tags" Target="../tags/tag1880.xml"/><Relationship Id="rId150" Type="http://schemas.openxmlformats.org/officeDocument/2006/relationships/tags" Target="../tags/tag1945.xml"/><Relationship Id="rId155" Type="http://schemas.openxmlformats.org/officeDocument/2006/relationships/tags" Target="../tags/tag1950.xml"/><Relationship Id="rId171" Type="http://schemas.openxmlformats.org/officeDocument/2006/relationships/tags" Target="../tags/tag1966.xml"/><Relationship Id="rId176" Type="http://schemas.openxmlformats.org/officeDocument/2006/relationships/tags" Target="../tags/tag1971.xml"/><Relationship Id="rId12" Type="http://schemas.openxmlformats.org/officeDocument/2006/relationships/tags" Target="../tags/tag1807.xml"/><Relationship Id="rId17" Type="http://schemas.openxmlformats.org/officeDocument/2006/relationships/tags" Target="../tags/tag1812.xml"/><Relationship Id="rId33" Type="http://schemas.openxmlformats.org/officeDocument/2006/relationships/tags" Target="../tags/tag1828.xml"/><Relationship Id="rId38" Type="http://schemas.openxmlformats.org/officeDocument/2006/relationships/tags" Target="../tags/tag1833.xml"/><Relationship Id="rId59" Type="http://schemas.openxmlformats.org/officeDocument/2006/relationships/tags" Target="../tags/tag1854.xml"/><Relationship Id="rId103" Type="http://schemas.openxmlformats.org/officeDocument/2006/relationships/tags" Target="../tags/tag1898.xml"/><Relationship Id="rId108" Type="http://schemas.openxmlformats.org/officeDocument/2006/relationships/tags" Target="../tags/tag1903.xml"/><Relationship Id="rId124" Type="http://schemas.openxmlformats.org/officeDocument/2006/relationships/tags" Target="../tags/tag1919.xml"/><Relationship Id="rId129" Type="http://schemas.openxmlformats.org/officeDocument/2006/relationships/tags" Target="../tags/tag1924.xml"/><Relationship Id="rId54" Type="http://schemas.openxmlformats.org/officeDocument/2006/relationships/tags" Target="../tags/tag1849.xml"/><Relationship Id="rId70" Type="http://schemas.openxmlformats.org/officeDocument/2006/relationships/tags" Target="../tags/tag1865.xml"/><Relationship Id="rId75" Type="http://schemas.openxmlformats.org/officeDocument/2006/relationships/tags" Target="../tags/tag1870.xml"/><Relationship Id="rId91" Type="http://schemas.openxmlformats.org/officeDocument/2006/relationships/tags" Target="../tags/tag1886.xml"/><Relationship Id="rId96" Type="http://schemas.openxmlformats.org/officeDocument/2006/relationships/tags" Target="../tags/tag1891.xml"/><Relationship Id="rId140" Type="http://schemas.openxmlformats.org/officeDocument/2006/relationships/tags" Target="../tags/tag1935.xml"/><Relationship Id="rId145" Type="http://schemas.openxmlformats.org/officeDocument/2006/relationships/tags" Target="../tags/tag1940.xml"/><Relationship Id="rId161" Type="http://schemas.openxmlformats.org/officeDocument/2006/relationships/tags" Target="../tags/tag1956.xml"/><Relationship Id="rId166" Type="http://schemas.openxmlformats.org/officeDocument/2006/relationships/tags" Target="../tags/tag1961.xml"/><Relationship Id="rId182" Type="http://schemas.openxmlformats.org/officeDocument/2006/relationships/tags" Target="../tags/tag1977.xml"/><Relationship Id="rId187" Type="http://schemas.openxmlformats.org/officeDocument/2006/relationships/slideLayout" Target="../slideLayouts/slideLayout1.xml"/><Relationship Id="rId1" Type="http://schemas.openxmlformats.org/officeDocument/2006/relationships/tags" Target="../tags/tag1796.xml"/><Relationship Id="rId6" Type="http://schemas.openxmlformats.org/officeDocument/2006/relationships/tags" Target="../tags/tag1801.xml"/><Relationship Id="rId23" Type="http://schemas.openxmlformats.org/officeDocument/2006/relationships/tags" Target="../tags/tag1818.xml"/><Relationship Id="rId28" Type="http://schemas.openxmlformats.org/officeDocument/2006/relationships/tags" Target="../tags/tag1823.xml"/><Relationship Id="rId49" Type="http://schemas.openxmlformats.org/officeDocument/2006/relationships/tags" Target="../tags/tag1844.xml"/><Relationship Id="rId114" Type="http://schemas.openxmlformats.org/officeDocument/2006/relationships/tags" Target="../tags/tag1909.xml"/><Relationship Id="rId119" Type="http://schemas.openxmlformats.org/officeDocument/2006/relationships/tags" Target="../tags/tag1914.xml"/><Relationship Id="rId44" Type="http://schemas.openxmlformats.org/officeDocument/2006/relationships/tags" Target="../tags/tag1839.xml"/><Relationship Id="rId60" Type="http://schemas.openxmlformats.org/officeDocument/2006/relationships/tags" Target="../tags/tag1855.xml"/><Relationship Id="rId65" Type="http://schemas.openxmlformats.org/officeDocument/2006/relationships/tags" Target="../tags/tag1860.xml"/><Relationship Id="rId81" Type="http://schemas.openxmlformats.org/officeDocument/2006/relationships/tags" Target="../tags/tag1876.xml"/><Relationship Id="rId86" Type="http://schemas.openxmlformats.org/officeDocument/2006/relationships/tags" Target="../tags/tag1881.xml"/><Relationship Id="rId130" Type="http://schemas.openxmlformats.org/officeDocument/2006/relationships/tags" Target="../tags/tag1925.xml"/><Relationship Id="rId135" Type="http://schemas.openxmlformats.org/officeDocument/2006/relationships/tags" Target="../tags/tag1930.xml"/><Relationship Id="rId151" Type="http://schemas.openxmlformats.org/officeDocument/2006/relationships/tags" Target="../tags/tag1946.xml"/><Relationship Id="rId156" Type="http://schemas.openxmlformats.org/officeDocument/2006/relationships/tags" Target="../tags/tag1951.xml"/><Relationship Id="rId177" Type="http://schemas.openxmlformats.org/officeDocument/2006/relationships/tags" Target="../tags/tag1972.xml"/><Relationship Id="rId172" Type="http://schemas.openxmlformats.org/officeDocument/2006/relationships/tags" Target="../tags/tag1967.xml"/><Relationship Id="rId13" Type="http://schemas.openxmlformats.org/officeDocument/2006/relationships/tags" Target="../tags/tag1808.xml"/><Relationship Id="rId18" Type="http://schemas.openxmlformats.org/officeDocument/2006/relationships/tags" Target="../tags/tag1813.xml"/><Relationship Id="rId39" Type="http://schemas.openxmlformats.org/officeDocument/2006/relationships/tags" Target="../tags/tag1834.xml"/><Relationship Id="rId109" Type="http://schemas.openxmlformats.org/officeDocument/2006/relationships/tags" Target="../tags/tag1904.xml"/><Relationship Id="rId34" Type="http://schemas.openxmlformats.org/officeDocument/2006/relationships/tags" Target="../tags/tag1829.xml"/><Relationship Id="rId50" Type="http://schemas.openxmlformats.org/officeDocument/2006/relationships/tags" Target="../tags/tag1845.xml"/><Relationship Id="rId55" Type="http://schemas.openxmlformats.org/officeDocument/2006/relationships/tags" Target="../tags/tag1850.xml"/><Relationship Id="rId76" Type="http://schemas.openxmlformats.org/officeDocument/2006/relationships/tags" Target="../tags/tag1871.xml"/><Relationship Id="rId97" Type="http://schemas.openxmlformats.org/officeDocument/2006/relationships/tags" Target="../tags/tag1892.xml"/><Relationship Id="rId104" Type="http://schemas.openxmlformats.org/officeDocument/2006/relationships/tags" Target="../tags/tag1899.xml"/><Relationship Id="rId120" Type="http://schemas.openxmlformats.org/officeDocument/2006/relationships/tags" Target="../tags/tag1915.xml"/><Relationship Id="rId125" Type="http://schemas.openxmlformats.org/officeDocument/2006/relationships/tags" Target="../tags/tag1920.xml"/><Relationship Id="rId141" Type="http://schemas.openxmlformats.org/officeDocument/2006/relationships/tags" Target="../tags/tag1936.xml"/><Relationship Id="rId146" Type="http://schemas.openxmlformats.org/officeDocument/2006/relationships/tags" Target="../tags/tag1941.xml"/><Relationship Id="rId167" Type="http://schemas.openxmlformats.org/officeDocument/2006/relationships/tags" Target="../tags/tag1962.xml"/><Relationship Id="rId7" Type="http://schemas.openxmlformats.org/officeDocument/2006/relationships/tags" Target="../tags/tag1802.xml"/><Relationship Id="rId71" Type="http://schemas.openxmlformats.org/officeDocument/2006/relationships/tags" Target="../tags/tag1866.xml"/><Relationship Id="rId92" Type="http://schemas.openxmlformats.org/officeDocument/2006/relationships/tags" Target="../tags/tag1887.xml"/><Relationship Id="rId162" Type="http://schemas.openxmlformats.org/officeDocument/2006/relationships/tags" Target="../tags/tag1957.xml"/><Relationship Id="rId183" Type="http://schemas.openxmlformats.org/officeDocument/2006/relationships/tags" Target="../tags/tag1978.xml"/><Relationship Id="rId2" Type="http://schemas.openxmlformats.org/officeDocument/2006/relationships/tags" Target="../tags/tag1797.xml"/><Relationship Id="rId29" Type="http://schemas.openxmlformats.org/officeDocument/2006/relationships/tags" Target="../tags/tag1824.xml"/><Relationship Id="rId24" Type="http://schemas.openxmlformats.org/officeDocument/2006/relationships/tags" Target="../tags/tag1819.xml"/><Relationship Id="rId40" Type="http://schemas.openxmlformats.org/officeDocument/2006/relationships/tags" Target="../tags/tag1835.xml"/><Relationship Id="rId45" Type="http://schemas.openxmlformats.org/officeDocument/2006/relationships/tags" Target="../tags/tag1840.xml"/><Relationship Id="rId66" Type="http://schemas.openxmlformats.org/officeDocument/2006/relationships/tags" Target="../tags/tag1861.xml"/><Relationship Id="rId87" Type="http://schemas.openxmlformats.org/officeDocument/2006/relationships/tags" Target="../tags/tag1882.xml"/><Relationship Id="rId110" Type="http://schemas.openxmlformats.org/officeDocument/2006/relationships/tags" Target="../tags/tag1905.xml"/><Relationship Id="rId115" Type="http://schemas.openxmlformats.org/officeDocument/2006/relationships/tags" Target="../tags/tag1910.xml"/><Relationship Id="rId131" Type="http://schemas.openxmlformats.org/officeDocument/2006/relationships/tags" Target="../tags/tag1926.xml"/><Relationship Id="rId136" Type="http://schemas.openxmlformats.org/officeDocument/2006/relationships/tags" Target="../tags/tag1931.xml"/><Relationship Id="rId157" Type="http://schemas.openxmlformats.org/officeDocument/2006/relationships/tags" Target="../tags/tag1952.xml"/><Relationship Id="rId178" Type="http://schemas.openxmlformats.org/officeDocument/2006/relationships/tags" Target="../tags/tag1973.xml"/><Relationship Id="rId61" Type="http://schemas.openxmlformats.org/officeDocument/2006/relationships/tags" Target="../tags/tag1856.xml"/><Relationship Id="rId82" Type="http://schemas.openxmlformats.org/officeDocument/2006/relationships/tags" Target="../tags/tag1877.xml"/><Relationship Id="rId152" Type="http://schemas.openxmlformats.org/officeDocument/2006/relationships/tags" Target="../tags/tag1947.xml"/><Relationship Id="rId173" Type="http://schemas.openxmlformats.org/officeDocument/2006/relationships/tags" Target="../tags/tag1968.xml"/><Relationship Id="rId19" Type="http://schemas.openxmlformats.org/officeDocument/2006/relationships/tags" Target="../tags/tag1814.xml"/><Relationship Id="rId14" Type="http://schemas.openxmlformats.org/officeDocument/2006/relationships/tags" Target="../tags/tag1809.xml"/><Relationship Id="rId30" Type="http://schemas.openxmlformats.org/officeDocument/2006/relationships/tags" Target="../tags/tag1825.xml"/><Relationship Id="rId35" Type="http://schemas.openxmlformats.org/officeDocument/2006/relationships/tags" Target="../tags/tag1830.xml"/><Relationship Id="rId56" Type="http://schemas.openxmlformats.org/officeDocument/2006/relationships/tags" Target="../tags/tag1851.xml"/><Relationship Id="rId77" Type="http://schemas.openxmlformats.org/officeDocument/2006/relationships/tags" Target="../tags/tag1872.xml"/><Relationship Id="rId100" Type="http://schemas.openxmlformats.org/officeDocument/2006/relationships/tags" Target="../tags/tag1895.xml"/><Relationship Id="rId105" Type="http://schemas.openxmlformats.org/officeDocument/2006/relationships/tags" Target="../tags/tag1900.xml"/><Relationship Id="rId126" Type="http://schemas.openxmlformats.org/officeDocument/2006/relationships/tags" Target="../tags/tag1921.xml"/><Relationship Id="rId147" Type="http://schemas.openxmlformats.org/officeDocument/2006/relationships/tags" Target="../tags/tag1942.xml"/><Relationship Id="rId168" Type="http://schemas.openxmlformats.org/officeDocument/2006/relationships/tags" Target="../tags/tag1963.xml"/><Relationship Id="rId8" Type="http://schemas.openxmlformats.org/officeDocument/2006/relationships/tags" Target="../tags/tag1803.xml"/><Relationship Id="rId51" Type="http://schemas.openxmlformats.org/officeDocument/2006/relationships/tags" Target="../tags/tag1846.xml"/><Relationship Id="rId72" Type="http://schemas.openxmlformats.org/officeDocument/2006/relationships/tags" Target="../tags/tag1867.xml"/><Relationship Id="rId93" Type="http://schemas.openxmlformats.org/officeDocument/2006/relationships/tags" Target="../tags/tag1888.xml"/><Relationship Id="rId98" Type="http://schemas.openxmlformats.org/officeDocument/2006/relationships/tags" Target="../tags/tag1893.xml"/><Relationship Id="rId121" Type="http://schemas.openxmlformats.org/officeDocument/2006/relationships/tags" Target="../tags/tag1916.xml"/><Relationship Id="rId142" Type="http://schemas.openxmlformats.org/officeDocument/2006/relationships/tags" Target="../tags/tag1937.xml"/><Relationship Id="rId163" Type="http://schemas.openxmlformats.org/officeDocument/2006/relationships/tags" Target="../tags/tag1958.xml"/><Relationship Id="rId184" Type="http://schemas.openxmlformats.org/officeDocument/2006/relationships/tags" Target="../tags/tag1979.xml"/><Relationship Id="rId3" Type="http://schemas.openxmlformats.org/officeDocument/2006/relationships/tags" Target="../tags/tag1798.xml"/><Relationship Id="rId25" Type="http://schemas.openxmlformats.org/officeDocument/2006/relationships/tags" Target="../tags/tag1820.xml"/><Relationship Id="rId46" Type="http://schemas.openxmlformats.org/officeDocument/2006/relationships/tags" Target="../tags/tag1841.xml"/><Relationship Id="rId67" Type="http://schemas.openxmlformats.org/officeDocument/2006/relationships/tags" Target="../tags/tag1862.xml"/><Relationship Id="rId116" Type="http://schemas.openxmlformats.org/officeDocument/2006/relationships/tags" Target="../tags/tag1911.xml"/><Relationship Id="rId137" Type="http://schemas.openxmlformats.org/officeDocument/2006/relationships/tags" Target="../tags/tag1932.xml"/><Relationship Id="rId158" Type="http://schemas.openxmlformats.org/officeDocument/2006/relationships/tags" Target="../tags/tag1953.xml"/><Relationship Id="rId20" Type="http://schemas.openxmlformats.org/officeDocument/2006/relationships/tags" Target="../tags/tag1815.xml"/><Relationship Id="rId41" Type="http://schemas.openxmlformats.org/officeDocument/2006/relationships/tags" Target="../tags/tag1836.xml"/><Relationship Id="rId62" Type="http://schemas.openxmlformats.org/officeDocument/2006/relationships/tags" Target="../tags/tag1857.xml"/><Relationship Id="rId83" Type="http://schemas.openxmlformats.org/officeDocument/2006/relationships/tags" Target="../tags/tag1878.xml"/><Relationship Id="rId88" Type="http://schemas.openxmlformats.org/officeDocument/2006/relationships/tags" Target="../tags/tag1883.xml"/><Relationship Id="rId111" Type="http://schemas.openxmlformats.org/officeDocument/2006/relationships/tags" Target="../tags/tag1906.xml"/><Relationship Id="rId132" Type="http://schemas.openxmlformats.org/officeDocument/2006/relationships/tags" Target="../tags/tag1927.xml"/><Relationship Id="rId153" Type="http://schemas.openxmlformats.org/officeDocument/2006/relationships/tags" Target="../tags/tag1948.xml"/><Relationship Id="rId174" Type="http://schemas.openxmlformats.org/officeDocument/2006/relationships/tags" Target="../tags/tag1969.xml"/><Relationship Id="rId179" Type="http://schemas.openxmlformats.org/officeDocument/2006/relationships/tags" Target="../tags/tag1974.xml"/><Relationship Id="rId15" Type="http://schemas.openxmlformats.org/officeDocument/2006/relationships/tags" Target="../tags/tag1810.xml"/><Relationship Id="rId36" Type="http://schemas.openxmlformats.org/officeDocument/2006/relationships/tags" Target="../tags/tag1831.xml"/><Relationship Id="rId57" Type="http://schemas.openxmlformats.org/officeDocument/2006/relationships/tags" Target="../tags/tag1852.xml"/><Relationship Id="rId106" Type="http://schemas.openxmlformats.org/officeDocument/2006/relationships/tags" Target="../tags/tag1901.xml"/><Relationship Id="rId127" Type="http://schemas.openxmlformats.org/officeDocument/2006/relationships/tags" Target="../tags/tag1922.xml"/><Relationship Id="rId10" Type="http://schemas.openxmlformats.org/officeDocument/2006/relationships/tags" Target="../tags/tag1805.xml"/><Relationship Id="rId31" Type="http://schemas.openxmlformats.org/officeDocument/2006/relationships/tags" Target="../tags/tag1826.xml"/><Relationship Id="rId52" Type="http://schemas.openxmlformats.org/officeDocument/2006/relationships/tags" Target="../tags/tag1847.xml"/><Relationship Id="rId73" Type="http://schemas.openxmlformats.org/officeDocument/2006/relationships/tags" Target="../tags/tag1868.xml"/><Relationship Id="rId78" Type="http://schemas.openxmlformats.org/officeDocument/2006/relationships/tags" Target="../tags/tag1873.xml"/><Relationship Id="rId94" Type="http://schemas.openxmlformats.org/officeDocument/2006/relationships/tags" Target="../tags/tag1889.xml"/><Relationship Id="rId99" Type="http://schemas.openxmlformats.org/officeDocument/2006/relationships/tags" Target="../tags/tag1894.xml"/><Relationship Id="rId101" Type="http://schemas.openxmlformats.org/officeDocument/2006/relationships/tags" Target="../tags/tag1896.xml"/><Relationship Id="rId122" Type="http://schemas.openxmlformats.org/officeDocument/2006/relationships/tags" Target="../tags/tag1917.xml"/><Relationship Id="rId143" Type="http://schemas.openxmlformats.org/officeDocument/2006/relationships/tags" Target="../tags/tag1938.xml"/><Relationship Id="rId148" Type="http://schemas.openxmlformats.org/officeDocument/2006/relationships/tags" Target="../tags/tag1943.xml"/><Relationship Id="rId164" Type="http://schemas.openxmlformats.org/officeDocument/2006/relationships/tags" Target="../tags/tag1959.xml"/><Relationship Id="rId169" Type="http://schemas.openxmlformats.org/officeDocument/2006/relationships/tags" Target="../tags/tag1964.xml"/><Relationship Id="rId185" Type="http://schemas.openxmlformats.org/officeDocument/2006/relationships/tags" Target="../tags/tag1980.xml"/><Relationship Id="rId4" Type="http://schemas.openxmlformats.org/officeDocument/2006/relationships/tags" Target="../tags/tag1799.xml"/><Relationship Id="rId9" Type="http://schemas.openxmlformats.org/officeDocument/2006/relationships/tags" Target="../tags/tag1804.xml"/><Relationship Id="rId180" Type="http://schemas.openxmlformats.org/officeDocument/2006/relationships/tags" Target="../tags/tag1975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007.xml"/><Relationship Id="rId117" Type="http://schemas.openxmlformats.org/officeDocument/2006/relationships/tags" Target="../tags/tag2098.xml"/><Relationship Id="rId21" Type="http://schemas.openxmlformats.org/officeDocument/2006/relationships/tags" Target="../tags/tag2002.xml"/><Relationship Id="rId42" Type="http://schemas.openxmlformats.org/officeDocument/2006/relationships/tags" Target="../tags/tag2023.xml"/><Relationship Id="rId47" Type="http://schemas.openxmlformats.org/officeDocument/2006/relationships/tags" Target="../tags/tag2028.xml"/><Relationship Id="rId63" Type="http://schemas.openxmlformats.org/officeDocument/2006/relationships/tags" Target="../tags/tag2044.xml"/><Relationship Id="rId68" Type="http://schemas.openxmlformats.org/officeDocument/2006/relationships/tags" Target="../tags/tag2049.xml"/><Relationship Id="rId84" Type="http://schemas.openxmlformats.org/officeDocument/2006/relationships/tags" Target="../tags/tag2065.xml"/><Relationship Id="rId89" Type="http://schemas.openxmlformats.org/officeDocument/2006/relationships/tags" Target="../tags/tag2070.xml"/><Relationship Id="rId112" Type="http://schemas.openxmlformats.org/officeDocument/2006/relationships/tags" Target="../tags/tag2093.xml"/><Relationship Id="rId16" Type="http://schemas.openxmlformats.org/officeDocument/2006/relationships/tags" Target="../tags/tag1997.xml"/><Relationship Id="rId107" Type="http://schemas.openxmlformats.org/officeDocument/2006/relationships/tags" Target="../tags/tag2088.xml"/><Relationship Id="rId11" Type="http://schemas.openxmlformats.org/officeDocument/2006/relationships/tags" Target="../tags/tag1992.xml"/><Relationship Id="rId32" Type="http://schemas.openxmlformats.org/officeDocument/2006/relationships/tags" Target="../tags/tag2013.xml"/><Relationship Id="rId37" Type="http://schemas.openxmlformats.org/officeDocument/2006/relationships/tags" Target="../tags/tag2018.xml"/><Relationship Id="rId53" Type="http://schemas.openxmlformats.org/officeDocument/2006/relationships/tags" Target="../tags/tag2034.xml"/><Relationship Id="rId58" Type="http://schemas.openxmlformats.org/officeDocument/2006/relationships/tags" Target="../tags/tag2039.xml"/><Relationship Id="rId74" Type="http://schemas.openxmlformats.org/officeDocument/2006/relationships/tags" Target="../tags/tag2055.xml"/><Relationship Id="rId79" Type="http://schemas.openxmlformats.org/officeDocument/2006/relationships/tags" Target="../tags/tag2060.xml"/><Relationship Id="rId102" Type="http://schemas.openxmlformats.org/officeDocument/2006/relationships/tags" Target="../tags/tag2083.xml"/><Relationship Id="rId123" Type="http://schemas.openxmlformats.org/officeDocument/2006/relationships/tags" Target="../tags/tag2104.xml"/><Relationship Id="rId128" Type="http://schemas.openxmlformats.org/officeDocument/2006/relationships/slideLayout" Target="../slideLayouts/slideLayout1.xml"/><Relationship Id="rId5" Type="http://schemas.openxmlformats.org/officeDocument/2006/relationships/tags" Target="../tags/tag1986.xml"/><Relationship Id="rId90" Type="http://schemas.openxmlformats.org/officeDocument/2006/relationships/tags" Target="../tags/tag2071.xml"/><Relationship Id="rId95" Type="http://schemas.openxmlformats.org/officeDocument/2006/relationships/tags" Target="../tags/tag2076.xml"/><Relationship Id="rId19" Type="http://schemas.openxmlformats.org/officeDocument/2006/relationships/tags" Target="../tags/tag2000.xml"/><Relationship Id="rId14" Type="http://schemas.openxmlformats.org/officeDocument/2006/relationships/tags" Target="../tags/tag1995.xml"/><Relationship Id="rId22" Type="http://schemas.openxmlformats.org/officeDocument/2006/relationships/tags" Target="../tags/tag2003.xml"/><Relationship Id="rId27" Type="http://schemas.openxmlformats.org/officeDocument/2006/relationships/tags" Target="../tags/tag2008.xml"/><Relationship Id="rId30" Type="http://schemas.openxmlformats.org/officeDocument/2006/relationships/tags" Target="../tags/tag2011.xml"/><Relationship Id="rId35" Type="http://schemas.openxmlformats.org/officeDocument/2006/relationships/tags" Target="../tags/tag2016.xml"/><Relationship Id="rId43" Type="http://schemas.openxmlformats.org/officeDocument/2006/relationships/tags" Target="../tags/tag2024.xml"/><Relationship Id="rId48" Type="http://schemas.openxmlformats.org/officeDocument/2006/relationships/tags" Target="../tags/tag2029.xml"/><Relationship Id="rId56" Type="http://schemas.openxmlformats.org/officeDocument/2006/relationships/tags" Target="../tags/tag2037.xml"/><Relationship Id="rId64" Type="http://schemas.openxmlformats.org/officeDocument/2006/relationships/tags" Target="../tags/tag2045.xml"/><Relationship Id="rId69" Type="http://schemas.openxmlformats.org/officeDocument/2006/relationships/tags" Target="../tags/tag2050.xml"/><Relationship Id="rId77" Type="http://schemas.openxmlformats.org/officeDocument/2006/relationships/tags" Target="../tags/tag2058.xml"/><Relationship Id="rId100" Type="http://schemas.openxmlformats.org/officeDocument/2006/relationships/tags" Target="../tags/tag2081.xml"/><Relationship Id="rId105" Type="http://schemas.openxmlformats.org/officeDocument/2006/relationships/tags" Target="../tags/tag2086.xml"/><Relationship Id="rId113" Type="http://schemas.openxmlformats.org/officeDocument/2006/relationships/tags" Target="../tags/tag2094.xml"/><Relationship Id="rId118" Type="http://schemas.openxmlformats.org/officeDocument/2006/relationships/tags" Target="../tags/tag2099.xml"/><Relationship Id="rId126" Type="http://schemas.openxmlformats.org/officeDocument/2006/relationships/tags" Target="../tags/tag2107.xml"/><Relationship Id="rId8" Type="http://schemas.openxmlformats.org/officeDocument/2006/relationships/tags" Target="../tags/tag1989.xml"/><Relationship Id="rId51" Type="http://schemas.openxmlformats.org/officeDocument/2006/relationships/tags" Target="../tags/tag2032.xml"/><Relationship Id="rId72" Type="http://schemas.openxmlformats.org/officeDocument/2006/relationships/tags" Target="../tags/tag2053.xml"/><Relationship Id="rId80" Type="http://schemas.openxmlformats.org/officeDocument/2006/relationships/tags" Target="../tags/tag2061.xml"/><Relationship Id="rId85" Type="http://schemas.openxmlformats.org/officeDocument/2006/relationships/tags" Target="../tags/tag2066.xml"/><Relationship Id="rId93" Type="http://schemas.openxmlformats.org/officeDocument/2006/relationships/tags" Target="../tags/tag2074.xml"/><Relationship Id="rId98" Type="http://schemas.openxmlformats.org/officeDocument/2006/relationships/tags" Target="../tags/tag2079.xml"/><Relationship Id="rId121" Type="http://schemas.openxmlformats.org/officeDocument/2006/relationships/tags" Target="../tags/tag2102.xml"/><Relationship Id="rId3" Type="http://schemas.openxmlformats.org/officeDocument/2006/relationships/tags" Target="../tags/tag1984.xml"/><Relationship Id="rId12" Type="http://schemas.openxmlformats.org/officeDocument/2006/relationships/tags" Target="../tags/tag1993.xml"/><Relationship Id="rId17" Type="http://schemas.openxmlformats.org/officeDocument/2006/relationships/tags" Target="../tags/tag1998.xml"/><Relationship Id="rId25" Type="http://schemas.openxmlformats.org/officeDocument/2006/relationships/tags" Target="../tags/tag2006.xml"/><Relationship Id="rId33" Type="http://schemas.openxmlformats.org/officeDocument/2006/relationships/tags" Target="../tags/tag2014.xml"/><Relationship Id="rId38" Type="http://schemas.openxmlformats.org/officeDocument/2006/relationships/tags" Target="../tags/tag2019.xml"/><Relationship Id="rId46" Type="http://schemas.openxmlformats.org/officeDocument/2006/relationships/tags" Target="../tags/tag2027.xml"/><Relationship Id="rId59" Type="http://schemas.openxmlformats.org/officeDocument/2006/relationships/tags" Target="../tags/tag2040.xml"/><Relationship Id="rId67" Type="http://schemas.openxmlformats.org/officeDocument/2006/relationships/tags" Target="../tags/tag2048.xml"/><Relationship Id="rId103" Type="http://schemas.openxmlformats.org/officeDocument/2006/relationships/tags" Target="../tags/tag2084.xml"/><Relationship Id="rId108" Type="http://schemas.openxmlformats.org/officeDocument/2006/relationships/tags" Target="../tags/tag2089.xml"/><Relationship Id="rId116" Type="http://schemas.openxmlformats.org/officeDocument/2006/relationships/tags" Target="../tags/tag2097.xml"/><Relationship Id="rId124" Type="http://schemas.openxmlformats.org/officeDocument/2006/relationships/tags" Target="../tags/tag2105.xml"/><Relationship Id="rId20" Type="http://schemas.openxmlformats.org/officeDocument/2006/relationships/tags" Target="../tags/tag2001.xml"/><Relationship Id="rId41" Type="http://schemas.openxmlformats.org/officeDocument/2006/relationships/tags" Target="../tags/tag2022.xml"/><Relationship Id="rId54" Type="http://schemas.openxmlformats.org/officeDocument/2006/relationships/tags" Target="../tags/tag2035.xml"/><Relationship Id="rId62" Type="http://schemas.openxmlformats.org/officeDocument/2006/relationships/tags" Target="../tags/tag2043.xml"/><Relationship Id="rId70" Type="http://schemas.openxmlformats.org/officeDocument/2006/relationships/tags" Target="../tags/tag2051.xml"/><Relationship Id="rId75" Type="http://schemas.openxmlformats.org/officeDocument/2006/relationships/tags" Target="../tags/tag2056.xml"/><Relationship Id="rId83" Type="http://schemas.openxmlformats.org/officeDocument/2006/relationships/tags" Target="../tags/tag2064.xml"/><Relationship Id="rId88" Type="http://schemas.openxmlformats.org/officeDocument/2006/relationships/tags" Target="../tags/tag2069.xml"/><Relationship Id="rId91" Type="http://schemas.openxmlformats.org/officeDocument/2006/relationships/tags" Target="../tags/tag2072.xml"/><Relationship Id="rId96" Type="http://schemas.openxmlformats.org/officeDocument/2006/relationships/tags" Target="../tags/tag2077.xml"/><Relationship Id="rId111" Type="http://schemas.openxmlformats.org/officeDocument/2006/relationships/tags" Target="../tags/tag2092.xml"/><Relationship Id="rId1" Type="http://schemas.openxmlformats.org/officeDocument/2006/relationships/tags" Target="../tags/tag1982.xml"/><Relationship Id="rId6" Type="http://schemas.openxmlformats.org/officeDocument/2006/relationships/tags" Target="../tags/tag1987.xml"/><Relationship Id="rId15" Type="http://schemas.openxmlformats.org/officeDocument/2006/relationships/tags" Target="../tags/tag1996.xml"/><Relationship Id="rId23" Type="http://schemas.openxmlformats.org/officeDocument/2006/relationships/tags" Target="../tags/tag2004.xml"/><Relationship Id="rId28" Type="http://schemas.openxmlformats.org/officeDocument/2006/relationships/tags" Target="../tags/tag2009.xml"/><Relationship Id="rId36" Type="http://schemas.openxmlformats.org/officeDocument/2006/relationships/tags" Target="../tags/tag2017.xml"/><Relationship Id="rId49" Type="http://schemas.openxmlformats.org/officeDocument/2006/relationships/tags" Target="../tags/tag2030.xml"/><Relationship Id="rId57" Type="http://schemas.openxmlformats.org/officeDocument/2006/relationships/tags" Target="../tags/tag2038.xml"/><Relationship Id="rId106" Type="http://schemas.openxmlformats.org/officeDocument/2006/relationships/tags" Target="../tags/tag2087.xml"/><Relationship Id="rId114" Type="http://schemas.openxmlformats.org/officeDocument/2006/relationships/tags" Target="../tags/tag2095.xml"/><Relationship Id="rId119" Type="http://schemas.openxmlformats.org/officeDocument/2006/relationships/tags" Target="../tags/tag2100.xml"/><Relationship Id="rId127" Type="http://schemas.openxmlformats.org/officeDocument/2006/relationships/tags" Target="../tags/tag2108.xml"/><Relationship Id="rId10" Type="http://schemas.openxmlformats.org/officeDocument/2006/relationships/tags" Target="../tags/tag1991.xml"/><Relationship Id="rId31" Type="http://schemas.openxmlformats.org/officeDocument/2006/relationships/tags" Target="../tags/tag2012.xml"/><Relationship Id="rId44" Type="http://schemas.openxmlformats.org/officeDocument/2006/relationships/tags" Target="../tags/tag2025.xml"/><Relationship Id="rId52" Type="http://schemas.openxmlformats.org/officeDocument/2006/relationships/tags" Target="../tags/tag2033.xml"/><Relationship Id="rId60" Type="http://schemas.openxmlformats.org/officeDocument/2006/relationships/tags" Target="../tags/tag2041.xml"/><Relationship Id="rId65" Type="http://schemas.openxmlformats.org/officeDocument/2006/relationships/tags" Target="../tags/tag2046.xml"/><Relationship Id="rId73" Type="http://schemas.openxmlformats.org/officeDocument/2006/relationships/tags" Target="../tags/tag2054.xml"/><Relationship Id="rId78" Type="http://schemas.openxmlformats.org/officeDocument/2006/relationships/tags" Target="../tags/tag2059.xml"/><Relationship Id="rId81" Type="http://schemas.openxmlformats.org/officeDocument/2006/relationships/tags" Target="../tags/tag2062.xml"/><Relationship Id="rId86" Type="http://schemas.openxmlformats.org/officeDocument/2006/relationships/tags" Target="../tags/tag2067.xml"/><Relationship Id="rId94" Type="http://schemas.openxmlformats.org/officeDocument/2006/relationships/tags" Target="../tags/tag2075.xml"/><Relationship Id="rId99" Type="http://schemas.openxmlformats.org/officeDocument/2006/relationships/tags" Target="../tags/tag2080.xml"/><Relationship Id="rId101" Type="http://schemas.openxmlformats.org/officeDocument/2006/relationships/tags" Target="../tags/tag2082.xml"/><Relationship Id="rId122" Type="http://schemas.openxmlformats.org/officeDocument/2006/relationships/tags" Target="../tags/tag2103.xml"/><Relationship Id="rId4" Type="http://schemas.openxmlformats.org/officeDocument/2006/relationships/tags" Target="../tags/tag1985.xml"/><Relationship Id="rId9" Type="http://schemas.openxmlformats.org/officeDocument/2006/relationships/tags" Target="../tags/tag1990.xml"/><Relationship Id="rId13" Type="http://schemas.openxmlformats.org/officeDocument/2006/relationships/tags" Target="../tags/tag1994.xml"/><Relationship Id="rId18" Type="http://schemas.openxmlformats.org/officeDocument/2006/relationships/tags" Target="../tags/tag1999.xml"/><Relationship Id="rId39" Type="http://schemas.openxmlformats.org/officeDocument/2006/relationships/tags" Target="../tags/tag2020.xml"/><Relationship Id="rId109" Type="http://schemas.openxmlformats.org/officeDocument/2006/relationships/tags" Target="../tags/tag2090.xml"/><Relationship Id="rId34" Type="http://schemas.openxmlformats.org/officeDocument/2006/relationships/tags" Target="../tags/tag2015.xml"/><Relationship Id="rId50" Type="http://schemas.openxmlformats.org/officeDocument/2006/relationships/tags" Target="../tags/tag2031.xml"/><Relationship Id="rId55" Type="http://schemas.openxmlformats.org/officeDocument/2006/relationships/tags" Target="../tags/tag2036.xml"/><Relationship Id="rId76" Type="http://schemas.openxmlformats.org/officeDocument/2006/relationships/tags" Target="../tags/tag2057.xml"/><Relationship Id="rId97" Type="http://schemas.openxmlformats.org/officeDocument/2006/relationships/tags" Target="../tags/tag2078.xml"/><Relationship Id="rId104" Type="http://schemas.openxmlformats.org/officeDocument/2006/relationships/tags" Target="../tags/tag2085.xml"/><Relationship Id="rId120" Type="http://schemas.openxmlformats.org/officeDocument/2006/relationships/tags" Target="../tags/tag2101.xml"/><Relationship Id="rId125" Type="http://schemas.openxmlformats.org/officeDocument/2006/relationships/tags" Target="../tags/tag2106.xml"/><Relationship Id="rId7" Type="http://schemas.openxmlformats.org/officeDocument/2006/relationships/tags" Target="../tags/tag1988.xml"/><Relationship Id="rId71" Type="http://schemas.openxmlformats.org/officeDocument/2006/relationships/tags" Target="../tags/tag2052.xml"/><Relationship Id="rId92" Type="http://schemas.openxmlformats.org/officeDocument/2006/relationships/tags" Target="../tags/tag2073.xml"/><Relationship Id="rId2" Type="http://schemas.openxmlformats.org/officeDocument/2006/relationships/tags" Target="../tags/tag1983.xml"/><Relationship Id="rId29" Type="http://schemas.openxmlformats.org/officeDocument/2006/relationships/tags" Target="../tags/tag2010.xml"/><Relationship Id="rId24" Type="http://schemas.openxmlformats.org/officeDocument/2006/relationships/tags" Target="../tags/tag2005.xml"/><Relationship Id="rId40" Type="http://schemas.openxmlformats.org/officeDocument/2006/relationships/tags" Target="../tags/tag2021.xml"/><Relationship Id="rId45" Type="http://schemas.openxmlformats.org/officeDocument/2006/relationships/tags" Target="../tags/tag2026.xml"/><Relationship Id="rId66" Type="http://schemas.openxmlformats.org/officeDocument/2006/relationships/tags" Target="../tags/tag2047.xml"/><Relationship Id="rId87" Type="http://schemas.openxmlformats.org/officeDocument/2006/relationships/tags" Target="../tags/tag2068.xml"/><Relationship Id="rId110" Type="http://schemas.openxmlformats.org/officeDocument/2006/relationships/tags" Target="../tags/tag2091.xml"/><Relationship Id="rId115" Type="http://schemas.openxmlformats.org/officeDocument/2006/relationships/tags" Target="../tags/tag2096.xml"/><Relationship Id="rId61" Type="http://schemas.openxmlformats.org/officeDocument/2006/relationships/tags" Target="../tags/tag2042.xml"/><Relationship Id="rId82" Type="http://schemas.openxmlformats.org/officeDocument/2006/relationships/tags" Target="../tags/tag206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134.xml"/><Relationship Id="rId117" Type="http://schemas.openxmlformats.org/officeDocument/2006/relationships/tags" Target="../tags/tag2225.xml"/><Relationship Id="rId21" Type="http://schemas.openxmlformats.org/officeDocument/2006/relationships/tags" Target="../tags/tag2129.xml"/><Relationship Id="rId42" Type="http://schemas.openxmlformats.org/officeDocument/2006/relationships/tags" Target="../tags/tag2150.xml"/><Relationship Id="rId47" Type="http://schemas.openxmlformats.org/officeDocument/2006/relationships/tags" Target="../tags/tag2155.xml"/><Relationship Id="rId63" Type="http://schemas.openxmlformats.org/officeDocument/2006/relationships/tags" Target="../tags/tag2171.xml"/><Relationship Id="rId68" Type="http://schemas.openxmlformats.org/officeDocument/2006/relationships/tags" Target="../tags/tag2176.xml"/><Relationship Id="rId84" Type="http://schemas.openxmlformats.org/officeDocument/2006/relationships/tags" Target="../tags/tag2192.xml"/><Relationship Id="rId89" Type="http://schemas.openxmlformats.org/officeDocument/2006/relationships/tags" Target="../tags/tag2197.xml"/><Relationship Id="rId112" Type="http://schemas.openxmlformats.org/officeDocument/2006/relationships/tags" Target="../tags/tag2220.xml"/><Relationship Id="rId133" Type="http://schemas.openxmlformats.org/officeDocument/2006/relationships/tags" Target="../tags/tag2241.xml"/><Relationship Id="rId138" Type="http://schemas.openxmlformats.org/officeDocument/2006/relationships/tags" Target="../tags/tag2246.xml"/><Relationship Id="rId154" Type="http://schemas.openxmlformats.org/officeDocument/2006/relationships/tags" Target="../tags/tag2262.xml"/><Relationship Id="rId159" Type="http://schemas.openxmlformats.org/officeDocument/2006/relationships/tags" Target="../tags/tag2267.xml"/><Relationship Id="rId175" Type="http://schemas.openxmlformats.org/officeDocument/2006/relationships/tags" Target="../tags/tag2283.xml"/><Relationship Id="rId170" Type="http://schemas.openxmlformats.org/officeDocument/2006/relationships/tags" Target="../tags/tag2278.xml"/><Relationship Id="rId16" Type="http://schemas.openxmlformats.org/officeDocument/2006/relationships/tags" Target="../tags/tag2124.xml"/><Relationship Id="rId107" Type="http://schemas.openxmlformats.org/officeDocument/2006/relationships/tags" Target="../tags/tag2215.xml"/><Relationship Id="rId11" Type="http://schemas.openxmlformats.org/officeDocument/2006/relationships/tags" Target="../tags/tag2119.xml"/><Relationship Id="rId32" Type="http://schemas.openxmlformats.org/officeDocument/2006/relationships/tags" Target="../tags/tag2140.xml"/><Relationship Id="rId37" Type="http://schemas.openxmlformats.org/officeDocument/2006/relationships/tags" Target="../tags/tag2145.xml"/><Relationship Id="rId53" Type="http://schemas.openxmlformats.org/officeDocument/2006/relationships/tags" Target="../tags/tag2161.xml"/><Relationship Id="rId58" Type="http://schemas.openxmlformats.org/officeDocument/2006/relationships/tags" Target="../tags/tag2166.xml"/><Relationship Id="rId74" Type="http://schemas.openxmlformats.org/officeDocument/2006/relationships/tags" Target="../tags/tag2182.xml"/><Relationship Id="rId79" Type="http://schemas.openxmlformats.org/officeDocument/2006/relationships/tags" Target="../tags/tag2187.xml"/><Relationship Id="rId102" Type="http://schemas.openxmlformats.org/officeDocument/2006/relationships/tags" Target="../tags/tag2210.xml"/><Relationship Id="rId123" Type="http://schemas.openxmlformats.org/officeDocument/2006/relationships/tags" Target="../tags/tag2231.xml"/><Relationship Id="rId128" Type="http://schemas.openxmlformats.org/officeDocument/2006/relationships/tags" Target="../tags/tag2236.xml"/><Relationship Id="rId144" Type="http://schemas.openxmlformats.org/officeDocument/2006/relationships/tags" Target="../tags/tag2252.xml"/><Relationship Id="rId149" Type="http://schemas.openxmlformats.org/officeDocument/2006/relationships/tags" Target="../tags/tag2257.xml"/><Relationship Id="rId5" Type="http://schemas.openxmlformats.org/officeDocument/2006/relationships/tags" Target="../tags/tag2113.xml"/><Relationship Id="rId90" Type="http://schemas.openxmlformats.org/officeDocument/2006/relationships/tags" Target="../tags/tag2198.xml"/><Relationship Id="rId95" Type="http://schemas.openxmlformats.org/officeDocument/2006/relationships/tags" Target="../tags/tag2203.xml"/><Relationship Id="rId160" Type="http://schemas.openxmlformats.org/officeDocument/2006/relationships/tags" Target="../tags/tag2268.xml"/><Relationship Id="rId165" Type="http://schemas.openxmlformats.org/officeDocument/2006/relationships/tags" Target="../tags/tag2273.xml"/><Relationship Id="rId181" Type="http://schemas.openxmlformats.org/officeDocument/2006/relationships/tags" Target="../tags/tag2289.xml"/><Relationship Id="rId22" Type="http://schemas.openxmlformats.org/officeDocument/2006/relationships/tags" Target="../tags/tag2130.xml"/><Relationship Id="rId27" Type="http://schemas.openxmlformats.org/officeDocument/2006/relationships/tags" Target="../tags/tag2135.xml"/><Relationship Id="rId43" Type="http://schemas.openxmlformats.org/officeDocument/2006/relationships/tags" Target="../tags/tag2151.xml"/><Relationship Id="rId48" Type="http://schemas.openxmlformats.org/officeDocument/2006/relationships/tags" Target="../tags/tag2156.xml"/><Relationship Id="rId64" Type="http://schemas.openxmlformats.org/officeDocument/2006/relationships/tags" Target="../tags/tag2172.xml"/><Relationship Id="rId69" Type="http://schemas.openxmlformats.org/officeDocument/2006/relationships/tags" Target="../tags/tag2177.xml"/><Relationship Id="rId113" Type="http://schemas.openxmlformats.org/officeDocument/2006/relationships/tags" Target="../tags/tag2221.xml"/><Relationship Id="rId118" Type="http://schemas.openxmlformats.org/officeDocument/2006/relationships/tags" Target="../tags/tag2226.xml"/><Relationship Id="rId134" Type="http://schemas.openxmlformats.org/officeDocument/2006/relationships/tags" Target="../tags/tag2242.xml"/><Relationship Id="rId139" Type="http://schemas.openxmlformats.org/officeDocument/2006/relationships/tags" Target="../tags/tag2247.xml"/><Relationship Id="rId80" Type="http://schemas.openxmlformats.org/officeDocument/2006/relationships/tags" Target="../tags/tag2188.xml"/><Relationship Id="rId85" Type="http://schemas.openxmlformats.org/officeDocument/2006/relationships/tags" Target="../tags/tag2193.xml"/><Relationship Id="rId150" Type="http://schemas.openxmlformats.org/officeDocument/2006/relationships/tags" Target="../tags/tag2258.xml"/><Relationship Id="rId155" Type="http://schemas.openxmlformats.org/officeDocument/2006/relationships/tags" Target="../tags/tag2263.xml"/><Relationship Id="rId171" Type="http://schemas.openxmlformats.org/officeDocument/2006/relationships/tags" Target="../tags/tag2279.xml"/><Relationship Id="rId176" Type="http://schemas.openxmlformats.org/officeDocument/2006/relationships/tags" Target="../tags/tag2284.xml"/><Relationship Id="rId12" Type="http://schemas.openxmlformats.org/officeDocument/2006/relationships/tags" Target="../tags/tag2120.xml"/><Relationship Id="rId17" Type="http://schemas.openxmlformats.org/officeDocument/2006/relationships/tags" Target="../tags/tag2125.xml"/><Relationship Id="rId33" Type="http://schemas.openxmlformats.org/officeDocument/2006/relationships/tags" Target="../tags/tag2141.xml"/><Relationship Id="rId38" Type="http://schemas.openxmlformats.org/officeDocument/2006/relationships/tags" Target="../tags/tag2146.xml"/><Relationship Id="rId59" Type="http://schemas.openxmlformats.org/officeDocument/2006/relationships/tags" Target="../tags/tag2167.xml"/><Relationship Id="rId103" Type="http://schemas.openxmlformats.org/officeDocument/2006/relationships/tags" Target="../tags/tag2211.xml"/><Relationship Id="rId108" Type="http://schemas.openxmlformats.org/officeDocument/2006/relationships/tags" Target="../tags/tag2216.xml"/><Relationship Id="rId124" Type="http://schemas.openxmlformats.org/officeDocument/2006/relationships/tags" Target="../tags/tag2232.xml"/><Relationship Id="rId129" Type="http://schemas.openxmlformats.org/officeDocument/2006/relationships/tags" Target="../tags/tag2237.xml"/><Relationship Id="rId54" Type="http://schemas.openxmlformats.org/officeDocument/2006/relationships/tags" Target="../tags/tag2162.xml"/><Relationship Id="rId70" Type="http://schemas.openxmlformats.org/officeDocument/2006/relationships/tags" Target="../tags/tag2178.xml"/><Relationship Id="rId75" Type="http://schemas.openxmlformats.org/officeDocument/2006/relationships/tags" Target="../tags/tag2183.xml"/><Relationship Id="rId91" Type="http://schemas.openxmlformats.org/officeDocument/2006/relationships/tags" Target="../tags/tag2199.xml"/><Relationship Id="rId96" Type="http://schemas.openxmlformats.org/officeDocument/2006/relationships/tags" Target="../tags/tag2204.xml"/><Relationship Id="rId140" Type="http://schemas.openxmlformats.org/officeDocument/2006/relationships/tags" Target="../tags/tag2248.xml"/><Relationship Id="rId145" Type="http://schemas.openxmlformats.org/officeDocument/2006/relationships/tags" Target="../tags/tag2253.xml"/><Relationship Id="rId161" Type="http://schemas.openxmlformats.org/officeDocument/2006/relationships/tags" Target="../tags/tag2269.xml"/><Relationship Id="rId166" Type="http://schemas.openxmlformats.org/officeDocument/2006/relationships/tags" Target="../tags/tag2274.xml"/><Relationship Id="rId182" Type="http://schemas.openxmlformats.org/officeDocument/2006/relationships/slideLayout" Target="../slideLayouts/slideLayout1.xml"/><Relationship Id="rId1" Type="http://schemas.openxmlformats.org/officeDocument/2006/relationships/tags" Target="../tags/tag2109.xml"/><Relationship Id="rId6" Type="http://schemas.openxmlformats.org/officeDocument/2006/relationships/tags" Target="../tags/tag2114.xml"/><Relationship Id="rId23" Type="http://schemas.openxmlformats.org/officeDocument/2006/relationships/tags" Target="../tags/tag2131.xml"/><Relationship Id="rId28" Type="http://schemas.openxmlformats.org/officeDocument/2006/relationships/tags" Target="../tags/tag2136.xml"/><Relationship Id="rId49" Type="http://schemas.openxmlformats.org/officeDocument/2006/relationships/tags" Target="../tags/tag2157.xml"/><Relationship Id="rId114" Type="http://schemas.openxmlformats.org/officeDocument/2006/relationships/tags" Target="../tags/tag2222.xml"/><Relationship Id="rId119" Type="http://schemas.openxmlformats.org/officeDocument/2006/relationships/tags" Target="../tags/tag2227.xml"/><Relationship Id="rId44" Type="http://schemas.openxmlformats.org/officeDocument/2006/relationships/tags" Target="../tags/tag2152.xml"/><Relationship Id="rId60" Type="http://schemas.openxmlformats.org/officeDocument/2006/relationships/tags" Target="../tags/tag2168.xml"/><Relationship Id="rId65" Type="http://schemas.openxmlformats.org/officeDocument/2006/relationships/tags" Target="../tags/tag2173.xml"/><Relationship Id="rId81" Type="http://schemas.openxmlformats.org/officeDocument/2006/relationships/tags" Target="../tags/tag2189.xml"/><Relationship Id="rId86" Type="http://schemas.openxmlformats.org/officeDocument/2006/relationships/tags" Target="../tags/tag2194.xml"/><Relationship Id="rId130" Type="http://schemas.openxmlformats.org/officeDocument/2006/relationships/tags" Target="../tags/tag2238.xml"/><Relationship Id="rId135" Type="http://schemas.openxmlformats.org/officeDocument/2006/relationships/tags" Target="../tags/tag2243.xml"/><Relationship Id="rId151" Type="http://schemas.openxmlformats.org/officeDocument/2006/relationships/tags" Target="../tags/tag2259.xml"/><Relationship Id="rId156" Type="http://schemas.openxmlformats.org/officeDocument/2006/relationships/tags" Target="../tags/tag2264.xml"/><Relationship Id="rId177" Type="http://schemas.openxmlformats.org/officeDocument/2006/relationships/tags" Target="../tags/tag2285.xml"/><Relationship Id="rId4" Type="http://schemas.openxmlformats.org/officeDocument/2006/relationships/tags" Target="../tags/tag2112.xml"/><Relationship Id="rId9" Type="http://schemas.openxmlformats.org/officeDocument/2006/relationships/tags" Target="../tags/tag2117.xml"/><Relationship Id="rId172" Type="http://schemas.openxmlformats.org/officeDocument/2006/relationships/tags" Target="../tags/tag2280.xml"/><Relationship Id="rId180" Type="http://schemas.openxmlformats.org/officeDocument/2006/relationships/tags" Target="../tags/tag2288.xml"/><Relationship Id="rId13" Type="http://schemas.openxmlformats.org/officeDocument/2006/relationships/tags" Target="../tags/tag2121.xml"/><Relationship Id="rId18" Type="http://schemas.openxmlformats.org/officeDocument/2006/relationships/tags" Target="../tags/tag2126.xml"/><Relationship Id="rId39" Type="http://schemas.openxmlformats.org/officeDocument/2006/relationships/tags" Target="../tags/tag2147.xml"/><Relationship Id="rId109" Type="http://schemas.openxmlformats.org/officeDocument/2006/relationships/tags" Target="../tags/tag2217.xml"/><Relationship Id="rId34" Type="http://schemas.openxmlformats.org/officeDocument/2006/relationships/tags" Target="../tags/tag2142.xml"/><Relationship Id="rId50" Type="http://schemas.openxmlformats.org/officeDocument/2006/relationships/tags" Target="../tags/tag2158.xml"/><Relationship Id="rId55" Type="http://schemas.openxmlformats.org/officeDocument/2006/relationships/tags" Target="../tags/tag2163.xml"/><Relationship Id="rId76" Type="http://schemas.openxmlformats.org/officeDocument/2006/relationships/tags" Target="../tags/tag2184.xml"/><Relationship Id="rId97" Type="http://schemas.openxmlformats.org/officeDocument/2006/relationships/tags" Target="../tags/tag2205.xml"/><Relationship Id="rId104" Type="http://schemas.openxmlformats.org/officeDocument/2006/relationships/tags" Target="../tags/tag2212.xml"/><Relationship Id="rId120" Type="http://schemas.openxmlformats.org/officeDocument/2006/relationships/tags" Target="../tags/tag2228.xml"/><Relationship Id="rId125" Type="http://schemas.openxmlformats.org/officeDocument/2006/relationships/tags" Target="../tags/tag2233.xml"/><Relationship Id="rId141" Type="http://schemas.openxmlformats.org/officeDocument/2006/relationships/tags" Target="../tags/tag2249.xml"/><Relationship Id="rId146" Type="http://schemas.openxmlformats.org/officeDocument/2006/relationships/tags" Target="../tags/tag2254.xml"/><Relationship Id="rId167" Type="http://schemas.openxmlformats.org/officeDocument/2006/relationships/tags" Target="../tags/tag2275.xml"/><Relationship Id="rId7" Type="http://schemas.openxmlformats.org/officeDocument/2006/relationships/tags" Target="../tags/tag2115.xml"/><Relationship Id="rId71" Type="http://schemas.openxmlformats.org/officeDocument/2006/relationships/tags" Target="../tags/tag2179.xml"/><Relationship Id="rId92" Type="http://schemas.openxmlformats.org/officeDocument/2006/relationships/tags" Target="../tags/tag2200.xml"/><Relationship Id="rId162" Type="http://schemas.openxmlformats.org/officeDocument/2006/relationships/tags" Target="../tags/tag2270.xml"/><Relationship Id="rId2" Type="http://schemas.openxmlformats.org/officeDocument/2006/relationships/tags" Target="../tags/tag2110.xml"/><Relationship Id="rId29" Type="http://schemas.openxmlformats.org/officeDocument/2006/relationships/tags" Target="../tags/tag2137.xml"/><Relationship Id="rId24" Type="http://schemas.openxmlformats.org/officeDocument/2006/relationships/tags" Target="../tags/tag2132.xml"/><Relationship Id="rId40" Type="http://schemas.openxmlformats.org/officeDocument/2006/relationships/tags" Target="../tags/tag2148.xml"/><Relationship Id="rId45" Type="http://schemas.openxmlformats.org/officeDocument/2006/relationships/tags" Target="../tags/tag2153.xml"/><Relationship Id="rId66" Type="http://schemas.openxmlformats.org/officeDocument/2006/relationships/tags" Target="../tags/tag2174.xml"/><Relationship Id="rId87" Type="http://schemas.openxmlformats.org/officeDocument/2006/relationships/tags" Target="../tags/tag2195.xml"/><Relationship Id="rId110" Type="http://schemas.openxmlformats.org/officeDocument/2006/relationships/tags" Target="../tags/tag2218.xml"/><Relationship Id="rId115" Type="http://schemas.openxmlformats.org/officeDocument/2006/relationships/tags" Target="../tags/tag2223.xml"/><Relationship Id="rId131" Type="http://schemas.openxmlformats.org/officeDocument/2006/relationships/tags" Target="../tags/tag2239.xml"/><Relationship Id="rId136" Type="http://schemas.openxmlformats.org/officeDocument/2006/relationships/tags" Target="../tags/tag2244.xml"/><Relationship Id="rId157" Type="http://schemas.openxmlformats.org/officeDocument/2006/relationships/tags" Target="../tags/tag2265.xml"/><Relationship Id="rId178" Type="http://schemas.openxmlformats.org/officeDocument/2006/relationships/tags" Target="../tags/tag2286.xml"/><Relationship Id="rId61" Type="http://schemas.openxmlformats.org/officeDocument/2006/relationships/tags" Target="../tags/tag2169.xml"/><Relationship Id="rId82" Type="http://schemas.openxmlformats.org/officeDocument/2006/relationships/tags" Target="../tags/tag2190.xml"/><Relationship Id="rId152" Type="http://schemas.openxmlformats.org/officeDocument/2006/relationships/tags" Target="../tags/tag2260.xml"/><Relationship Id="rId173" Type="http://schemas.openxmlformats.org/officeDocument/2006/relationships/tags" Target="../tags/tag2281.xml"/><Relationship Id="rId19" Type="http://schemas.openxmlformats.org/officeDocument/2006/relationships/tags" Target="../tags/tag2127.xml"/><Relationship Id="rId14" Type="http://schemas.openxmlformats.org/officeDocument/2006/relationships/tags" Target="../tags/tag2122.xml"/><Relationship Id="rId30" Type="http://schemas.openxmlformats.org/officeDocument/2006/relationships/tags" Target="../tags/tag2138.xml"/><Relationship Id="rId35" Type="http://schemas.openxmlformats.org/officeDocument/2006/relationships/tags" Target="../tags/tag2143.xml"/><Relationship Id="rId56" Type="http://schemas.openxmlformats.org/officeDocument/2006/relationships/tags" Target="../tags/tag2164.xml"/><Relationship Id="rId77" Type="http://schemas.openxmlformats.org/officeDocument/2006/relationships/tags" Target="../tags/tag2185.xml"/><Relationship Id="rId100" Type="http://schemas.openxmlformats.org/officeDocument/2006/relationships/tags" Target="../tags/tag2208.xml"/><Relationship Id="rId105" Type="http://schemas.openxmlformats.org/officeDocument/2006/relationships/tags" Target="../tags/tag2213.xml"/><Relationship Id="rId126" Type="http://schemas.openxmlformats.org/officeDocument/2006/relationships/tags" Target="../tags/tag2234.xml"/><Relationship Id="rId147" Type="http://schemas.openxmlformats.org/officeDocument/2006/relationships/tags" Target="../tags/tag2255.xml"/><Relationship Id="rId168" Type="http://schemas.openxmlformats.org/officeDocument/2006/relationships/tags" Target="../tags/tag2276.xml"/><Relationship Id="rId8" Type="http://schemas.openxmlformats.org/officeDocument/2006/relationships/tags" Target="../tags/tag2116.xml"/><Relationship Id="rId51" Type="http://schemas.openxmlformats.org/officeDocument/2006/relationships/tags" Target="../tags/tag2159.xml"/><Relationship Id="rId72" Type="http://schemas.openxmlformats.org/officeDocument/2006/relationships/tags" Target="../tags/tag2180.xml"/><Relationship Id="rId93" Type="http://schemas.openxmlformats.org/officeDocument/2006/relationships/tags" Target="../tags/tag2201.xml"/><Relationship Id="rId98" Type="http://schemas.openxmlformats.org/officeDocument/2006/relationships/tags" Target="../tags/tag2206.xml"/><Relationship Id="rId121" Type="http://schemas.openxmlformats.org/officeDocument/2006/relationships/tags" Target="../tags/tag2229.xml"/><Relationship Id="rId142" Type="http://schemas.openxmlformats.org/officeDocument/2006/relationships/tags" Target="../tags/tag2250.xml"/><Relationship Id="rId163" Type="http://schemas.openxmlformats.org/officeDocument/2006/relationships/tags" Target="../tags/tag2271.xml"/><Relationship Id="rId3" Type="http://schemas.openxmlformats.org/officeDocument/2006/relationships/tags" Target="../tags/tag2111.xml"/><Relationship Id="rId25" Type="http://schemas.openxmlformats.org/officeDocument/2006/relationships/tags" Target="../tags/tag2133.xml"/><Relationship Id="rId46" Type="http://schemas.openxmlformats.org/officeDocument/2006/relationships/tags" Target="../tags/tag2154.xml"/><Relationship Id="rId67" Type="http://schemas.openxmlformats.org/officeDocument/2006/relationships/tags" Target="../tags/tag2175.xml"/><Relationship Id="rId116" Type="http://schemas.openxmlformats.org/officeDocument/2006/relationships/tags" Target="../tags/tag2224.xml"/><Relationship Id="rId137" Type="http://schemas.openxmlformats.org/officeDocument/2006/relationships/tags" Target="../tags/tag2245.xml"/><Relationship Id="rId158" Type="http://schemas.openxmlformats.org/officeDocument/2006/relationships/tags" Target="../tags/tag2266.xml"/><Relationship Id="rId20" Type="http://schemas.openxmlformats.org/officeDocument/2006/relationships/tags" Target="../tags/tag2128.xml"/><Relationship Id="rId41" Type="http://schemas.openxmlformats.org/officeDocument/2006/relationships/tags" Target="../tags/tag2149.xml"/><Relationship Id="rId62" Type="http://schemas.openxmlformats.org/officeDocument/2006/relationships/tags" Target="../tags/tag2170.xml"/><Relationship Id="rId83" Type="http://schemas.openxmlformats.org/officeDocument/2006/relationships/tags" Target="../tags/tag2191.xml"/><Relationship Id="rId88" Type="http://schemas.openxmlformats.org/officeDocument/2006/relationships/tags" Target="../tags/tag2196.xml"/><Relationship Id="rId111" Type="http://schemas.openxmlformats.org/officeDocument/2006/relationships/tags" Target="../tags/tag2219.xml"/><Relationship Id="rId132" Type="http://schemas.openxmlformats.org/officeDocument/2006/relationships/tags" Target="../tags/tag2240.xml"/><Relationship Id="rId153" Type="http://schemas.openxmlformats.org/officeDocument/2006/relationships/tags" Target="../tags/tag2261.xml"/><Relationship Id="rId174" Type="http://schemas.openxmlformats.org/officeDocument/2006/relationships/tags" Target="../tags/tag2282.xml"/><Relationship Id="rId179" Type="http://schemas.openxmlformats.org/officeDocument/2006/relationships/tags" Target="../tags/tag2287.xml"/><Relationship Id="rId15" Type="http://schemas.openxmlformats.org/officeDocument/2006/relationships/tags" Target="../tags/tag2123.xml"/><Relationship Id="rId36" Type="http://schemas.openxmlformats.org/officeDocument/2006/relationships/tags" Target="../tags/tag2144.xml"/><Relationship Id="rId57" Type="http://schemas.openxmlformats.org/officeDocument/2006/relationships/tags" Target="../tags/tag2165.xml"/><Relationship Id="rId106" Type="http://schemas.openxmlformats.org/officeDocument/2006/relationships/tags" Target="../tags/tag2214.xml"/><Relationship Id="rId127" Type="http://schemas.openxmlformats.org/officeDocument/2006/relationships/tags" Target="../tags/tag2235.xml"/><Relationship Id="rId10" Type="http://schemas.openxmlformats.org/officeDocument/2006/relationships/tags" Target="../tags/tag2118.xml"/><Relationship Id="rId31" Type="http://schemas.openxmlformats.org/officeDocument/2006/relationships/tags" Target="../tags/tag2139.xml"/><Relationship Id="rId52" Type="http://schemas.openxmlformats.org/officeDocument/2006/relationships/tags" Target="../tags/tag2160.xml"/><Relationship Id="rId73" Type="http://schemas.openxmlformats.org/officeDocument/2006/relationships/tags" Target="../tags/tag2181.xml"/><Relationship Id="rId78" Type="http://schemas.openxmlformats.org/officeDocument/2006/relationships/tags" Target="../tags/tag2186.xml"/><Relationship Id="rId94" Type="http://schemas.openxmlformats.org/officeDocument/2006/relationships/tags" Target="../tags/tag2202.xml"/><Relationship Id="rId99" Type="http://schemas.openxmlformats.org/officeDocument/2006/relationships/tags" Target="../tags/tag2207.xml"/><Relationship Id="rId101" Type="http://schemas.openxmlformats.org/officeDocument/2006/relationships/tags" Target="../tags/tag2209.xml"/><Relationship Id="rId122" Type="http://schemas.openxmlformats.org/officeDocument/2006/relationships/tags" Target="../tags/tag2230.xml"/><Relationship Id="rId143" Type="http://schemas.openxmlformats.org/officeDocument/2006/relationships/tags" Target="../tags/tag2251.xml"/><Relationship Id="rId148" Type="http://schemas.openxmlformats.org/officeDocument/2006/relationships/tags" Target="../tags/tag2256.xml"/><Relationship Id="rId164" Type="http://schemas.openxmlformats.org/officeDocument/2006/relationships/tags" Target="../tags/tag2272.xml"/><Relationship Id="rId169" Type="http://schemas.openxmlformats.org/officeDocument/2006/relationships/tags" Target="../tags/tag2277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2315.xml"/><Relationship Id="rId117" Type="http://schemas.openxmlformats.org/officeDocument/2006/relationships/tags" Target="../tags/tag2406.xml"/><Relationship Id="rId21" Type="http://schemas.openxmlformats.org/officeDocument/2006/relationships/tags" Target="../tags/tag2310.xml"/><Relationship Id="rId42" Type="http://schemas.openxmlformats.org/officeDocument/2006/relationships/tags" Target="../tags/tag2331.xml"/><Relationship Id="rId47" Type="http://schemas.openxmlformats.org/officeDocument/2006/relationships/tags" Target="../tags/tag2336.xml"/><Relationship Id="rId63" Type="http://schemas.openxmlformats.org/officeDocument/2006/relationships/tags" Target="../tags/tag2352.xml"/><Relationship Id="rId68" Type="http://schemas.openxmlformats.org/officeDocument/2006/relationships/tags" Target="../tags/tag2357.xml"/><Relationship Id="rId84" Type="http://schemas.openxmlformats.org/officeDocument/2006/relationships/tags" Target="../tags/tag2373.xml"/><Relationship Id="rId89" Type="http://schemas.openxmlformats.org/officeDocument/2006/relationships/tags" Target="../tags/tag2378.xml"/><Relationship Id="rId112" Type="http://schemas.openxmlformats.org/officeDocument/2006/relationships/tags" Target="../tags/tag2401.xml"/><Relationship Id="rId133" Type="http://schemas.openxmlformats.org/officeDocument/2006/relationships/tags" Target="../tags/tag2422.xml"/><Relationship Id="rId138" Type="http://schemas.openxmlformats.org/officeDocument/2006/relationships/tags" Target="../tags/tag2427.xml"/><Relationship Id="rId16" Type="http://schemas.openxmlformats.org/officeDocument/2006/relationships/tags" Target="../tags/tag2305.xml"/><Relationship Id="rId107" Type="http://schemas.openxmlformats.org/officeDocument/2006/relationships/tags" Target="../tags/tag2396.xml"/><Relationship Id="rId11" Type="http://schemas.openxmlformats.org/officeDocument/2006/relationships/tags" Target="../tags/tag2300.xml"/><Relationship Id="rId32" Type="http://schemas.openxmlformats.org/officeDocument/2006/relationships/tags" Target="../tags/tag2321.xml"/><Relationship Id="rId37" Type="http://schemas.openxmlformats.org/officeDocument/2006/relationships/tags" Target="../tags/tag2326.xml"/><Relationship Id="rId53" Type="http://schemas.openxmlformats.org/officeDocument/2006/relationships/tags" Target="../tags/tag2342.xml"/><Relationship Id="rId58" Type="http://schemas.openxmlformats.org/officeDocument/2006/relationships/tags" Target="../tags/tag2347.xml"/><Relationship Id="rId74" Type="http://schemas.openxmlformats.org/officeDocument/2006/relationships/tags" Target="../tags/tag2363.xml"/><Relationship Id="rId79" Type="http://schemas.openxmlformats.org/officeDocument/2006/relationships/tags" Target="../tags/tag2368.xml"/><Relationship Id="rId102" Type="http://schemas.openxmlformats.org/officeDocument/2006/relationships/tags" Target="../tags/tag2391.xml"/><Relationship Id="rId123" Type="http://schemas.openxmlformats.org/officeDocument/2006/relationships/tags" Target="../tags/tag2412.xml"/><Relationship Id="rId128" Type="http://schemas.openxmlformats.org/officeDocument/2006/relationships/tags" Target="../tags/tag2417.xml"/><Relationship Id="rId144" Type="http://schemas.openxmlformats.org/officeDocument/2006/relationships/tags" Target="../tags/tag2433.xml"/><Relationship Id="rId149" Type="http://schemas.openxmlformats.org/officeDocument/2006/relationships/tags" Target="../tags/tag2438.xml"/><Relationship Id="rId5" Type="http://schemas.openxmlformats.org/officeDocument/2006/relationships/tags" Target="../tags/tag2294.xml"/><Relationship Id="rId90" Type="http://schemas.openxmlformats.org/officeDocument/2006/relationships/tags" Target="../tags/tag2379.xml"/><Relationship Id="rId95" Type="http://schemas.openxmlformats.org/officeDocument/2006/relationships/tags" Target="../tags/tag2384.xml"/><Relationship Id="rId22" Type="http://schemas.openxmlformats.org/officeDocument/2006/relationships/tags" Target="../tags/tag2311.xml"/><Relationship Id="rId27" Type="http://schemas.openxmlformats.org/officeDocument/2006/relationships/tags" Target="../tags/tag2316.xml"/><Relationship Id="rId43" Type="http://schemas.openxmlformats.org/officeDocument/2006/relationships/tags" Target="../tags/tag2332.xml"/><Relationship Id="rId48" Type="http://schemas.openxmlformats.org/officeDocument/2006/relationships/tags" Target="../tags/tag2337.xml"/><Relationship Id="rId64" Type="http://schemas.openxmlformats.org/officeDocument/2006/relationships/tags" Target="../tags/tag2353.xml"/><Relationship Id="rId69" Type="http://schemas.openxmlformats.org/officeDocument/2006/relationships/tags" Target="../tags/tag2358.xml"/><Relationship Id="rId113" Type="http://schemas.openxmlformats.org/officeDocument/2006/relationships/tags" Target="../tags/tag2402.xml"/><Relationship Id="rId118" Type="http://schemas.openxmlformats.org/officeDocument/2006/relationships/tags" Target="../tags/tag2407.xml"/><Relationship Id="rId134" Type="http://schemas.openxmlformats.org/officeDocument/2006/relationships/tags" Target="../tags/tag2423.xml"/><Relationship Id="rId139" Type="http://schemas.openxmlformats.org/officeDocument/2006/relationships/tags" Target="../tags/tag2428.xml"/><Relationship Id="rId80" Type="http://schemas.openxmlformats.org/officeDocument/2006/relationships/tags" Target="../tags/tag2369.xml"/><Relationship Id="rId85" Type="http://schemas.openxmlformats.org/officeDocument/2006/relationships/tags" Target="../tags/tag2374.xml"/><Relationship Id="rId150" Type="http://schemas.openxmlformats.org/officeDocument/2006/relationships/tags" Target="../tags/tag2439.xml"/><Relationship Id="rId12" Type="http://schemas.openxmlformats.org/officeDocument/2006/relationships/tags" Target="../tags/tag2301.xml"/><Relationship Id="rId17" Type="http://schemas.openxmlformats.org/officeDocument/2006/relationships/tags" Target="../tags/tag2306.xml"/><Relationship Id="rId25" Type="http://schemas.openxmlformats.org/officeDocument/2006/relationships/tags" Target="../tags/tag2314.xml"/><Relationship Id="rId33" Type="http://schemas.openxmlformats.org/officeDocument/2006/relationships/tags" Target="../tags/tag2322.xml"/><Relationship Id="rId38" Type="http://schemas.openxmlformats.org/officeDocument/2006/relationships/tags" Target="../tags/tag2327.xml"/><Relationship Id="rId46" Type="http://schemas.openxmlformats.org/officeDocument/2006/relationships/tags" Target="../tags/tag2335.xml"/><Relationship Id="rId59" Type="http://schemas.openxmlformats.org/officeDocument/2006/relationships/tags" Target="../tags/tag2348.xml"/><Relationship Id="rId67" Type="http://schemas.openxmlformats.org/officeDocument/2006/relationships/tags" Target="../tags/tag2356.xml"/><Relationship Id="rId103" Type="http://schemas.openxmlformats.org/officeDocument/2006/relationships/tags" Target="../tags/tag2392.xml"/><Relationship Id="rId108" Type="http://schemas.openxmlformats.org/officeDocument/2006/relationships/tags" Target="../tags/tag2397.xml"/><Relationship Id="rId116" Type="http://schemas.openxmlformats.org/officeDocument/2006/relationships/tags" Target="../tags/tag2405.xml"/><Relationship Id="rId124" Type="http://schemas.openxmlformats.org/officeDocument/2006/relationships/tags" Target="../tags/tag2413.xml"/><Relationship Id="rId129" Type="http://schemas.openxmlformats.org/officeDocument/2006/relationships/tags" Target="../tags/tag2418.xml"/><Relationship Id="rId137" Type="http://schemas.openxmlformats.org/officeDocument/2006/relationships/tags" Target="../tags/tag2426.xml"/><Relationship Id="rId20" Type="http://schemas.openxmlformats.org/officeDocument/2006/relationships/tags" Target="../tags/tag2309.xml"/><Relationship Id="rId41" Type="http://schemas.openxmlformats.org/officeDocument/2006/relationships/tags" Target="../tags/tag2330.xml"/><Relationship Id="rId54" Type="http://schemas.openxmlformats.org/officeDocument/2006/relationships/tags" Target="../tags/tag2343.xml"/><Relationship Id="rId62" Type="http://schemas.openxmlformats.org/officeDocument/2006/relationships/tags" Target="../tags/tag2351.xml"/><Relationship Id="rId70" Type="http://schemas.openxmlformats.org/officeDocument/2006/relationships/tags" Target="../tags/tag2359.xml"/><Relationship Id="rId75" Type="http://schemas.openxmlformats.org/officeDocument/2006/relationships/tags" Target="../tags/tag2364.xml"/><Relationship Id="rId83" Type="http://schemas.openxmlformats.org/officeDocument/2006/relationships/tags" Target="../tags/tag2372.xml"/><Relationship Id="rId88" Type="http://schemas.openxmlformats.org/officeDocument/2006/relationships/tags" Target="../tags/tag2377.xml"/><Relationship Id="rId91" Type="http://schemas.openxmlformats.org/officeDocument/2006/relationships/tags" Target="../tags/tag2380.xml"/><Relationship Id="rId96" Type="http://schemas.openxmlformats.org/officeDocument/2006/relationships/tags" Target="../tags/tag2385.xml"/><Relationship Id="rId111" Type="http://schemas.openxmlformats.org/officeDocument/2006/relationships/tags" Target="../tags/tag2400.xml"/><Relationship Id="rId132" Type="http://schemas.openxmlformats.org/officeDocument/2006/relationships/tags" Target="../tags/tag2421.xml"/><Relationship Id="rId140" Type="http://schemas.openxmlformats.org/officeDocument/2006/relationships/tags" Target="../tags/tag2429.xml"/><Relationship Id="rId145" Type="http://schemas.openxmlformats.org/officeDocument/2006/relationships/tags" Target="../tags/tag2434.xml"/><Relationship Id="rId153" Type="http://schemas.openxmlformats.org/officeDocument/2006/relationships/slideLayout" Target="../slideLayouts/slideLayout1.xml"/><Relationship Id="rId1" Type="http://schemas.openxmlformats.org/officeDocument/2006/relationships/tags" Target="../tags/tag2290.xml"/><Relationship Id="rId6" Type="http://schemas.openxmlformats.org/officeDocument/2006/relationships/tags" Target="../tags/tag2295.xml"/><Relationship Id="rId15" Type="http://schemas.openxmlformats.org/officeDocument/2006/relationships/tags" Target="../tags/tag2304.xml"/><Relationship Id="rId23" Type="http://schemas.openxmlformats.org/officeDocument/2006/relationships/tags" Target="../tags/tag2312.xml"/><Relationship Id="rId28" Type="http://schemas.openxmlformats.org/officeDocument/2006/relationships/tags" Target="../tags/tag2317.xml"/><Relationship Id="rId36" Type="http://schemas.openxmlformats.org/officeDocument/2006/relationships/tags" Target="../tags/tag2325.xml"/><Relationship Id="rId49" Type="http://schemas.openxmlformats.org/officeDocument/2006/relationships/tags" Target="../tags/tag2338.xml"/><Relationship Id="rId57" Type="http://schemas.openxmlformats.org/officeDocument/2006/relationships/tags" Target="../tags/tag2346.xml"/><Relationship Id="rId106" Type="http://schemas.openxmlformats.org/officeDocument/2006/relationships/tags" Target="../tags/tag2395.xml"/><Relationship Id="rId114" Type="http://schemas.openxmlformats.org/officeDocument/2006/relationships/tags" Target="../tags/tag2403.xml"/><Relationship Id="rId119" Type="http://schemas.openxmlformats.org/officeDocument/2006/relationships/tags" Target="../tags/tag2408.xml"/><Relationship Id="rId127" Type="http://schemas.openxmlformats.org/officeDocument/2006/relationships/tags" Target="../tags/tag2416.xml"/><Relationship Id="rId10" Type="http://schemas.openxmlformats.org/officeDocument/2006/relationships/tags" Target="../tags/tag2299.xml"/><Relationship Id="rId31" Type="http://schemas.openxmlformats.org/officeDocument/2006/relationships/tags" Target="../tags/tag2320.xml"/><Relationship Id="rId44" Type="http://schemas.openxmlformats.org/officeDocument/2006/relationships/tags" Target="../tags/tag2333.xml"/><Relationship Id="rId52" Type="http://schemas.openxmlformats.org/officeDocument/2006/relationships/tags" Target="../tags/tag2341.xml"/><Relationship Id="rId60" Type="http://schemas.openxmlformats.org/officeDocument/2006/relationships/tags" Target="../tags/tag2349.xml"/><Relationship Id="rId65" Type="http://schemas.openxmlformats.org/officeDocument/2006/relationships/tags" Target="../tags/tag2354.xml"/><Relationship Id="rId73" Type="http://schemas.openxmlformats.org/officeDocument/2006/relationships/tags" Target="../tags/tag2362.xml"/><Relationship Id="rId78" Type="http://schemas.openxmlformats.org/officeDocument/2006/relationships/tags" Target="../tags/tag2367.xml"/><Relationship Id="rId81" Type="http://schemas.openxmlformats.org/officeDocument/2006/relationships/tags" Target="../tags/tag2370.xml"/><Relationship Id="rId86" Type="http://schemas.openxmlformats.org/officeDocument/2006/relationships/tags" Target="../tags/tag2375.xml"/><Relationship Id="rId94" Type="http://schemas.openxmlformats.org/officeDocument/2006/relationships/tags" Target="../tags/tag2383.xml"/><Relationship Id="rId99" Type="http://schemas.openxmlformats.org/officeDocument/2006/relationships/tags" Target="../tags/tag2388.xml"/><Relationship Id="rId101" Type="http://schemas.openxmlformats.org/officeDocument/2006/relationships/tags" Target="../tags/tag2390.xml"/><Relationship Id="rId122" Type="http://schemas.openxmlformats.org/officeDocument/2006/relationships/tags" Target="../tags/tag2411.xml"/><Relationship Id="rId130" Type="http://schemas.openxmlformats.org/officeDocument/2006/relationships/tags" Target="../tags/tag2419.xml"/><Relationship Id="rId135" Type="http://schemas.openxmlformats.org/officeDocument/2006/relationships/tags" Target="../tags/tag2424.xml"/><Relationship Id="rId143" Type="http://schemas.openxmlformats.org/officeDocument/2006/relationships/tags" Target="../tags/tag2432.xml"/><Relationship Id="rId148" Type="http://schemas.openxmlformats.org/officeDocument/2006/relationships/tags" Target="../tags/tag2437.xml"/><Relationship Id="rId151" Type="http://schemas.openxmlformats.org/officeDocument/2006/relationships/tags" Target="../tags/tag2440.xml"/><Relationship Id="rId4" Type="http://schemas.openxmlformats.org/officeDocument/2006/relationships/tags" Target="../tags/tag2293.xml"/><Relationship Id="rId9" Type="http://schemas.openxmlformats.org/officeDocument/2006/relationships/tags" Target="../tags/tag2298.xml"/><Relationship Id="rId13" Type="http://schemas.openxmlformats.org/officeDocument/2006/relationships/tags" Target="../tags/tag2302.xml"/><Relationship Id="rId18" Type="http://schemas.openxmlformats.org/officeDocument/2006/relationships/tags" Target="../tags/tag2307.xml"/><Relationship Id="rId39" Type="http://schemas.openxmlformats.org/officeDocument/2006/relationships/tags" Target="../tags/tag2328.xml"/><Relationship Id="rId109" Type="http://schemas.openxmlformats.org/officeDocument/2006/relationships/tags" Target="../tags/tag2398.xml"/><Relationship Id="rId34" Type="http://schemas.openxmlformats.org/officeDocument/2006/relationships/tags" Target="../tags/tag2323.xml"/><Relationship Id="rId50" Type="http://schemas.openxmlformats.org/officeDocument/2006/relationships/tags" Target="../tags/tag2339.xml"/><Relationship Id="rId55" Type="http://schemas.openxmlformats.org/officeDocument/2006/relationships/tags" Target="../tags/tag2344.xml"/><Relationship Id="rId76" Type="http://schemas.openxmlformats.org/officeDocument/2006/relationships/tags" Target="../tags/tag2365.xml"/><Relationship Id="rId97" Type="http://schemas.openxmlformats.org/officeDocument/2006/relationships/tags" Target="../tags/tag2386.xml"/><Relationship Id="rId104" Type="http://schemas.openxmlformats.org/officeDocument/2006/relationships/tags" Target="../tags/tag2393.xml"/><Relationship Id="rId120" Type="http://schemas.openxmlformats.org/officeDocument/2006/relationships/tags" Target="../tags/tag2409.xml"/><Relationship Id="rId125" Type="http://schemas.openxmlformats.org/officeDocument/2006/relationships/tags" Target="../tags/tag2414.xml"/><Relationship Id="rId141" Type="http://schemas.openxmlformats.org/officeDocument/2006/relationships/tags" Target="../tags/tag2430.xml"/><Relationship Id="rId146" Type="http://schemas.openxmlformats.org/officeDocument/2006/relationships/tags" Target="../tags/tag2435.xml"/><Relationship Id="rId7" Type="http://schemas.openxmlformats.org/officeDocument/2006/relationships/tags" Target="../tags/tag2296.xml"/><Relationship Id="rId71" Type="http://schemas.openxmlformats.org/officeDocument/2006/relationships/tags" Target="../tags/tag2360.xml"/><Relationship Id="rId92" Type="http://schemas.openxmlformats.org/officeDocument/2006/relationships/tags" Target="../tags/tag2381.xml"/><Relationship Id="rId2" Type="http://schemas.openxmlformats.org/officeDocument/2006/relationships/tags" Target="../tags/tag2291.xml"/><Relationship Id="rId29" Type="http://schemas.openxmlformats.org/officeDocument/2006/relationships/tags" Target="../tags/tag2318.xml"/><Relationship Id="rId24" Type="http://schemas.openxmlformats.org/officeDocument/2006/relationships/tags" Target="../tags/tag2313.xml"/><Relationship Id="rId40" Type="http://schemas.openxmlformats.org/officeDocument/2006/relationships/tags" Target="../tags/tag2329.xml"/><Relationship Id="rId45" Type="http://schemas.openxmlformats.org/officeDocument/2006/relationships/tags" Target="../tags/tag2334.xml"/><Relationship Id="rId66" Type="http://schemas.openxmlformats.org/officeDocument/2006/relationships/tags" Target="../tags/tag2355.xml"/><Relationship Id="rId87" Type="http://schemas.openxmlformats.org/officeDocument/2006/relationships/tags" Target="../tags/tag2376.xml"/><Relationship Id="rId110" Type="http://schemas.openxmlformats.org/officeDocument/2006/relationships/tags" Target="../tags/tag2399.xml"/><Relationship Id="rId115" Type="http://schemas.openxmlformats.org/officeDocument/2006/relationships/tags" Target="../tags/tag2404.xml"/><Relationship Id="rId131" Type="http://schemas.openxmlformats.org/officeDocument/2006/relationships/tags" Target="../tags/tag2420.xml"/><Relationship Id="rId136" Type="http://schemas.openxmlformats.org/officeDocument/2006/relationships/tags" Target="../tags/tag2425.xml"/><Relationship Id="rId61" Type="http://schemas.openxmlformats.org/officeDocument/2006/relationships/tags" Target="../tags/tag2350.xml"/><Relationship Id="rId82" Type="http://schemas.openxmlformats.org/officeDocument/2006/relationships/tags" Target="../tags/tag2371.xml"/><Relationship Id="rId152" Type="http://schemas.openxmlformats.org/officeDocument/2006/relationships/tags" Target="../tags/tag2441.xml"/><Relationship Id="rId19" Type="http://schemas.openxmlformats.org/officeDocument/2006/relationships/tags" Target="../tags/tag2308.xml"/><Relationship Id="rId14" Type="http://schemas.openxmlformats.org/officeDocument/2006/relationships/tags" Target="../tags/tag2303.xml"/><Relationship Id="rId30" Type="http://schemas.openxmlformats.org/officeDocument/2006/relationships/tags" Target="../tags/tag2319.xml"/><Relationship Id="rId35" Type="http://schemas.openxmlformats.org/officeDocument/2006/relationships/tags" Target="../tags/tag2324.xml"/><Relationship Id="rId56" Type="http://schemas.openxmlformats.org/officeDocument/2006/relationships/tags" Target="../tags/tag2345.xml"/><Relationship Id="rId77" Type="http://schemas.openxmlformats.org/officeDocument/2006/relationships/tags" Target="../tags/tag2366.xml"/><Relationship Id="rId100" Type="http://schemas.openxmlformats.org/officeDocument/2006/relationships/tags" Target="../tags/tag2389.xml"/><Relationship Id="rId105" Type="http://schemas.openxmlformats.org/officeDocument/2006/relationships/tags" Target="../tags/tag2394.xml"/><Relationship Id="rId126" Type="http://schemas.openxmlformats.org/officeDocument/2006/relationships/tags" Target="../tags/tag2415.xml"/><Relationship Id="rId147" Type="http://schemas.openxmlformats.org/officeDocument/2006/relationships/tags" Target="../tags/tag2436.xml"/><Relationship Id="rId8" Type="http://schemas.openxmlformats.org/officeDocument/2006/relationships/tags" Target="../tags/tag2297.xml"/><Relationship Id="rId51" Type="http://schemas.openxmlformats.org/officeDocument/2006/relationships/tags" Target="../tags/tag2340.xml"/><Relationship Id="rId72" Type="http://schemas.openxmlformats.org/officeDocument/2006/relationships/tags" Target="../tags/tag2361.xml"/><Relationship Id="rId93" Type="http://schemas.openxmlformats.org/officeDocument/2006/relationships/tags" Target="../tags/tag2382.xml"/><Relationship Id="rId98" Type="http://schemas.openxmlformats.org/officeDocument/2006/relationships/tags" Target="../tags/tag2387.xml"/><Relationship Id="rId121" Type="http://schemas.openxmlformats.org/officeDocument/2006/relationships/tags" Target="../tags/tag2410.xml"/><Relationship Id="rId142" Type="http://schemas.openxmlformats.org/officeDocument/2006/relationships/tags" Target="../tags/tag2431.xml"/><Relationship Id="rId3" Type="http://schemas.openxmlformats.org/officeDocument/2006/relationships/tags" Target="../tags/tag2292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tags" Target="../tags/tag2467.xml"/><Relationship Id="rId117" Type="http://schemas.openxmlformats.org/officeDocument/2006/relationships/tags" Target="../tags/tag2558.xml"/><Relationship Id="rId21" Type="http://schemas.openxmlformats.org/officeDocument/2006/relationships/tags" Target="../tags/tag2462.xml"/><Relationship Id="rId42" Type="http://schemas.openxmlformats.org/officeDocument/2006/relationships/tags" Target="../tags/tag2483.xml"/><Relationship Id="rId47" Type="http://schemas.openxmlformats.org/officeDocument/2006/relationships/tags" Target="../tags/tag2488.xml"/><Relationship Id="rId63" Type="http://schemas.openxmlformats.org/officeDocument/2006/relationships/tags" Target="../tags/tag2504.xml"/><Relationship Id="rId68" Type="http://schemas.openxmlformats.org/officeDocument/2006/relationships/tags" Target="../tags/tag2509.xml"/><Relationship Id="rId84" Type="http://schemas.openxmlformats.org/officeDocument/2006/relationships/tags" Target="../tags/tag2525.xml"/><Relationship Id="rId89" Type="http://schemas.openxmlformats.org/officeDocument/2006/relationships/tags" Target="../tags/tag2530.xml"/><Relationship Id="rId112" Type="http://schemas.openxmlformats.org/officeDocument/2006/relationships/tags" Target="../tags/tag2553.xml"/><Relationship Id="rId133" Type="http://schemas.openxmlformats.org/officeDocument/2006/relationships/tags" Target="../tags/tag2574.xml"/><Relationship Id="rId138" Type="http://schemas.openxmlformats.org/officeDocument/2006/relationships/tags" Target="../tags/tag2579.xml"/><Relationship Id="rId154" Type="http://schemas.openxmlformats.org/officeDocument/2006/relationships/tags" Target="../tags/tag2595.xml"/><Relationship Id="rId16" Type="http://schemas.openxmlformats.org/officeDocument/2006/relationships/tags" Target="../tags/tag2457.xml"/><Relationship Id="rId107" Type="http://schemas.openxmlformats.org/officeDocument/2006/relationships/tags" Target="../tags/tag2548.xml"/><Relationship Id="rId11" Type="http://schemas.openxmlformats.org/officeDocument/2006/relationships/tags" Target="../tags/tag2452.xml"/><Relationship Id="rId32" Type="http://schemas.openxmlformats.org/officeDocument/2006/relationships/tags" Target="../tags/tag2473.xml"/><Relationship Id="rId37" Type="http://schemas.openxmlformats.org/officeDocument/2006/relationships/tags" Target="../tags/tag2478.xml"/><Relationship Id="rId53" Type="http://schemas.openxmlformats.org/officeDocument/2006/relationships/tags" Target="../tags/tag2494.xml"/><Relationship Id="rId58" Type="http://schemas.openxmlformats.org/officeDocument/2006/relationships/tags" Target="../tags/tag2499.xml"/><Relationship Id="rId74" Type="http://schemas.openxmlformats.org/officeDocument/2006/relationships/tags" Target="../tags/tag2515.xml"/><Relationship Id="rId79" Type="http://schemas.openxmlformats.org/officeDocument/2006/relationships/tags" Target="../tags/tag2520.xml"/><Relationship Id="rId102" Type="http://schemas.openxmlformats.org/officeDocument/2006/relationships/tags" Target="../tags/tag2543.xml"/><Relationship Id="rId123" Type="http://schemas.openxmlformats.org/officeDocument/2006/relationships/tags" Target="../tags/tag2564.xml"/><Relationship Id="rId128" Type="http://schemas.openxmlformats.org/officeDocument/2006/relationships/tags" Target="../tags/tag2569.xml"/><Relationship Id="rId144" Type="http://schemas.openxmlformats.org/officeDocument/2006/relationships/tags" Target="../tags/tag2585.xml"/><Relationship Id="rId149" Type="http://schemas.openxmlformats.org/officeDocument/2006/relationships/tags" Target="../tags/tag2590.xml"/><Relationship Id="rId5" Type="http://schemas.openxmlformats.org/officeDocument/2006/relationships/tags" Target="../tags/tag2446.xml"/><Relationship Id="rId90" Type="http://schemas.openxmlformats.org/officeDocument/2006/relationships/tags" Target="../tags/tag2531.xml"/><Relationship Id="rId95" Type="http://schemas.openxmlformats.org/officeDocument/2006/relationships/tags" Target="../tags/tag2536.xml"/><Relationship Id="rId22" Type="http://schemas.openxmlformats.org/officeDocument/2006/relationships/tags" Target="../tags/tag2463.xml"/><Relationship Id="rId27" Type="http://schemas.openxmlformats.org/officeDocument/2006/relationships/tags" Target="../tags/tag2468.xml"/><Relationship Id="rId43" Type="http://schemas.openxmlformats.org/officeDocument/2006/relationships/tags" Target="../tags/tag2484.xml"/><Relationship Id="rId48" Type="http://schemas.openxmlformats.org/officeDocument/2006/relationships/tags" Target="../tags/tag2489.xml"/><Relationship Id="rId64" Type="http://schemas.openxmlformats.org/officeDocument/2006/relationships/tags" Target="../tags/tag2505.xml"/><Relationship Id="rId69" Type="http://schemas.openxmlformats.org/officeDocument/2006/relationships/tags" Target="../tags/tag2510.xml"/><Relationship Id="rId113" Type="http://schemas.openxmlformats.org/officeDocument/2006/relationships/tags" Target="../tags/tag2554.xml"/><Relationship Id="rId118" Type="http://schemas.openxmlformats.org/officeDocument/2006/relationships/tags" Target="../tags/tag2559.xml"/><Relationship Id="rId134" Type="http://schemas.openxmlformats.org/officeDocument/2006/relationships/tags" Target="../tags/tag2575.xml"/><Relationship Id="rId139" Type="http://schemas.openxmlformats.org/officeDocument/2006/relationships/tags" Target="../tags/tag2580.xml"/><Relationship Id="rId80" Type="http://schemas.openxmlformats.org/officeDocument/2006/relationships/tags" Target="../tags/tag2521.xml"/><Relationship Id="rId85" Type="http://schemas.openxmlformats.org/officeDocument/2006/relationships/tags" Target="../tags/tag2526.xml"/><Relationship Id="rId150" Type="http://schemas.openxmlformats.org/officeDocument/2006/relationships/tags" Target="../tags/tag2591.xml"/><Relationship Id="rId155" Type="http://schemas.openxmlformats.org/officeDocument/2006/relationships/tags" Target="../tags/tag2596.xml"/><Relationship Id="rId12" Type="http://schemas.openxmlformats.org/officeDocument/2006/relationships/tags" Target="../tags/tag2453.xml"/><Relationship Id="rId17" Type="http://schemas.openxmlformats.org/officeDocument/2006/relationships/tags" Target="../tags/tag2458.xml"/><Relationship Id="rId33" Type="http://schemas.openxmlformats.org/officeDocument/2006/relationships/tags" Target="../tags/tag2474.xml"/><Relationship Id="rId38" Type="http://schemas.openxmlformats.org/officeDocument/2006/relationships/tags" Target="../tags/tag2479.xml"/><Relationship Id="rId59" Type="http://schemas.openxmlformats.org/officeDocument/2006/relationships/tags" Target="../tags/tag2500.xml"/><Relationship Id="rId103" Type="http://schemas.openxmlformats.org/officeDocument/2006/relationships/tags" Target="../tags/tag2544.xml"/><Relationship Id="rId108" Type="http://schemas.openxmlformats.org/officeDocument/2006/relationships/tags" Target="../tags/tag2549.xml"/><Relationship Id="rId124" Type="http://schemas.openxmlformats.org/officeDocument/2006/relationships/tags" Target="../tags/tag2565.xml"/><Relationship Id="rId129" Type="http://schemas.openxmlformats.org/officeDocument/2006/relationships/tags" Target="../tags/tag2570.xml"/><Relationship Id="rId20" Type="http://schemas.openxmlformats.org/officeDocument/2006/relationships/tags" Target="../tags/tag2461.xml"/><Relationship Id="rId41" Type="http://schemas.openxmlformats.org/officeDocument/2006/relationships/tags" Target="../tags/tag2482.xml"/><Relationship Id="rId54" Type="http://schemas.openxmlformats.org/officeDocument/2006/relationships/tags" Target="../tags/tag2495.xml"/><Relationship Id="rId62" Type="http://schemas.openxmlformats.org/officeDocument/2006/relationships/tags" Target="../tags/tag2503.xml"/><Relationship Id="rId70" Type="http://schemas.openxmlformats.org/officeDocument/2006/relationships/tags" Target="../tags/tag2511.xml"/><Relationship Id="rId75" Type="http://schemas.openxmlformats.org/officeDocument/2006/relationships/tags" Target="../tags/tag2516.xml"/><Relationship Id="rId83" Type="http://schemas.openxmlformats.org/officeDocument/2006/relationships/tags" Target="../tags/tag2524.xml"/><Relationship Id="rId88" Type="http://schemas.openxmlformats.org/officeDocument/2006/relationships/tags" Target="../tags/tag2529.xml"/><Relationship Id="rId91" Type="http://schemas.openxmlformats.org/officeDocument/2006/relationships/tags" Target="../tags/tag2532.xml"/><Relationship Id="rId96" Type="http://schemas.openxmlformats.org/officeDocument/2006/relationships/tags" Target="../tags/tag2537.xml"/><Relationship Id="rId111" Type="http://schemas.openxmlformats.org/officeDocument/2006/relationships/tags" Target="../tags/tag2552.xml"/><Relationship Id="rId132" Type="http://schemas.openxmlformats.org/officeDocument/2006/relationships/tags" Target="../tags/tag2573.xml"/><Relationship Id="rId140" Type="http://schemas.openxmlformats.org/officeDocument/2006/relationships/tags" Target="../tags/tag2581.xml"/><Relationship Id="rId145" Type="http://schemas.openxmlformats.org/officeDocument/2006/relationships/tags" Target="../tags/tag2586.xml"/><Relationship Id="rId153" Type="http://schemas.openxmlformats.org/officeDocument/2006/relationships/tags" Target="../tags/tag2594.xml"/><Relationship Id="rId1" Type="http://schemas.openxmlformats.org/officeDocument/2006/relationships/tags" Target="../tags/tag2442.xml"/><Relationship Id="rId6" Type="http://schemas.openxmlformats.org/officeDocument/2006/relationships/tags" Target="../tags/tag2447.xml"/><Relationship Id="rId15" Type="http://schemas.openxmlformats.org/officeDocument/2006/relationships/tags" Target="../tags/tag2456.xml"/><Relationship Id="rId23" Type="http://schemas.openxmlformats.org/officeDocument/2006/relationships/tags" Target="../tags/tag2464.xml"/><Relationship Id="rId28" Type="http://schemas.openxmlformats.org/officeDocument/2006/relationships/tags" Target="../tags/tag2469.xml"/><Relationship Id="rId36" Type="http://schemas.openxmlformats.org/officeDocument/2006/relationships/tags" Target="../tags/tag2477.xml"/><Relationship Id="rId49" Type="http://schemas.openxmlformats.org/officeDocument/2006/relationships/tags" Target="../tags/tag2490.xml"/><Relationship Id="rId57" Type="http://schemas.openxmlformats.org/officeDocument/2006/relationships/tags" Target="../tags/tag2498.xml"/><Relationship Id="rId106" Type="http://schemas.openxmlformats.org/officeDocument/2006/relationships/tags" Target="../tags/tag2547.xml"/><Relationship Id="rId114" Type="http://schemas.openxmlformats.org/officeDocument/2006/relationships/tags" Target="../tags/tag2555.xml"/><Relationship Id="rId119" Type="http://schemas.openxmlformats.org/officeDocument/2006/relationships/tags" Target="../tags/tag2560.xml"/><Relationship Id="rId127" Type="http://schemas.openxmlformats.org/officeDocument/2006/relationships/tags" Target="../tags/tag2568.xml"/><Relationship Id="rId10" Type="http://schemas.openxmlformats.org/officeDocument/2006/relationships/tags" Target="../tags/tag2451.xml"/><Relationship Id="rId31" Type="http://schemas.openxmlformats.org/officeDocument/2006/relationships/tags" Target="../tags/tag2472.xml"/><Relationship Id="rId44" Type="http://schemas.openxmlformats.org/officeDocument/2006/relationships/tags" Target="../tags/tag2485.xml"/><Relationship Id="rId52" Type="http://schemas.openxmlformats.org/officeDocument/2006/relationships/tags" Target="../tags/tag2493.xml"/><Relationship Id="rId60" Type="http://schemas.openxmlformats.org/officeDocument/2006/relationships/tags" Target="../tags/tag2501.xml"/><Relationship Id="rId65" Type="http://schemas.openxmlformats.org/officeDocument/2006/relationships/tags" Target="../tags/tag2506.xml"/><Relationship Id="rId73" Type="http://schemas.openxmlformats.org/officeDocument/2006/relationships/tags" Target="../tags/tag2514.xml"/><Relationship Id="rId78" Type="http://schemas.openxmlformats.org/officeDocument/2006/relationships/tags" Target="../tags/tag2519.xml"/><Relationship Id="rId81" Type="http://schemas.openxmlformats.org/officeDocument/2006/relationships/tags" Target="../tags/tag2522.xml"/><Relationship Id="rId86" Type="http://schemas.openxmlformats.org/officeDocument/2006/relationships/tags" Target="../tags/tag2527.xml"/><Relationship Id="rId94" Type="http://schemas.openxmlformats.org/officeDocument/2006/relationships/tags" Target="../tags/tag2535.xml"/><Relationship Id="rId99" Type="http://schemas.openxmlformats.org/officeDocument/2006/relationships/tags" Target="../tags/tag2540.xml"/><Relationship Id="rId101" Type="http://schemas.openxmlformats.org/officeDocument/2006/relationships/tags" Target="../tags/tag2542.xml"/><Relationship Id="rId122" Type="http://schemas.openxmlformats.org/officeDocument/2006/relationships/tags" Target="../tags/tag2563.xml"/><Relationship Id="rId130" Type="http://schemas.openxmlformats.org/officeDocument/2006/relationships/tags" Target="../tags/tag2571.xml"/><Relationship Id="rId135" Type="http://schemas.openxmlformats.org/officeDocument/2006/relationships/tags" Target="../tags/tag2576.xml"/><Relationship Id="rId143" Type="http://schemas.openxmlformats.org/officeDocument/2006/relationships/tags" Target="../tags/tag2584.xml"/><Relationship Id="rId148" Type="http://schemas.openxmlformats.org/officeDocument/2006/relationships/tags" Target="../tags/tag2589.xml"/><Relationship Id="rId151" Type="http://schemas.openxmlformats.org/officeDocument/2006/relationships/tags" Target="../tags/tag2592.xml"/><Relationship Id="rId156" Type="http://schemas.openxmlformats.org/officeDocument/2006/relationships/tags" Target="../tags/tag2597.xml"/><Relationship Id="rId4" Type="http://schemas.openxmlformats.org/officeDocument/2006/relationships/tags" Target="../tags/tag2445.xml"/><Relationship Id="rId9" Type="http://schemas.openxmlformats.org/officeDocument/2006/relationships/tags" Target="../tags/tag2450.xml"/><Relationship Id="rId13" Type="http://schemas.openxmlformats.org/officeDocument/2006/relationships/tags" Target="../tags/tag2454.xml"/><Relationship Id="rId18" Type="http://schemas.openxmlformats.org/officeDocument/2006/relationships/tags" Target="../tags/tag2459.xml"/><Relationship Id="rId39" Type="http://schemas.openxmlformats.org/officeDocument/2006/relationships/tags" Target="../tags/tag2480.xml"/><Relationship Id="rId109" Type="http://schemas.openxmlformats.org/officeDocument/2006/relationships/tags" Target="../tags/tag2550.xml"/><Relationship Id="rId34" Type="http://schemas.openxmlformats.org/officeDocument/2006/relationships/tags" Target="../tags/tag2475.xml"/><Relationship Id="rId50" Type="http://schemas.openxmlformats.org/officeDocument/2006/relationships/tags" Target="../tags/tag2491.xml"/><Relationship Id="rId55" Type="http://schemas.openxmlformats.org/officeDocument/2006/relationships/tags" Target="../tags/tag2496.xml"/><Relationship Id="rId76" Type="http://schemas.openxmlformats.org/officeDocument/2006/relationships/tags" Target="../tags/tag2517.xml"/><Relationship Id="rId97" Type="http://schemas.openxmlformats.org/officeDocument/2006/relationships/tags" Target="../tags/tag2538.xml"/><Relationship Id="rId104" Type="http://schemas.openxmlformats.org/officeDocument/2006/relationships/tags" Target="../tags/tag2545.xml"/><Relationship Id="rId120" Type="http://schemas.openxmlformats.org/officeDocument/2006/relationships/tags" Target="../tags/tag2561.xml"/><Relationship Id="rId125" Type="http://schemas.openxmlformats.org/officeDocument/2006/relationships/tags" Target="../tags/tag2566.xml"/><Relationship Id="rId141" Type="http://schemas.openxmlformats.org/officeDocument/2006/relationships/tags" Target="../tags/tag2582.xml"/><Relationship Id="rId146" Type="http://schemas.openxmlformats.org/officeDocument/2006/relationships/tags" Target="../tags/tag2587.xml"/><Relationship Id="rId7" Type="http://schemas.openxmlformats.org/officeDocument/2006/relationships/tags" Target="../tags/tag2448.xml"/><Relationship Id="rId71" Type="http://schemas.openxmlformats.org/officeDocument/2006/relationships/tags" Target="../tags/tag2512.xml"/><Relationship Id="rId92" Type="http://schemas.openxmlformats.org/officeDocument/2006/relationships/tags" Target="../tags/tag2533.xml"/><Relationship Id="rId2" Type="http://schemas.openxmlformats.org/officeDocument/2006/relationships/tags" Target="../tags/tag2443.xml"/><Relationship Id="rId29" Type="http://schemas.openxmlformats.org/officeDocument/2006/relationships/tags" Target="../tags/tag2470.xml"/><Relationship Id="rId24" Type="http://schemas.openxmlformats.org/officeDocument/2006/relationships/tags" Target="../tags/tag2465.xml"/><Relationship Id="rId40" Type="http://schemas.openxmlformats.org/officeDocument/2006/relationships/tags" Target="../tags/tag2481.xml"/><Relationship Id="rId45" Type="http://schemas.openxmlformats.org/officeDocument/2006/relationships/tags" Target="../tags/tag2486.xml"/><Relationship Id="rId66" Type="http://schemas.openxmlformats.org/officeDocument/2006/relationships/tags" Target="../tags/tag2507.xml"/><Relationship Id="rId87" Type="http://schemas.openxmlformats.org/officeDocument/2006/relationships/tags" Target="../tags/tag2528.xml"/><Relationship Id="rId110" Type="http://schemas.openxmlformats.org/officeDocument/2006/relationships/tags" Target="../tags/tag2551.xml"/><Relationship Id="rId115" Type="http://schemas.openxmlformats.org/officeDocument/2006/relationships/tags" Target="../tags/tag2556.xml"/><Relationship Id="rId131" Type="http://schemas.openxmlformats.org/officeDocument/2006/relationships/tags" Target="../tags/tag2572.xml"/><Relationship Id="rId136" Type="http://schemas.openxmlformats.org/officeDocument/2006/relationships/tags" Target="../tags/tag2577.xml"/><Relationship Id="rId157" Type="http://schemas.openxmlformats.org/officeDocument/2006/relationships/tags" Target="../tags/tag2598.xml"/><Relationship Id="rId61" Type="http://schemas.openxmlformats.org/officeDocument/2006/relationships/tags" Target="../tags/tag2502.xml"/><Relationship Id="rId82" Type="http://schemas.openxmlformats.org/officeDocument/2006/relationships/tags" Target="../tags/tag2523.xml"/><Relationship Id="rId152" Type="http://schemas.openxmlformats.org/officeDocument/2006/relationships/tags" Target="../tags/tag2593.xml"/><Relationship Id="rId19" Type="http://schemas.openxmlformats.org/officeDocument/2006/relationships/tags" Target="../tags/tag2460.xml"/><Relationship Id="rId14" Type="http://schemas.openxmlformats.org/officeDocument/2006/relationships/tags" Target="../tags/tag2455.xml"/><Relationship Id="rId30" Type="http://schemas.openxmlformats.org/officeDocument/2006/relationships/tags" Target="../tags/tag2471.xml"/><Relationship Id="rId35" Type="http://schemas.openxmlformats.org/officeDocument/2006/relationships/tags" Target="../tags/tag2476.xml"/><Relationship Id="rId56" Type="http://schemas.openxmlformats.org/officeDocument/2006/relationships/tags" Target="../tags/tag2497.xml"/><Relationship Id="rId77" Type="http://schemas.openxmlformats.org/officeDocument/2006/relationships/tags" Target="../tags/tag2518.xml"/><Relationship Id="rId100" Type="http://schemas.openxmlformats.org/officeDocument/2006/relationships/tags" Target="../tags/tag2541.xml"/><Relationship Id="rId105" Type="http://schemas.openxmlformats.org/officeDocument/2006/relationships/tags" Target="../tags/tag2546.xml"/><Relationship Id="rId126" Type="http://schemas.openxmlformats.org/officeDocument/2006/relationships/tags" Target="../tags/tag2567.xml"/><Relationship Id="rId147" Type="http://schemas.openxmlformats.org/officeDocument/2006/relationships/tags" Target="../tags/tag2588.xml"/><Relationship Id="rId8" Type="http://schemas.openxmlformats.org/officeDocument/2006/relationships/tags" Target="../tags/tag2449.xml"/><Relationship Id="rId51" Type="http://schemas.openxmlformats.org/officeDocument/2006/relationships/tags" Target="../tags/tag2492.xml"/><Relationship Id="rId72" Type="http://schemas.openxmlformats.org/officeDocument/2006/relationships/tags" Target="../tags/tag2513.xml"/><Relationship Id="rId93" Type="http://schemas.openxmlformats.org/officeDocument/2006/relationships/tags" Target="../tags/tag2534.xml"/><Relationship Id="rId98" Type="http://schemas.openxmlformats.org/officeDocument/2006/relationships/tags" Target="../tags/tag2539.xml"/><Relationship Id="rId121" Type="http://schemas.openxmlformats.org/officeDocument/2006/relationships/tags" Target="../tags/tag2562.xml"/><Relationship Id="rId142" Type="http://schemas.openxmlformats.org/officeDocument/2006/relationships/tags" Target="../tags/tag2583.xml"/><Relationship Id="rId3" Type="http://schemas.openxmlformats.org/officeDocument/2006/relationships/tags" Target="../tags/tag2444.xml"/><Relationship Id="rId25" Type="http://schemas.openxmlformats.org/officeDocument/2006/relationships/tags" Target="../tags/tag2466.xml"/><Relationship Id="rId46" Type="http://schemas.openxmlformats.org/officeDocument/2006/relationships/tags" Target="../tags/tag2487.xml"/><Relationship Id="rId67" Type="http://schemas.openxmlformats.org/officeDocument/2006/relationships/tags" Target="../tags/tag2508.xml"/><Relationship Id="rId116" Type="http://schemas.openxmlformats.org/officeDocument/2006/relationships/tags" Target="../tags/tag2557.xml"/><Relationship Id="rId137" Type="http://schemas.openxmlformats.org/officeDocument/2006/relationships/tags" Target="../tags/tag2578.xml"/><Relationship Id="rId158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2624.xml"/><Relationship Id="rId21" Type="http://schemas.openxmlformats.org/officeDocument/2006/relationships/tags" Target="../tags/tag2619.xml"/><Relationship Id="rId42" Type="http://schemas.openxmlformats.org/officeDocument/2006/relationships/tags" Target="../tags/tag2640.xml"/><Relationship Id="rId47" Type="http://schemas.openxmlformats.org/officeDocument/2006/relationships/tags" Target="../tags/tag2645.xml"/><Relationship Id="rId63" Type="http://schemas.openxmlformats.org/officeDocument/2006/relationships/tags" Target="../tags/tag2661.xml"/><Relationship Id="rId68" Type="http://schemas.openxmlformats.org/officeDocument/2006/relationships/tags" Target="../tags/tag2666.xml"/><Relationship Id="rId84" Type="http://schemas.openxmlformats.org/officeDocument/2006/relationships/tags" Target="../tags/tag2682.xml"/><Relationship Id="rId89" Type="http://schemas.openxmlformats.org/officeDocument/2006/relationships/tags" Target="../tags/tag2687.xml"/><Relationship Id="rId112" Type="http://schemas.openxmlformats.org/officeDocument/2006/relationships/tags" Target="../tags/tag2710.xml"/><Relationship Id="rId16" Type="http://schemas.openxmlformats.org/officeDocument/2006/relationships/tags" Target="../tags/tag2614.xml"/><Relationship Id="rId107" Type="http://schemas.openxmlformats.org/officeDocument/2006/relationships/tags" Target="../tags/tag2705.xml"/><Relationship Id="rId11" Type="http://schemas.openxmlformats.org/officeDocument/2006/relationships/tags" Target="../tags/tag2609.xml"/><Relationship Id="rId24" Type="http://schemas.openxmlformats.org/officeDocument/2006/relationships/tags" Target="../tags/tag2622.xml"/><Relationship Id="rId32" Type="http://schemas.openxmlformats.org/officeDocument/2006/relationships/tags" Target="../tags/tag2630.xml"/><Relationship Id="rId37" Type="http://schemas.openxmlformats.org/officeDocument/2006/relationships/tags" Target="../tags/tag2635.xml"/><Relationship Id="rId40" Type="http://schemas.openxmlformats.org/officeDocument/2006/relationships/tags" Target="../tags/tag2638.xml"/><Relationship Id="rId45" Type="http://schemas.openxmlformats.org/officeDocument/2006/relationships/tags" Target="../tags/tag2643.xml"/><Relationship Id="rId53" Type="http://schemas.openxmlformats.org/officeDocument/2006/relationships/tags" Target="../tags/tag2651.xml"/><Relationship Id="rId58" Type="http://schemas.openxmlformats.org/officeDocument/2006/relationships/tags" Target="../tags/tag2656.xml"/><Relationship Id="rId66" Type="http://schemas.openxmlformats.org/officeDocument/2006/relationships/tags" Target="../tags/tag2664.xml"/><Relationship Id="rId74" Type="http://schemas.openxmlformats.org/officeDocument/2006/relationships/tags" Target="../tags/tag2672.xml"/><Relationship Id="rId79" Type="http://schemas.openxmlformats.org/officeDocument/2006/relationships/tags" Target="../tags/tag2677.xml"/><Relationship Id="rId87" Type="http://schemas.openxmlformats.org/officeDocument/2006/relationships/tags" Target="../tags/tag2685.xml"/><Relationship Id="rId102" Type="http://schemas.openxmlformats.org/officeDocument/2006/relationships/tags" Target="../tags/tag2700.xml"/><Relationship Id="rId110" Type="http://schemas.openxmlformats.org/officeDocument/2006/relationships/tags" Target="../tags/tag2708.xml"/><Relationship Id="rId115" Type="http://schemas.openxmlformats.org/officeDocument/2006/relationships/slideLayout" Target="../slideLayouts/slideLayout1.xml"/><Relationship Id="rId5" Type="http://schemas.openxmlformats.org/officeDocument/2006/relationships/tags" Target="../tags/tag2603.xml"/><Relationship Id="rId61" Type="http://schemas.openxmlformats.org/officeDocument/2006/relationships/tags" Target="../tags/tag2659.xml"/><Relationship Id="rId82" Type="http://schemas.openxmlformats.org/officeDocument/2006/relationships/tags" Target="../tags/tag2680.xml"/><Relationship Id="rId90" Type="http://schemas.openxmlformats.org/officeDocument/2006/relationships/tags" Target="../tags/tag2688.xml"/><Relationship Id="rId95" Type="http://schemas.openxmlformats.org/officeDocument/2006/relationships/tags" Target="../tags/tag2693.xml"/><Relationship Id="rId19" Type="http://schemas.openxmlformats.org/officeDocument/2006/relationships/tags" Target="../tags/tag2617.xml"/><Relationship Id="rId14" Type="http://schemas.openxmlformats.org/officeDocument/2006/relationships/tags" Target="../tags/tag2612.xml"/><Relationship Id="rId22" Type="http://schemas.openxmlformats.org/officeDocument/2006/relationships/tags" Target="../tags/tag2620.xml"/><Relationship Id="rId27" Type="http://schemas.openxmlformats.org/officeDocument/2006/relationships/tags" Target="../tags/tag2625.xml"/><Relationship Id="rId30" Type="http://schemas.openxmlformats.org/officeDocument/2006/relationships/tags" Target="../tags/tag2628.xml"/><Relationship Id="rId35" Type="http://schemas.openxmlformats.org/officeDocument/2006/relationships/tags" Target="../tags/tag2633.xml"/><Relationship Id="rId43" Type="http://schemas.openxmlformats.org/officeDocument/2006/relationships/tags" Target="../tags/tag2641.xml"/><Relationship Id="rId48" Type="http://schemas.openxmlformats.org/officeDocument/2006/relationships/tags" Target="../tags/tag2646.xml"/><Relationship Id="rId56" Type="http://schemas.openxmlformats.org/officeDocument/2006/relationships/tags" Target="../tags/tag2654.xml"/><Relationship Id="rId64" Type="http://schemas.openxmlformats.org/officeDocument/2006/relationships/tags" Target="../tags/tag2662.xml"/><Relationship Id="rId69" Type="http://schemas.openxmlformats.org/officeDocument/2006/relationships/tags" Target="../tags/tag2667.xml"/><Relationship Id="rId77" Type="http://schemas.openxmlformats.org/officeDocument/2006/relationships/tags" Target="../tags/tag2675.xml"/><Relationship Id="rId100" Type="http://schemas.openxmlformats.org/officeDocument/2006/relationships/tags" Target="../tags/tag2698.xml"/><Relationship Id="rId105" Type="http://schemas.openxmlformats.org/officeDocument/2006/relationships/tags" Target="../tags/tag2703.xml"/><Relationship Id="rId113" Type="http://schemas.openxmlformats.org/officeDocument/2006/relationships/tags" Target="../tags/tag2711.xml"/><Relationship Id="rId8" Type="http://schemas.openxmlformats.org/officeDocument/2006/relationships/tags" Target="../tags/tag2606.xml"/><Relationship Id="rId51" Type="http://schemas.openxmlformats.org/officeDocument/2006/relationships/tags" Target="../tags/tag2649.xml"/><Relationship Id="rId72" Type="http://schemas.openxmlformats.org/officeDocument/2006/relationships/tags" Target="../tags/tag2670.xml"/><Relationship Id="rId80" Type="http://schemas.openxmlformats.org/officeDocument/2006/relationships/tags" Target="../tags/tag2678.xml"/><Relationship Id="rId85" Type="http://schemas.openxmlformats.org/officeDocument/2006/relationships/tags" Target="../tags/tag2683.xml"/><Relationship Id="rId93" Type="http://schemas.openxmlformats.org/officeDocument/2006/relationships/tags" Target="../tags/tag2691.xml"/><Relationship Id="rId98" Type="http://schemas.openxmlformats.org/officeDocument/2006/relationships/tags" Target="../tags/tag2696.xml"/><Relationship Id="rId3" Type="http://schemas.openxmlformats.org/officeDocument/2006/relationships/tags" Target="../tags/tag2601.xml"/><Relationship Id="rId12" Type="http://schemas.openxmlformats.org/officeDocument/2006/relationships/tags" Target="../tags/tag2610.xml"/><Relationship Id="rId17" Type="http://schemas.openxmlformats.org/officeDocument/2006/relationships/tags" Target="../tags/tag2615.xml"/><Relationship Id="rId25" Type="http://schemas.openxmlformats.org/officeDocument/2006/relationships/tags" Target="../tags/tag2623.xml"/><Relationship Id="rId33" Type="http://schemas.openxmlformats.org/officeDocument/2006/relationships/tags" Target="../tags/tag2631.xml"/><Relationship Id="rId38" Type="http://schemas.openxmlformats.org/officeDocument/2006/relationships/tags" Target="../tags/tag2636.xml"/><Relationship Id="rId46" Type="http://schemas.openxmlformats.org/officeDocument/2006/relationships/tags" Target="../tags/tag2644.xml"/><Relationship Id="rId59" Type="http://schemas.openxmlformats.org/officeDocument/2006/relationships/tags" Target="../tags/tag2657.xml"/><Relationship Id="rId67" Type="http://schemas.openxmlformats.org/officeDocument/2006/relationships/tags" Target="../tags/tag2665.xml"/><Relationship Id="rId103" Type="http://schemas.openxmlformats.org/officeDocument/2006/relationships/tags" Target="../tags/tag2701.xml"/><Relationship Id="rId108" Type="http://schemas.openxmlformats.org/officeDocument/2006/relationships/tags" Target="../tags/tag2706.xml"/><Relationship Id="rId20" Type="http://schemas.openxmlformats.org/officeDocument/2006/relationships/tags" Target="../tags/tag2618.xml"/><Relationship Id="rId41" Type="http://schemas.openxmlformats.org/officeDocument/2006/relationships/tags" Target="../tags/tag2639.xml"/><Relationship Id="rId54" Type="http://schemas.openxmlformats.org/officeDocument/2006/relationships/tags" Target="../tags/tag2652.xml"/><Relationship Id="rId62" Type="http://schemas.openxmlformats.org/officeDocument/2006/relationships/tags" Target="../tags/tag2660.xml"/><Relationship Id="rId70" Type="http://schemas.openxmlformats.org/officeDocument/2006/relationships/tags" Target="../tags/tag2668.xml"/><Relationship Id="rId75" Type="http://schemas.openxmlformats.org/officeDocument/2006/relationships/tags" Target="../tags/tag2673.xml"/><Relationship Id="rId83" Type="http://schemas.openxmlformats.org/officeDocument/2006/relationships/tags" Target="../tags/tag2681.xml"/><Relationship Id="rId88" Type="http://schemas.openxmlformats.org/officeDocument/2006/relationships/tags" Target="../tags/tag2686.xml"/><Relationship Id="rId91" Type="http://schemas.openxmlformats.org/officeDocument/2006/relationships/tags" Target="../tags/tag2689.xml"/><Relationship Id="rId96" Type="http://schemas.openxmlformats.org/officeDocument/2006/relationships/tags" Target="../tags/tag2694.xml"/><Relationship Id="rId111" Type="http://schemas.openxmlformats.org/officeDocument/2006/relationships/tags" Target="../tags/tag2709.xml"/><Relationship Id="rId1" Type="http://schemas.openxmlformats.org/officeDocument/2006/relationships/tags" Target="../tags/tag2599.xml"/><Relationship Id="rId6" Type="http://schemas.openxmlformats.org/officeDocument/2006/relationships/tags" Target="../tags/tag2604.xml"/><Relationship Id="rId15" Type="http://schemas.openxmlformats.org/officeDocument/2006/relationships/tags" Target="../tags/tag2613.xml"/><Relationship Id="rId23" Type="http://schemas.openxmlformats.org/officeDocument/2006/relationships/tags" Target="../tags/tag2621.xml"/><Relationship Id="rId28" Type="http://schemas.openxmlformats.org/officeDocument/2006/relationships/tags" Target="../tags/tag2626.xml"/><Relationship Id="rId36" Type="http://schemas.openxmlformats.org/officeDocument/2006/relationships/tags" Target="../tags/tag2634.xml"/><Relationship Id="rId49" Type="http://schemas.openxmlformats.org/officeDocument/2006/relationships/tags" Target="../tags/tag2647.xml"/><Relationship Id="rId57" Type="http://schemas.openxmlformats.org/officeDocument/2006/relationships/tags" Target="../tags/tag2655.xml"/><Relationship Id="rId106" Type="http://schemas.openxmlformats.org/officeDocument/2006/relationships/tags" Target="../tags/tag2704.xml"/><Relationship Id="rId114" Type="http://schemas.openxmlformats.org/officeDocument/2006/relationships/tags" Target="../tags/tag2712.xml"/><Relationship Id="rId10" Type="http://schemas.openxmlformats.org/officeDocument/2006/relationships/tags" Target="../tags/tag2608.xml"/><Relationship Id="rId31" Type="http://schemas.openxmlformats.org/officeDocument/2006/relationships/tags" Target="../tags/tag2629.xml"/><Relationship Id="rId44" Type="http://schemas.openxmlformats.org/officeDocument/2006/relationships/tags" Target="../tags/tag2642.xml"/><Relationship Id="rId52" Type="http://schemas.openxmlformats.org/officeDocument/2006/relationships/tags" Target="../tags/tag2650.xml"/><Relationship Id="rId60" Type="http://schemas.openxmlformats.org/officeDocument/2006/relationships/tags" Target="../tags/tag2658.xml"/><Relationship Id="rId65" Type="http://schemas.openxmlformats.org/officeDocument/2006/relationships/tags" Target="../tags/tag2663.xml"/><Relationship Id="rId73" Type="http://schemas.openxmlformats.org/officeDocument/2006/relationships/tags" Target="../tags/tag2671.xml"/><Relationship Id="rId78" Type="http://schemas.openxmlformats.org/officeDocument/2006/relationships/tags" Target="../tags/tag2676.xml"/><Relationship Id="rId81" Type="http://schemas.openxmlformats.org/officeDocument/2006/relationships/tags" Target="../tags/tag2679.xml"/><Relationship Id="rId86" Type="http://schemas.openxmlformats.org/officeDocument/2006/relationships/tags" Target="../tags/tag2684.xml"/><Relationship Id="rId94" Type="http://schemas.openxmlformats.org/officeDocument/2006/relationships/tags" Target="../tags/tag2692.xml"/><Relationship Id="rId99" Type="http://schemas.openxmlformats.org/officeDocument/2006/relationships/tags" Target="../tags/tag2697.xml"/><Relationship Id="rId101" Type="http://schemas.openxmlformats.org/officeDocument/2006/relationships/tags" Target="../tags/tag2699.xml"/><Relationship Id="rId4" Type="http://schemas.openxmlformats.org/officeDocument/2006/relationships/tags" Target="../tags/tag2602.xml"/><Relationship Id="rId9" Type="http://schemas.openxmlformats.org/officeDocument/2006/relationships/tags" Target="../tags/tag2607.xml"/><Relationship Id="rId13" Type="http://schemas.openxmlformats.org/officeDocument/2006/relationships/tags" Target="../tags/tag2611.xml"/><Relationship Id="rId18" Type="http://schemas.openxmlformats.org/officeDocument/2006/relationships/tags" Target="../tags/tag2616.xml"/><Relationship Id="rId39" Type="http://schemas.openxmlformats.org/officeDocument/2006/relationships/tags" Target="../tags/tag2637.xml"/><Relationship Id="rId109" Type="http://schemas.openxmlformats.org/officeDocument/2006/relationships/tags" Target="../tags/tag2707.xml"/><Relationship Id="rId34" Type="http://schemas.openxmlformats.org/officeDocument/2006/relationships/tags" Target="../tags/tag2632.xml"/><Relationship Id="rId50" Type="http://schemas.openxmlformats.org/officeDocument/2006/relationships/tags" Target="../tags/tag2648.xml"/><Relationship Id="rId55" Type="http://schemas.openxmlformats.org/officeDocument/2006/relationships/tags" Target="../tags/tag2653.xml"/><Relationship Id="rId76" Type="http://schemas.openxmlformats.org/officeDocument/2006/relationships/tags" Target="../tags/tag2674.xml"/><Relationship Id="rId97" Type="http://schemas.openxmlformats.org/officeDocument/2006/relationships/tags" Target="../tags/tag2695.xml"/><Relationship Id="rId104" Type="http://schemas.openxmlformats.org/officeDocument/2006/relationships/tags" Target="../tags/tag2702.xml"/><Relationship Id="rId7" Type="http://schemas.openxmlformats.org/officeDocument/2006/relationships/tags" Target="../tags/tag2605.xml"/><Relationship Id="rId71" Type="http://schemas.openxmlformats.org/officeDocument/2006/relationships/tags" Target="../tags/tag2669.xml"/><Relationship Id="rId92" Type="http://schemas.openxmlformats.org/officeDocument/2006/relationships/tags" Target="../tags/tag2690.xml"/><Relationship Id="rId2" Type="http://schemas.openxmlformats.org/officeDocument/2006/relationships/tags" Target="../tags/tag2600.xml"/><Relationship Id="rId29" Type="http://schemas.openxmlformats.org/officeDocument/2006/relationships/tags" Target="../tags/tag2627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2738.xml"/><Relationship Id="rId21" Type="http://schemas.openxmlformats.org/officeDocument/2006/relationships/tags" Target="../tags/tag2733.xml"/><Relationship Id="rId34" Type="http://schemas.openxmlformats.org/officeDocument/2006/relationships/tags" Target="../tags/tag2746.xml"/><Relationship Id="rId42" Type="http://schemas.openxmlformats.org/officeDocument/2006/relationships/tags" Target="../tags/tag2754.xml"/><Relationship Id="rId47" Type="http://schemas.openxmlformats.org/officeDocument/2006/relationships/tags" Target="../tags/tag2759.xml"/><Relationship Id="rId50" Type="http://schemas.openxmlformats.org/officeDocument/2006/relationships/tags" Target="../tags/tag2762.xml"/><Relationship Id="rId55" Type="http://schemas.openxmlformats.org/officeDocument/2006/relationships/tags" Target="../tags/tag2767.xml"/><Relationship Id="rId63" Type="http://schemas.openxmlformats.org/officeDocument/2006/relationships/tags" Target="../tags/tag2775.xml"/><Relationship Id="rId68" Type="http://schemas.openxmlformats.org/officeDocument/2006/relationships/tags" Target="../tags/tag2780.xml"/><Relationship Id="rId76" Type="http://schemas.openxmlformats.org/officeDocument/2006/relationships/tags" Target="../tags/tag2788.xml"/><Relationship Id="rId84" Type="http://schemas.openxmlformats.org/officeDocument/2006/relationships/tags" Target="../tags/tag2796.xml"/><Relationship Id="rId89" Type="http://schemas.openxmlformats.org/officeDocument/2006/relationships/tags" Target="../tags/tag2801.xml"/><Relationship Id="rId97" Type="http://schemas.openxmlformats.org/officeDocument/2006/relationships/tags" Target="../tags/tag2809.xml"/><Relationship Id="rId7" Type="http://schemas.openxmlformats.org/officeDocument/2006/relationships/tags" Target="../tags/tag2719.xml"/><Relationship Id="rId71" Type="http://schemas.openxmlformats.org/officeDocument/2006/relationships/tags" Target="../tags/tag2783.xml"/><Relationship Id="rId92" Type="http://schemas.openxmlformats.org/officeDocument/2006/relationships/tags" Target="../tags/tag2804.xml"/><Relationship Id="rId2" Type="http://schemas.openxmlformats.org/officeDocument/2006/relationships/tags" Target="../tags/tag2714.xml"/><Relationship Id="rId16" Type="http://schemas.openxmlformats.org/officeDocument/2006/relationships/tags" Target="../tags/tag2728.xml"/><Relationship Id="rId29" Type="http://schemas.openxmlformats.org/officeDocument/2006/relationships/tags" Target="../tags/tag2741.xml"/><Relationship Id="rId11" Type="http://schemas.openxmlformats.org/officeDocument/2006/relationships/tags" Target="../tags/tag2723.xml"/><Relationship Id="rId24" Type="http://schemas.openxmlformats.org/officeDocument/2006/relationships/tags" Target="../tags/tag2736.xml"/><Relationship Id="rId32" Type="http://schemas.openxmlformats.org/officeDocument/2006/relationships/tags" Target="../tags/tag2744.xml"/><Relationship Id="rId37" Type="http://schemas.openxmlformats.org/officeDocument/2006/relationships/tags" Target="../tags/tag2749.xml"/><Relationship Id="rId40" Type="http://schemas.openxmlformats.org/officeDocument/2006/relationships/tags" Target="../tags/tag2752.xml"/><Relationship Id="rId45" Type="http://schemas.openxmlformats.org/officeDocument/2006/relationships/tags" Target="../tags/tag2757.xml"/><Relationship Id="rId53" Type="http://schemas.openxmlformats.org/officeDocument/2006/relationships/tags" Target="../tags/tag2765.xml"/><Relationship Id="rId58" Type="http://schemas.openxmlformats.org/officeDocument/2006/relationships/tags" Target="../tags/tag2770.xml"/><Relationship Id="rId66" Type="http://schemas.openxmlformats.org/officeDocument/2006/relationships/tags" Target="../tags/tag2778.xml"/><Relationship Id="rId74" Type="http://schemas.openxmlformats.org/officeDocument/2006/relationships/tags" Target="../tags/tag2786.xml"/><Relationship Id="rId79" Type="http://schemas.openxmlformats.org/officeDocument/2006/relationships/tags" Target="../tags/tag2791.xml"/><Relationship Id="rId87" Type="http://schemas.openxmlformats.org/officeDocument/2006/relationships/tags" Target="../tags/tag2799.xml"/><Relationship Id="rId102" Type="http://schemas.openxmlformats.org/officeDocument/2006/relationships/slideLayout" Target="../slideLayouts/slideLayout1.xml"/><Relationship Id="rId5" Type="http://schemas.openxmlformats.org/officeDocument/2006/relationships/tags" Target="../tags/tag2717.xml"/><Relationship Id="rId61" Type="http://schemas.openxmlformats.org/officeDocument/2006/relationships/tags" Target="../tags/tag2773.xml"/><Relationship Id="rId82" Type="http://schemas.openxmlformats.org/officeDocument/2006/relationships/tags" Target="../tags/tag2794.xml"/><Relationship Id="rId90" Type="http://schemas.openxmlformats.org/officeDocument/2006/relationships/tags" Target="../tags/tag2802.xml"/><Relationship Id="rId95" Type="http://schemas.openxmlformats.org/officeDocument/2006/relationships/tags" Target="../tags/tag2807.xml"/><Relationship Id="rId19" Type="http://schemas.openxmlformats.org/officeDocument/2006/relationships/tags" Target="../tags/tag2731.xml"/><Relationship Id="rId14" Type="http://schemas.openxmlformats.org/officeDocument/2006/relationships/tags" Target="../tags/tag2726.xml"/><Relationship Id="rId22" Type="http://schemas.openxmlformats.org/officeDocument/2006/relationships/tags" Target="../tags/tag2734.xml"/><Relationship Id="rId27" Type="http://schemas.openxmlformats.org/officeDocument/2006/relationships/tags" Target="../tags/tag2739.xml"/><Relationship Id="rId30" Type="http://schemas.openxmlformats.org/officeDocument/2006/relationships/tags" Target="../tags/tag2742.xml"/><Relationship Id="rId35" Type="http://schemas.openxmlformats.org/officeDocument/2006/relationships/tags" Target="../tags/tag2747.xml"/><Relationship Id="rId43" Type="http://schemas.openxmlformats.org/officeDocument/2006/relationships/tags" Target="../tags/tag2755.xml"/><Relationship Id="rId48" Type="http://schemas.openxmlformats.org/officeDocument/2006/relationships/tags" Target="../tags/tag2760.xml"/><Relationship Id="rId56" Type="http://schemas.openxmlformats.org/officeDocument/2006/relationships/tags" Target="../tags/tag2768.xml"/><Relationship Id="rId64" Type="http://schemas.openxmlformats.org/officeDocument/2006/relationships/tags" Target="../tags/tag2776.xml"/><Relationship Id="rId69" Type="http://schemas.openxmlformats.org/officeDocument/2006/relationships/tags" Target="../tags/tag2781.xml"/><Relationship Id="rId77" Type="http://schemas.openxmlformats.org/officeDocument/2006/relationships/tags" Target="../tags/tag2789.xml"/><Relationship Id="rId100" Type="http://schemas.openxmlformats.org/officeDocument/2006/relationships/tags" Target="../tags/tag2812.xml"/><Relationship Id="rId8" Type="http://schemas.openxmlformats.org/officeDocument/2006/relationships/tags" Target="../tags/tag2720.xml"/><Relationship Id="rId51" Type="http://schemas.openxmlformats.org/officeDocument/2006/relationships/tags" Target="../tags/tag2763.xml"/><Relationship Id="rId72" Type="http://schemas.openxmlformats.org/officeDocument/2006/relationships/tags" Target="../tags/tag2784.xml"/><Relationship Id="rId80" Type="http://schemas.openxmlformats.org/officeDocument/2006/relationships/tags" Target="../tags/tag2792.xml"/><Relationship Id="rId85" Type="http://schemas.openxmlformats.org/officeDocument/2006/relationships/tags" Target="../tags/tag2797.xml"/><Relationship Id="rId93" Type="http://schemas.openxmlformats.org/officeDocument/2006/relationships/tags" Target="../tags/tag2805.xml"/><Relationship Id="rId98" Type="http://schemas.openxmlformats.org/officeDocument/2006/relationships/tags" Target="../tags/tag2810.xml"/><Relationship Id="rId3" Type="http://schemas.openxmlformats.org/officeDocument/2006/relationships/tags" Target="../tags/tag2715.xml"/><Relationship Id="rId12" Type="http://schemas.openxmlformats.org/officeDocument/2006/relationships/tags" Target="../tags/tag2724.xml"/><Relationship Id="rId17" Type="http://schemas.openxmlformats.org/officeDocument/2006/relationships/tags" Target="../tags/tag2729.xml"/><Relationship Id="rId25" Type="http://schemas.openxmlformats.org/officeDocument/2006/relationships/tags" Target="../tags/tag2737.xml"/><Relationship Id="rId33" Type="http://schemas.openxmlformats.org/officeDocument/2006/relationships/tags" Target="../tags/tag2745.xml"/><Relationship Id="rId38" Type="http://schemas.openxmlformats.org/officeDocument/2006/relationships/tags" Target="../tags/tag2750.xml"/><Relationship Id="rId46" Type="http://schemas.openxmlformats.org/officeDocument/2006/relationships/tags" Target="../tags/tag2758.xml"/><Relationship Id="rId59" Type="http://schemas.openxmlformats.org/officeDocument/2006/relationships/tags" Target="../tags/tag2771.xml"/><Relationship Id="rId67" Type="http://schemas.openxmlformats.org/officeDocument/2006/relationships/tags" Target="../tags/tag2779.xml"/><Relationship Id="rId20" Type="http://schemas.openxmlformats.org/officeDocument/2006/relationships/tags" Target="../tags/tag2732.xml"/><Relationship Id="rId41" Type="http://schemas.openxmlformats.org/officeDocument/2006/relationships/tags" Target="../tags/tag2753.xml"/><Relationship Id="rId54" Type="http://schemas.openxmlformats.org/officeDocument/2006/relationships/tags" Target="../tags/tag2766.xml"/><Relationship Id="rId62" Type="http://schemas.openxmlformats.org/officeDocument/2006/relationships/tags" Target="../tags/tag2774.xml"/><Relationship Id="rId70" Type="http://schemas.openxmlformats.org/officeDocument/2006/relationships/tags" Target="../tags/tag2782.xml"/><Relationship Id="rId75" Type="http://schemas.openxmlformats.org/officeDocument/2006/relationships/tags" Target="../tags/tag2787.xml"/><Relationship Id="rId83" Type="http://schemas.openxmlformats.org/officeDocument/2006/relationships/tags" Target="../tags/tag2795.xml"/><Relationship Id="rId88" Type="http://schemas.openxmlformats.org/officeDocument/2006/relationships/tags" Target="../tags/tag2800.xml"/><Relationship Id="rId91" Type="http://schemas.openxmlformats.org/officeDocument/2006/relationships/tags" Target="../tags/tag2803.xml"/><Relationship Id="rId96" Type="http://schemas.openxmlformats.org/officeDocument/2006/relationships/tags" Target="../tags/tag2808.xml"/><Relationship Id="rId1" Type="http://schemas.openxmlformats.org/officeDocument/2006/relationships/tags" Target="../tags/tag2713.xml"/><Relationship Id="rId6" Type="http://schemas.openxmlformats.org/officeDocument/2006/relationships/tags" Target="../tags/tag2718.xml"/><Relationship Id="rId15" Type="http://schemas.openxmlformats.org/officeDocument/2006/relationships/tags" Target="../tags/tag2727.xml"/><Relationship Id="rId23" Type="http://schemas.openxmlformats.org/officeDocument/2006/relationships/tags" Target="../tags/tag2735.xml"/><Relationship Id="rId28" Type="http://schemas.openxmlformats.org/officeDocument/2006/relationships/tags" Target="../tags/tag2740.xml"/><Relationship Id="rId36" Type="http://schemas.openxmlformats.org/officeDocument/2006/relationships/tags" Target="../tags/tag2748.xml"/><Relationship Id="rId49" Type="http://schemas.openxmlformats.org/officeDocument/2006/relationships/tags" Target="../tags/tag2761.xml"/><Relationship Id="rId57" Type="http://schemas.openxmlformats.org/officeDocument/2006/relationships/tags" Target="../tags/tag2769.xml"/><Relationship Id="rId10" Type="http://schemas.openxmlformats.org/officeDocument/2006/relationships/tags" Target="../tags/tag2722.xml"/><Relationship Id="rId31" Type="http://schemas.openxmlformats.org/officeDocument/2006/relationships/tags" Target="../tags/tag2743.xml"/><Relationship Id="rId44" Type="http://schemas.openxmlformats.org/officeDocument/2006/relationships/tags" Target="../tags/tag2756.xml"/><Relationship Id="rId52" Type="http://schemas.openxmlformats.org/officeDocument/2006/relationships/tags" Target="../tags/tag2764.xml"/><Relationship Id="rId60" Type="http://schemas.openxmlformats.org/officeDocument/2006/relationships/tags" Target="../tags/tag2772.xml"/><Relationship Id="rId65" Type="http://schemas.openxmlformats.org/officeDocument/2006/relationships/tags" Target="../tags/tag2777.xml"/><Relationship Id="rId73" Type="http://schemas.openxmlformats.org/officeDocument/2006/relationships/tags" Target="../tags/tag2785.xml"/><Relationship Id="rId78" Type="http://schemas.openxmlformats.org/officeDocument/2006/relationships/tags" Target="../tags/tag2790.xml"/><Relationship Id="rId81" Type="http://schemas.openxmlformats.org/officeDocument/2006/relationships/tags" Target="../tags/tag2793.xml"/><Relationship Id="rId86" Type="http://schemas.openxmlformats.org/officeDocument/2006/relationships/tags" Target="../tags/tag2798.xml"/><Relationship Id="rId94" Type="http://schemas.openxmlformats.org/officeDocument/2006/relationships/tags" Target="../tags/tag2806.xml"/><Relationship Id="rId99" Type="http://schemas.openxmlformats.org/officeDocument/2006/relationships/tags" Target="../tags/tag2811.xml"/><Relationship Id="rId101" Type="http://schemas.openxmlformats.org/officeDocument/2006/relationships/tags" Target="../tags/tag2813.xml"/><Relationship Id="rId4" Type="http://schemas.openxmlformats.org/officeDocument/2006/relationships/tags" Target="../tags/tag2716.xml"/><Relationship Id="rId9" Type="http://schemas.openxmlformats.org/officeDocument/2006/relationships/tags" Target="../tags/tag2721.xml"/><Relationship Id="rId13" Type="http://schemas.openxmlformats.org/officeDocument/2006/relationships/tags" Target="../tags/tag2725.xml"/><Relationship Id="rId18" Type="http://schemas.openxmlformats.org/officeDocument/2006/relationships/tags" Target="../tags/tag2730.xml"/><Relationship Id="rId39" Type="http://schemas.openxmlformats.org/officeDocument/2006/relationships/tags" Target="../tags/tag275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23.xml"/><Relationship Id="rId117" Type="http://schemas.openxmlformats.org/officeDocument/2006/relationships/tags" Target="../tags/tag214.xml"/><Relationship Id="rId21" Type="http://schemas.openxmlformats.org/officeDocument/2006/relationships/tags" Target="../tags/tag118.xml"/><Relationship Id="rId42" Type="http://schemas.openxmlformats.org/officeDocument/2006/relationships/tags" Target="../tags/tag139.xml"/><Relationship Id="rId47" Type="http://schemas.openxmlformats.org/officeDocument/2006/relationships/tags" Target="../tags/tag144.xml"/><Relationship Id="rId63" Type="http://schemas.openxmlformats.org/officeDocument/2006/relationships/tags" Target="../tags/tag160.xml"/><Relationship Id="rId68" Type="http://schemas.openxmlformats.org/officeDocument/2006/relationships/tags" Target="../tags/tag165.xml"/><Relationship Id="rId84" Type="http://schemas.openxmlformats.org/officeDocument/2006/relationships/tags" Target="../tags/tag181.xml"/><Relationship Id="rId89" Type="http://schemas.openxmlformats.org/officeDocument/2006/relationships/tags" Target="../tags/tag186.xml"/><Relationship Id="rId112" Type="http://schemas.openxmlformats.org/officeDocument/2006/relationships/tags" Target="../tags/tag209.xml"/><Relationship Id="rId133" Type="http://schemas.openxmlformats.org/officeDocument/2006/relationships/tags" Target="../tags/tag230.xml"/><Relationship Id="rId138" Type="http://schemas.openxmlformats.org/officeDocument/2006/relationships/tags" Target="../tags/tag235.xml"/><Relationship Id="rId16" Type="http://schemas.openxmlformats.org/officeDocument/2006/relationships/tags" Target="../tags/tag113.xml"/><Relationship Id="rId107" Type="http://schemas.openxmlformats.org/officeDocument/2006/relationships/tags" Target="../tags/tag204.xml"/><Relationship Id="rId11" Type="http://schemas.openxmlformats.org/officeDocument/2006/relationships/tags" Target="../tags/tag108.xml"/><Relationship Id="rId32" Type="http://schemas.openxmlformats.org/officeDocument/2006/relationships/tags" Target="../tags/tag129.xml"/><Relationship Id="rId37" Type="http://schemas.openxmlformats.org/officeDocument/2006/relationships/tags" Target="../tags/tag134.xml"/><Relationship Id="rId53" Type="http://schemas.openxmlformats.org/officeDocument/2006/relationships/tags" Target="../tags/tag150.xml"/><Relationship Id="rId58" Type="http://schemas.openxmlformats.org/officeDocument/2006/relationships/tags" Target="../tags/tag155.xml"/><Relationship Id="rId74" Type="http://schemas.openxmlformats.org/officeDocument/2006/relationships/tags" Target="../tags/tag171.xml"/><Relationship Id="rId79" Type="http://schemas.openxmlformats.org/officeDocument/2006/relationships/tags" Target="../tags/tag176.xml"/><Relationship Id="rId102" Type="http://schemas.openxmlformats.org/officeDocument/2006/relationships/tags" Target="../tags/tag199.xml"/><Relationship Id="rId123" Type="http://schemas.openxmlformats.org/officeDocument/2006/relationships/tags" Target="../tags/tag220.xml"/><Relationship Id="rId128" Type="http://schemas.openxmlformats.org/officeDocument/2006/relationships/tags" Target="../tags/tag225.xml"/><Relationship Id="rId144" Type="http://schemas.openxmlformats.org/officeDocument/2006/relationships/tags" Target="../tags/tag241.xml"/><Relationship Id="rId5" Type="http://schemas.openxmlformats.org/officeDocument/2006/relationships/tags" Target="../tags/tag102.xml"/><Relationship Id="rId90" Type="http://schemas.openxmlformats.org/officeDocument/2006/relationships/tags" Target="../tags/tag187.xml"/><Relationship Id="rId95" Type="http://schemas.openxmlformats.org/officeDocument/2006/relationships/tags" Target="../tags/tag192.xml"/><Relationship Id="rId22" Type="http://schemas.openxmlformats.org/officeDocument/2006/relationships/tags" Target="../tags/tag119.xml"/><Relationship Id="rId27" Type="http://schemas.openxmlformats.org/officeDocument/2006/relationships/tags" Target="../tags/tag124.xml"/><Relationship Id="rId43" Type="http://schemas.openxmlformats.org/officeDocument/2006/relationships/tags" Target="../tags/tag140.xml"/><Relationship Id="rId48" Type="http://schemas.openxmlformats.org/officeDocument/2006/relationships/tags" Target="../tags/tag145.xml"/><Relationship Id="rId64" Type="http://schemas.openxmlformats.org/officeDocument/2006/relationships/tags" Target="../tags/tag161.xml"/><Relationship Id="rId69" Type="http://schemas.openxmlformats.org/officeDocument/2006/relationships/tags" Target="../tags/tag166.xml"/><Relationship Id="rId113" Type="http://schemas.openxmlformats.org/officeDocument/2006/relationships/tags" Target="../tags/tag210.xml"/><Relationship Id="rId118" Type="http://schemas.openxmlformats.org/officeDocument/2006/relationships/tags" Target="../tags/tag215.xml"/><Relationship Id="rId134" Type="http://schemas.openxmlformats.org/officeDocument/2006/relationships/tags" Target="../tags/tag231.xml"/><Relationship Id="rId139" Type="http://schemas.openxmlformats.org/officeDocument/2006/relationships/tags" Target="../tags/tag236.xml"/><Relationship Id="rId80" Type="http://schemas.openxmlformats.org/officeDocument/2006/relationships/tags" Target="../tags/tag177.xml"/><Relationship Id="rId85" Type="http://schemas.openxmlformats.org/officeDocument/2006/relationships/tags" Target="../tags/tag182.xml"/><Relationship Id="rId3" Type="http://schemas.openxmlformats.org/officeDocument/2006/relationships/tags" Target="../tags/tag100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tags" Target="../tags/tag122.xml"/><Relationship Id="rId33" Type="http://schemas.openxmlformats.org/officeDocument/2006/relationships/tags" Target="../tags/tag130.xml"/><Relationship Id="rId38" Type="http://schemas.openxmlformats.org/officeDocument/2006/relationships/tags" Target="../tags/tag135.xml"/><Relationship Id="rId46" Type="http://schemas.openxmlformats.org/officeDocument/2006/relationships/tags" Target="../tags/tag143.xml"/><Relationship Id="rId59" Type="http://schemas.openxmlformats.org/officeDocument/2006/relationships/tags" Target="../tags/tag156.xml"/><Relationship Id="rId67" Type="http://schemas.openxmlformats.org/officeDocument/2006/relationships/tags" Target="../tags/tag164.xml"/><Relationship Id="rId103" Type="http://schemas.openxmlformats.org/officeDocument/2006/relationships/tags" Target="../tags/tag200.xml"/><Relationship Id="rId108" Type="http://schemas.openxmlformats.org/officeDocument/2006/relationships/tags" Target="../tags/tag205.xml"/><Relationship Id="rId116" Type="http://schemas.openxmlformats.org/officeDocument/2006/relationships/tags" Target="../tags/tag213.xml"/><Relationship Id="rId124" Type="http://schemas.openxmlformats.org/officeDocument/2006/relationships/tags" Target="../tags/tag221.xml"/><Relationship Id="rId129" Type="http://schemas.openxmlformats.org/officeDocument/2006/relationships/tags" Target="../tags/tag226.xml"/><Relationship Id="rId137" Type="http://schemas.openxmlformats.org/officeDocument/2006/relationships/tags" Target="../tags/tag234.xml"/><Relationship Id="rId20" Type="http://schemas.openxmlformats.org/officeDocument/2006/relationships/tags" Target="../tags/tag117.xml"/><Relationship Id="rId41" Type="http://schemas.openxmlformats.org/officeDocument/2006/relationships/tags" Target="../tags/tag138.xml"/><Relationship Id="rId54" Type="http://schemas.openxmlformats.org/officeDocument/2006/relationships/tags" Target="../tags/tag151.xml"/><Relationship Id="rId62" Type="http://schemas.openxmlformats.org/officeDocument/2006/relationships/tags" Target="../tags/tag159.xml"/><Relationship Id="rId70" Type="http://schemas.openxmlformats.org/officeDocument/2006/relationships/tags" Target="../tags/tag167.xml"/><Relationship Id="rId75" Type="http://schemas.openxmlformats.org/officeDocument/2006/relationships/tags" Target="../tags/tag172.xml"/><Relationship Id="rId83" Type="http://schemas.openxmlformats.org/officeDocument/2006/relationships/tags" Target="../tags/tag180.xml"/><Relationship Id="rId88" Type="http://schemas.openxmlformats.org/officeDocument/2006/relationships/tags" Target="../tags/tag185.xml"/><Relationship Id="rId91" Type="http://schemas.openxmlformats.org/officeDocument/2006/relationships/tags" Target="../tags/tag188.xml"/><Relationship Id="rId96" Type="http://schemas.openxmlformats.org/officeDocument/2006/relationships/tags" Target="../tags/tag193.xml"/><Relationship Id="rId111" Type="http://schemas.openxmlformats.org/officeDocument/2006/relationships/tags" Target="../tags/tag208.xml"/><Relationship Id="rId132" Type="http://schemas.openxmlformats.org/officeDocument/2006/relationships/tags" Target="../tags/tag229.xml"/><Relationship Id="rId140" Type="http://schemas.openxmlformats.org/officeDocument/2006/relationships/tags" Target="../tags/tag237.xml"/><Relationship Id="rId145" Type="http://schemas.openxmlformats.org/officeDocument/2006/relationships/tags" Target="../tags/tag242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5" Type="http://schemas.openxmlformats.org/officeDocument/2006/relationships/tags" Target="../tags/tag112.xml"/><Relationship Id="rId23" Type="http://schemas.openxmlformats.org/officeDocument/2006/relationships/tags" Target="../tags/tag120.xml"/><Relationship Id="rId28" Type="http://schemas.openxmlformats.org/officeDocument/2006/relationships/tags" Target="../tags/tag125.xml"/><Relationship Id="rId36" Type="http://schemas.openxmlformats.org/officeDocument/2006/relationships/tags" Target="../tags/tag133.xml"/><Relationship Id="rId49" Type="http://schemas.openxmlformats.org/officeDocument/2006/relationships/tags" Target="../tags/tag146.xml"/><Relationship Id="rId57" Type="http://schemas.openxmlformats.org/officeDocument/2006/relationships/tags" Target="../tags/tag154.xml"/><Relationship Id="rId106" Type="http://schemas.openxmlformats.org/officeDocument/2006/relationships/tags" Target="../tags/tag203.xml"/><Relationship Id="rId114" Type="http://schemas.openxmlformats.org/officeDocument/2006/relationships/tags" Target="../tags/tag211.xml"/><Relationship Id="rId119" Type="http://schemas.openxmlformats.org/officeDocument/2006/relationships/tags" Target="../tags/tag216.xml"/><Relationship Id="rId127" Type="http://schemas.openxmlformats.org/officeDocument/2006/relationships/tags" Target="../tags/tag224.xml"/><Relationship Id="rId10" Type="http://schemas.openxmlformats.org/officeDocument/2006/relationships/tags" Target="../tags/tag107.xml"/><Relationship Id="rId31" Type="http://schemas.openxmlformats.org/officeDocument/2006/relationships/tags" Target="../tags/tag128.xml"/><Relationship Id="rId44" Type="http://schemas.openxmlformats.org/officeDocument/2006/relationships/tags" Target="../tags/tag141.xml"/><Relationship Id="rId52" Type="http://schemas.openxmlformats.org/officeDocument/2006/relationships/tags" Target="../tags/tag149.xml"/><Relationship Id="rId60" Type="http://schemas.openxmlformats.org/officeDocument/2006/relationships/tags" Target="../tags/tag157.xml"/><Relationship Id="rId65" Type="http://schemas.openxmlformats.org/officeDocument/2006/relationships/tags" Target="../tags/tag162.xml"/><Relationship Id="rId73" Type="http://schemas.openxmlformats.org/officeDocument/2006/relationships/tags" Target="../tags/tag170.xml"/><Relationship Id="rId78" Type="http://schemas.openxmlformats.org/officeDocument/2006/relationships/tags" Target="../tags/tag175.xml"/><Relationship Id="rId81" Type="http://schemas.openxmlformats.org/officeDocument/2006/relationships/tags" Target="../tags/tag178.xml"/><Relationship Id="rId86" Type="http://schemas.openxmlformats.org/officeDocument/2006/relationships/tags" Target="../tags/tag183.xml"/><Relationship Id="rId94" Type="http://schemas.openxmlformats.org/officeDocument/2006/relationships/tags" Target="../tags/tag191.xml"/><Relationship Id="rId99" Type="http://schemas.openxmlformats.org/officeDocument/2006/relationships/tags" Target="../tags/tag196.xml"/><Relationship Id="rId101" Type="http://schemas.openxmlformats.org/officeDocument/2006/relationships/tags" Target="../tags/tag198.xml"/><Relationship Id="rId122" Type="http://schemas.openxmlformats.org/officeDocument/2006/relationships/tags" Target="../tags/tag219.xml"/><Relationship Id="rId130" Type="http://schemas.openxmlformats.org/officeDocument/2006/relationships/tags" Target="../tags/tag227.xml"/><Relationship Id="rId135" Type="http://schemas.openxmlformats.org/officeDocument/2006/relationships/tags" Target="../tags/tag232.xml"/><Relationship Id="rId143" Type="http://schemas.openxmlformats.org/officeDocument/2006/relationships/tags" Target="../tags/tag240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39" Type="http://schemas.openxmlformats.org/officeDocument/2006/relationships/tags" Target="../tags/tag136.xml"/><Relationship Id="rId109" Type="http://schemas.openxmlformats.org/officeDocument/2006/relationships/tags" Target="../tags/tag206.xml"/><Relationship Id="rId34" Type="http://schemas.openxmlformats.org/officeDocument/2006/relationships/tags" Target="../tags/tag131.xml"/><Relationship Id="rId50" Type="http://schemas.openxmlformats.org/officeDocument/2006/relationships/tags" Target="../tags/tag147.xml"/><Relationship Id="rId55" Type="http://schemas.openxmlformats.org/officeDocument/2006/relationships/tags" Target="../tags/tag152.xml"/><Relationship Id="rId76" Type="http://schemas.openxmlformats.org/officeDocument/2006/relationships/tags" Target="../tags/tag173.xml"/><Relationship Id="rId97" Type="http://schemas.openxmlformats.org/officeDocument/2006/relationships/tags" Target="../tags/tag194.xml"/><Relationship Id="rId104" Type="http://schemas.openxmlformats.org/officeDocument/2006/relationships/tags" Target="../tags/tag201.xml"/><Relationship Id="rId120" Type="http://schemas.openxmlformats.org/officeDocument/2006/relationships/tags" Target="../tags/tag217.xml"/><Relationship Id="rId125" Type="http://schemas.openxmlformats.org/officeDocument/2006/relationships/tags" Target="../tags/tag222.xml"/><Relationship Id="rId141" Type="http://schemas.openxmlformats.org/officeDocument/2006/relationships/tags" Target="../tags/tag238.xml"/><Relationship Id="rId146" Type="http://schemas.openxmlformats.org/officeDocument/2006/relationships/slideLayout" Target="../slideLayouts/slideLayout1.xml"/><Relationship Id="rId7" Type="http://schemas.openxmlformats.org/officeDocument/2006/relationships/tags" Target="../tags/tag104.xml"/><Relationship Id="rId71" Type="http://schemas.openxmlformats.org/officeDocument/2006/relationships/tags" Target="../tags/tag168.xml"/><Relationship Id="rId92" Type="http://schemas.openxmlformats.org/officeDocument/2006/relationships/tags" Target="../tags/tag189.xml"/><Relationship Id="rId2" Type="http://schemas.openxmlformats.org/officeDocument/2006/relationships/tags" Target="../tags/tag99.xml"/><Relationship Id="rId29" Type="http://schemas.openxmlformats.org/officeDocument/2006/relationships/tags" Target="../tags/tag126.xml"/><Relationship Id="rId24" Type="http://schemas.openxmlformats.org/officeDocument/2006/relationships/tags" Target="../tags/tag121.xml"/><Relationship Id="rId40" Type="http://schemas.openxmlformats.org/officeDocument/2006/relationships/tags" Target="../tags/tag137.xml"/><Relationship Id="rId45" Type="http://schemas.openxmlformats.org/officeDocument/2006/relationships/tags" Target="../tags/tag142.xml"/><Relationship Id="rId66" Type="http://schemas.openxmlformats.org/officeDocument/2006/relationships/tags" Target="../tags/tag163.xml"/><Relationship Id="rId87" Type="http://schemas.openxmlformats.org/officeDocument/2006/relationships/tags" Target="../tags/tag184.xml"/><Relationship Id="rId110" Type="http://schemas.openxmlformats.org/officeDocument/2006/relationships/tags" Target="../tags/tag207.xml"/><Relationship Id="rId115" Type="http://schemas.openxmlformats.org/officeDocument/2006/relationships/tags" Target="../tags/tag212.xml"/><Relationship Id="rId131" Type="http://schemas.openxmlformats.org/officeDocument/2006/relationships/tags" Target="../tags/tag228.xml"/><Relationship Id="rId136" Type="http://schemas.openxmlformats.org/officeDocument/2006/relationships/tags" Target="../tags/tag233.xml"/><Relationship Id="rId61" Type="http://schemas.openxmlformats.org/officeDocument/2006/relationships/tags" Target="../tags/tag158.xml"/><Relationship Id="rId82" Type="http://schemas.openxmlformats.org/officeDocument/2006/relationships/tags" Target="../tags/tag179.xml"/><Relationship Id="rId19" Type="http://schemas.openxmlformats.org/officeDocument/2006/relationships/tags" Target="../tags/tag116.xml"/><Relationship Id="rId14" Type="http://schemas.openxmlformats.org/officeDocument/2006/relationships/tags" Target="../tags/tag111.xml"/><Relationship Id="rId30" Type="http://schemas.openxmlformats.org/officeDocument/2006/relationships/tags" Target="../tags/tag127.xml"/><Relationship Id="rId35" Type="http://schemas.openxmlformats.org/officeDocument/2006/relationships/tags" Target="../tags/tag132.xml"/><Relationship Id="rId56" Type="http://schemas.openxmlformats.org/officeDocument/2006/relationships/tags" Target="../tags/tag153.xml"/><Relationship Id="rId77" Type="http://schemas.openxmlformats.org/officeDocument/2006/relationships/tags" Target="../tags/tag174.xml"/><Relationship Id="rId100" Type="http://schemas.openxmlformats.org/officeDocument/2006/relationships/tags" Target="../tags/tag197.xml"/><Relationship Id="rId105" Type="http://schemas.openxmlformats.org/officeDocument/2006/relationships/tags" Target="../tags/tag202.xml"/><Relationship Id="rId126" Type="http://schemas.openxmlformats.org/officeDocument/2006/relationships/tags" Target="../tags/tag223.xml"/><Relationship Id="rId8" Type="http://schemas.openxmlformats.org/officeDocument/2006/relationships/tags" Target="../tags/tag105.xml"/><Relationship Id="rId51" Type="http://schemas.openxmlformats.org/officeDocument/2006/relationships/tags" Target="../tags/tag148.xml"/><Relationship Id="rId72" Type="http://schemas.openxmlformats.org/officeDocument/2006/relationships/tags" Target="../tags/tag169.xml"/><Relationship Id="rId93" Type="http://schemas.openxmlformats.org/officeDocument/2006/relationships/tags" Target="../tags/tag190.xml"/><Relationship Id="rId98" Type="http://schemas.openxmlformats.org/officeDocument/2006/relationships/tags" Target="../tags/tag195.xml"/><Relationship Id="rId121" Type="http://schemas.openxmlformats.org/officeDocument/2006/relationships/tags" Target="../tags/tag218.xml"/><Relationship Id="rId142" Type="http://schemas.openxmlformats.org/officeDocument/2006/relationships/tags" Target="../tags/tag23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59.xml"/><Relationship Id="rId21" Type="http://schemas.openxmlformats.org/officeDocument/2006/relationships/tags" Target="../tags/tag263.xml"/><Relationship Id="rId42" Type="http://schemas.openxmlformats.org/officeDocument/2006/relationships/tags" Target="../tags/tag284.xml"/><Relationship Id="rId63" Type="http://schemas.openxmlformats.org/officeDocument/2006/relationships/tags" Target="../tags/tag305.xml"/><Relationship Id="rId84" Type="http://schemas.openxmlformats.org/officeDocument/2006/relationships/tags" Target="../tags/tag326.xml"/><Relationship Id="rId138" Type="http://schemas.openxmlformats.org/officeDocument/2006/relationships/tags" Target="../tags/tag380.xml"/><Relationship Id="rId159" Type="http://schemas.openxmlformats.org/officeDocument/2006/relationships/tags" Target="../tags/tag401.xml"/><Relationship Id="rId170" Type="http://schemas.openxmlformats.org/officeDocument/2006/relationships/tags" Target="../tags/tag412.xml"/><Relationship Id="rId191" Type="http://schemas.openxmlformats.org/officeDocument/2006/relationships/tags" Target="../tags/tag433.xml"/><Relationship Id="rId196" Type="http://schemas.openxmlformats.org/officeDocument/2006/relationships/tags" Target="../tags/tag438.xml"/><Relationship Id="rId200" Type="http://schemas.openxmlformats.org/officeDocument/2006/relationships/tags" Target="../tags/tag442.xml"/><Relationship Id="rId16" Type="http://schemas.openxmlformats.org/officeDocument/2006/relationships/tags" Target="../tags/tag258.xml"/><Relationship Id="rId107" Type="http://schemas.openxmlformats.org/officeDocument/2006/relationships/tags" Target="../tags/tag349.xml"/><Relationship Id="rId11" Type="http://schemas.openxmlformats.org/officeDocument/2006/relationships/tags" Target="../tags/tag253.xml"/><Relationship Id="rId32" Type="http://schemas.openxmlformats.org/officeDocument/2006/relationships/tags" Target="../tags/tag274.xml"/><Relationship Id="rId37" Type="http://schemas.openxmlformats.org/officeDocument/2006/relationships/tags" Target="../tags/tag279.xml"/><Relationship Id="rId53" Type="http://schemas.openxmlformats.org/officeDocument/2006/relationships/tags" Target="../tags/tag295.xml"/><Relationship Id="rId58" Type="http://schemas.openxmlformats.org/officeDocument/2006/relationships/tags" Target="../tags/tag300.xml"/><Relationship Id="rId74" Type="http://schemas.openxmlformats.org/officeDocument/2006/relationships/tags" Target="../tags/tag316.xml"/><Relationship Id="rId79" Type="http://schemas.openxmlformats.org/officeDocument/2006/relationships/tags" Target="../tags/tag321.xml"/><Relationship Id="rId102" Type="http://schemas.openxmlformats.org/officeDocument/2006/relationships/tags" Target="../tags/tag344.xml"/><Relationship Id="rId123" Type="http://schemas.openxmlformats.org/officeDocument/2006/relationships/tags" Target="../tags/tag365.xml"/><Relationship Id="rId128" Type="http://schemas.openxmlformats.org/officeDocument/2006/relationships/tags" Target="../tags/tag370.xml"/><Relationship Id="rId144" Type="http://schemas.openxmlformats.org/officeDocument/2006/relationships/tags" Target="../tags/tag386.xml"/><Relationship Id="rId149" Type="http://schemas.openxmlformats.org/officeDocument/2006/relationships/tags" Target="../tags/tag391.xml"/><Relationship Id="rId5" Type="http://schemas.openxmlformats.org/officeDocument/2006/relationships/tags" Target="../tags/tag247.xml"/><Relationship Id="rId90" Type="http://schemas.openxmlformats.org/officeDocument/2006/relationships/tags" Target="../tags/tag332.xml"/><Relationship Id="rId95" Type="http://schemas.openxmlformats.org/officeDocument/2006/relationships/tags" Target="../tags/tag337.xml"/><Relationship Id="rId160" Type="http://schemas.openxmlformats.org/officeDocument/2006/relationships/tags" Target="../tags/tag402.xml"/><Relationship Id="rId165" Type="http://schemas.openxmlformats.org/officeDocument/2006/relationships/tags" Target="../tags/tag407.xml"/><Relationship Id="rId181" Type="http://schemas.openxmlformats.org/officeDocument/2006/relationships/tags" Target="../tags/tag423.xml"/><Relationship Id="rId186" Type="http://schemas.openxmlformats.org/officeDocument/2006/relationships/tags" Target="../tags/tag428.xml"/><Relationship Id="rId22" Type="http://schemas.openxmlformats.org/officeDocument/2006/relationships/tags" Target="../tags/tag264.xml"/><Relationship Id="rId27" Type="http://schemas.openxmlformats.org/officeDocument/2006/relationships/tags" Target="../tags/tag269.xml"/><Relationship Id="rId43" Type="http://schemas.openxmlformats.org/officeDocument/2006/relationships/tags" Target="../tags/tag285.xml"/><Relationship Id="rId48" Type="http://schemas.openxmlformats.org/officeDocument/2006/relationships/tags" Target="../tags/tag290.xml"/><Relationship Id="rId64" Type="http://schemas.openxmlformats.org/officeDocument/2006/relationships/tags" Target="../tags/tag306.xml"/><Relationship Id="rId69" Type="http://schemas.openxmlformats.org/officeDocument/2006/relationships/tags" Target="../tags/tag311.xml"/><Relationship Id="rId113" Type="http://schemas.openxmlformats.org/officeDocument/2006/relationships/tags" Target="../tags/tag355.xml"/><Relationship Id="rId118" Type="http://schemas.openxmlformats.org/officeDocument/2006/relationships/tags" Target="../tags/tag360.xml"/><Relationship Id="rId134" Type="http://schemas.openxmlformats.org/officeDocument/2006/relationships/tags" Target="../tags/tag376.xml"/><Relationship Id="rId139" Type="http://schemas.openxmlformats.org/officeDocument/2006/relationships/tags" Target="../tags/tag381.xml"/><Relationship Id="rId80" Type="http://schemas.openxmlformats.org/officeDocument/2006/relationships/tags" Target="../tags/tag322.xml"/><Relationship Id="rId85" Type="http://schemas.openxmlformats.org/officeDocument/2006/relationships/tags" Target="../tags/tag327.xml"/><Relationship Id="rId150" Type="http://schemas.openxmlformats.org/officeDocument/2006/relationships/tags" Target="../tags/tag392.xml"/><Relationship Id="rId155" Type="http://schemas.openxmlformats.org/officeDocument/2006/relationships/tags" Target="../tags/tag397.xml"/><Relationship Id="rId171" Type="http://schemas.openxmlformats.org/officeDocument/2006/relationships/tags" Target="../tags/tag413.xml"/><Relationship Id="rId176" Type="http://schemas.openxmlformats.org/officeDocument/2006/relationships/tags" Target="../tags/tag418.xml"/><Relationship Id="rId192" Type="http://schemas.openxmlformats.org/officeDocument/2006/relationships/tags" Target="../tags/tag434.xml"/><Relationship Id="rId197" Type="http://schemas.openxmlformats.org/officeDocument/2006/relationships/tags" Target="../tags/tag439.xml"/><Relationship Id="rId201" Type="http://schemas.openxmlformats.org/officeDocument/2006/relationships/slideLayout" Target="../slideLayouts/slideLayout1.xml"/><Relationship Id="rId12" Type="http://schemas.openxmlformats.org/officeDocument/2006/relationships/tags" Target="../tags/tag254.xml"/><Relationship Id="rId17" Type="http://schemas.openxmlformats.org/officeDocument/2006/relationships/tags" Target="../tags/tag259.xml"/><Relationship Id="rId33" Type="http://schemas.openxmlformats.org/officeDocument/2006/relationships/tags" Target="../tags/tag275.xml"/><Relationship Id="rId38" Type="http://schemas.openxmlformats.org/officeDocument/2006/relationships/tags" Target="../tags/tag280.xml"/><Relationship Id="rId59" Type="http://schemas.openxmlformats.org/officeDocument/2006/relationships/tags" Target="../tags/tag301.xml"/><Relationship Id="rId103" Type="http://schemas.openxmlformats.org/officeDocument/2006/relationships/tags" Target="../tags/tag345.xml"/><Relationship Id="rId108" Type="http://schemas.openxmlformats.org/officeDocument/2006/relationships/tags" Target="../tags/tag350.xml"/><Relationship Id="rId124" Type="http://schemas.openxmlformats.org/officeDocument/2006/relationships/tags" Target="../tags/tag366.xml"/><Relationship Id="rId129" Type="http://schemas.openxmlformats.org/officeDocument/2006/relationships/tags" Target="../tags/tag371.xml"/><Relationship Id="rId54" Type="http://schemas.openxmlformats.org/officeDocument/2006/relationships/tags" Target="../tags/tag296.xml"/><Relationship Id="rId70" Type="http://schemas.openxmlformats.org/officeDocument/2006/relationships/tags" Target="../tags/tag312.xml"/><Relationship Id="rId75" Type="http://schemas.openxmlformats.org/officeDocument/2006/relationships/tags" Target="../tags/tag317.xml"/><Relationship Id="rId91" Type="http://schemas.openxmlformats.org/officeDocument/2006/relationships/tags" Target="../tags/tag333.xml"/><Relationship Id="rId96" Type="http://schemas.openxmlformats.org/officeDocument/2006/relationships/tags" Target="../tags/tag338.xml"/><Relationship Id="rId140" Type="http://schemas.openxmlformats.org/officeDocument/2006/relationships/tags" Target="../tags/tag382.xml"/><Relationship Id="rId145" Type="http://schemas.openxmlformats.org/officeDocument/2006/relationships/tags" Target="../tags/tag387.xml"/><Relationship Id="rId161" Type="http://schemas.openxmlformats.org/officeDocument/2006/relationships/tags" Target="../tags/tag403.xml"/><Relationship Id="rId166" Type="http://schemas.openxmlformats.org/officeDocument/2006/relationships/tags" Target="../tags/tag408.xml"/><Relationship Id="rId182" Type="http://schemas.openxmlformats.org/officeDocument/2006/relationships/tags" Target="../tags/tag424.xml"/><Relationship Id="rId187" Type="http://schemas.openxmlformats.org/officeDocument/2006/relationships/tags" Target="../tags/tag429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23" Type="http://schemas.openxmlformats.org/officeDocument/2006/relationships/tags" Target="../tags/tag265.xml"/><Relationship Id="rId28" Type="http://schemas.openxmlformats.org/officeDocument/2006/relationships/tags" Target="../tags/tag270.xml"/><Relationship Id="rId49" Type="http://schemas.openxmlformats.org/officeDocument/2006/relationships/tags" Target="../tags/tag291.xml"/><Relationship Id="rId114" Type="http://schemas.openxmlformats.org/officeDocument/2006/relationships/tags" Target="../tags/tag356.xml"/><Relationship Id="rId119" Type="http://schemas.openxmlformats.org/officeDocument/2006/relationships/tags" Target="../tags/tag361.xml"/><Relationship Id="rId44" Type="http://schemas.openxmlformats.org/officeDocument/2006/relationships/tags" Target="../tags/tag286.xml"/><Relationship Id="rId60" Type="http://schemas.openxmlformats.org/officeDocument/2006/relationships/tags" Target="../tags/tag302.xml"/><Relationship Id="rId65" Type="http://schemas.openxmlformats.org/officeDocument/2006/relationships/tags" Target="../tags/tag307.xml"/><Relationship Id="rId81" Type="http://schemas.openxmlformats.org/officeDocument/2006/relationships/tags" Target="../tags/tag323.xml"/><Relationship Id="rId86" Type="http://schemas.openxmlformats.org/officeDocument/2006/relationships/tags" Target="../tags/tag328.xml"/><Relationship Id="rId130" Type="http://schemas.openxmlformats.org/officeDocument/2006/relationships/tags" Target="../tags/tag372.xml"/><Relationship Id="rId135" Type="http://schemas.openxmlformats.org/officeDocument/2006/relationships/tags" Target="../tags/tag377.xml"/><Relationship Id="rId151" Type="http://schemas.openxmlformats.org/officeDocument/2006/relationships/tags" Target="../tags/tag393.xml"/><Relationship Id="rId156" Type="http://schemas.openxmlformats.org/officeDocument/2006/relationships/tags" Target="../tags/tag398.xml"/><Relationship Id="rId177" Type="http://schemas.openxmlformats.org/officeDocument/2006/relationships/tags" Target="../tags/tag419.xml"/><Relationship Id="rId198" Type="http://schemas.openxmlformats.org/officeDocument/2006/relationships/tags" Target="../tags/tag440.xml"/><Relationship Id="rId172" Type="http://schemas.openxmlformats.org/officeDocument/2006/relationships/tags" Target="../tags/tag414.xml"/><Relationship Id="rId193" Type="http://schemas.openxmlformats.org/officeDocument/2006/relationships/tags" Target="../tags/tag435.xml"/><Relationship Id="rId13" Type="http://schemas.openxmlformats.org/officeDocument/2006/relationships/tags" Target="../tags/tag255.xml"/><Relationship Id="rId18" Type="http://schemas.openxmlformats.org/officeDocument/2006/relationships/tags" Target="../tags/tag260.xml"/><Relationship Id="rId39" Type="http://schemas.openxmlformats.org/officeDocument/2006/relationships/tags" Target="../tags/tag281.xml"/><Relationship Id="rId109" Type="http://schemas.openxmlformats.org/officeDocument/2006/relationships/tags" Target="../tags/tag351.xml"/><Relationship Id="rId34" Type="http://schemas.openxmlformats.org/officeDocument/2006/relationships/tags" Target="../tags/tag276.xml"/><Relationship Id="rId50" Type="http://schemas.openxmlformats.org/officeDocument/2006/relationships/tags" Target="../tags/tag292.xml"/><Relationship Id="rId55" Type="http://schemas.openxmlformats.org/officeDocument/2006/relationships/tags" Target="../tags/tag297.xml"/><Relationship Id="rId76" Type="http://schemas.openxmlformats.org/officeDocument/2006/relationships/tags" Target="../tags/tag318.xml"/><Relationship Id="rId97" Type="http://schemas.openxmlformats.org/officeDocument/2006/relationships/tags" Target="../tags/tag339.xml"/><Relationship Id="rId104" Type="http://schemas.openxmlformats.org/officeDocument/2006/relationships/tags" Target="../tags/tag346.xml"/><Relationship Id="rId120" Type="http://schemas.openxmlformats.org/officeDocument/2006/relationships/tags" Target="../tags/tag362.xml"/><Relationship Id="rId125" Type="http://schemas.openxmlformats.org/officeDocument/2006/relationships/tags" Target="../tags/tag367.xml"/><Relationship Id="rId141" Type="http://schemas.openxmlformats.org/officeDocument/2006/relationships/tags" Target="../tags/tag383.xml"/><Relationship Id="rId146" Type="http://schemas.openxmlformats.org/officeDocument/2006/relationships/tags" Target="../tags/tag388.xml"/><Relationship Id="rId167" Type="http://schemas.openxmlformats.org/officeDocument/2006/relationships/tags" Target="../tags/tag409.xml"/><Relationship Id="rId188" Type="http://schemas.openxmlformats.org/officeDocument/2006/relationships/tags" Target="../tags/tag430.xml"/><Relationship Id="rId7" Type="http://schemas.openxmlformats.org/officeDocument/2006/relationships/tags" Target="../tags/tag249.xml"/><Relationship Id="rId71" Type="http://schemas.openxmlformats.org/officeDocument/2006/relationships/tags" Target="../tags/tag313.xml"/><Relationship Id="rId92" Type="http://schemas.openxmlformats.org/officeDocument/2006/relationships/tags" Target="../tags/tag334.xml"/><Relationship Id="rId162" Type="http://schemas.openxmlformats.org/officeDocument/2006/relationships/tags" Target="../tags/tag404.xml"/><Relationship Id="rId183" Type="http://schemas.openxmlformats.org/officeDocument/2006/relationships/tags" Target="../tags/tag425.xml"/><Relationship Id="rId2" Type="http://schemas.openxmlformats.org/officeDocument/2006/relationships/tags" Target="../tags/tag244.xml"/><Relationship Id="rId29" Type="http://schemas.openxmlformats.org/officeDocument/2006/relationships/tags" Target="../tags/tag271.xml"/><Relationship Id="rId24" Type="http://schemas.openxmlformats.org/officeDocument/2006/relationships/tags" Target="../tags/tag266.xml"/><Relationship Id="rId40" Type="http://schemas.openxmlformats.org/officeDocument/2006/relationships/tags" Target="../tags/tag282.xml"/><Relationship Id="rId45" Type="http://schemas.openxmlformats.org/officeDocument/2006/relationships/tags" Target="../tags/tag287.xml"/><Relationship Id="rId66" Type="http://schemas.openxmlformats.org/officeDocument/2006/relationships/tags" Target="../tags/tag308.xml"/><Relationship Id="rId87" Type="http://schemas.openxmlformats.org/officeDocument/2006/relationships/tags" Target="../tags/tag329.xml"/><Relationship Id="rId110" Type="http://schemas.openxmlformats.org/officeDocument/2006/relationships/tags" Target="../tags/tag352.xml"/><Relationship Id="rId115" Type="http://schemas.openxmlformats.org/officeDocument/2006/relationships/tags" Target="../tags/tag357.xml"/><Relationship Id="rId131" Type="http://schemas.openxmlformats.org/officeDocument/2006/relationships/tags" Target="../tags/tag373.xml"/><Relationship Id="rId136" Type="http://schemas.openxmlformats.org/officeDocument/2006/relationships/tags" Target="../tags/tag378.xml"/><Relationship Id="rId157" Type="http://schemas.openxmlformats.org/officeDocument/2006/relationships/tags" Target="../tags/tag399.xml"/><Relationship Id="rId178" Type="http://schemas.openxmlformats.org/officeDocument/2006/relationships/tags" Target="../tags/tag420.xml"/><Relationship Id="rId61" Type="http://schemas.openxmlformats.org/officeDocument/2006/relationships/tags" Target="../tags/tag303.xml"/><Relationship Id="rId82" Type="http://schemas.openxmlformats.org/officeDocument/2006/relationships/tags" Target="../tags/tag324.xml"/><Relationship Id="rId152" Type="http://schemas.openxmlformats.org/officeDocument/2006/relationships/tags" Target="../tags/tag394.xml"/><Relationship Id="rId173" Type="http://schemas.openxmlformats.org/officeDocument/2006/relationships/tags" Target="../tags/tag415.xml"/><Relationship Id="rId194" Type="http://schemas.openxmlformats.org/officeDocument/2006/relationships/tags" Target="../tags/tag436.xml"/><Relationship Id="rId199" Type="http://schemas.openxmlformats.org/officeDocument/2006/relationships/tags" Target="../tags/tag441.xml"/><Relationship Id="rId19" Type="http://schemas.openxmlformats.org/officeDocument/2006/relationships/tags" Target="../tags/tag261.xml"/><Relationship Id="rId14" Type="http://schemas.openxmlformats.org/officeDocument/2006/relationships/tags" Target="../tags/tag256.xml"/><Relationship Id="rId30" Type="http://schemas.openxmlformats.org/officeDocument/2006/relationships/tags" Target="../tags/tag272.xml"/><Relationship Id="rId35" Type="http://schemas.openxmlformats.org/officeDocument/2006/relationships/tags" Target="../tags/tag277.xml"/><Relationship Id="rId56" Type="http://schemas.openxmlformats.org/officeDocument/2006/relationships/tags" Target="../tags/tag298.xml"/><Relationship Id="rId77" Type="http://schemas.openxmlformats.org/officeDocument/2006/relationships/tags" Target="../tags/tag319.xml"/><Relationship Id="rId100" Type="http://schemas.openxmlformats.org/officeDocument/2006/relationships/tags" Target="../tags/tag342.xml"/><Relationship Id="rId105" Type="http://schemas.openxmlformats.org/officeDocument/2006/relationships/tags" Target="../tags/tag347.xml"/><Relationship Id="rId126" Type="http://schemas.openxmlformats.org/officeDocument/2006/relationships/tags" Target="../tags/tag368.xml"/><Relationship Id="rId147" Type="http://schemas.openxmlformats.org/officeDocument/2006/relationships/tags" Target="../tags/tag389.xml"/><Relationship Id="rId168" Type="http://schemas.openxmlformats.org/officeDocument/2006/relationships/tags" Target="../tags/tag410.xml"/><Relationship Id="rId8" Type="http://schemas.openxmlformats.org/officeDocument/2006/relationships/tags" Target="../tags/tag250.xml"/><Relationship Id="rId51" Type="http://schemas.openxmlformats.org/officeDocument/2006/relationships/tags" Target="../tags/tag293.xml"/><Relationship Id="rId72" Type="http://schemas.openxmlformats.org/officeDocument/2006/relationships/tags" Target="../tags/tag314.xml"/><Relationship Id="rId93" Type="http://schemas.openxmlformats.org/officeDocument/2006/relationships/tags" Target="../tags/tag335.xml"/><Relationship Id="rId98" Type="http://schemas.openxmlformats.org/officeDocument/2006/relationships/tags" Target="../tags/tag340.xml"/><Relationship Id="rId121" Type="http://schemas.openxmlformats.org/officeDocument/2006/relationships/tags" Target="../tags/tag363.xml"/><Relationship Id="rId142" Type="http://schemas.openxmlformats.org/officeDocument/2006/relationships/tags" Target="../tags/tag384.xml"/><Relationship Id="rId163" Type="http://schemas.openxmlformats.org/officeDocument/2006/relationships/tags" Target="../tags/tag405.xml"/><Relationship Id="rId184" Type="http://schemas.openxmlformats.org/officeDocument/2006/relationships/tags" Target="../tags/tag426.xml"/><Relationship Id="rId189" Type="http://schemas.openxmlformats.org/officeDocument/2006/relationships/tags" Target="../tags/tag431.xml"/><Relationship Id="rId3" Type="http://schemas.openxmlformats.org/officeDocument/2006/relationships/tags" Target="../tags/tag245.xml"/><Relationship Id="rId25" Type="http://schemas.openxmlformats.org/officeDocument/2006/relationships/tags" Target="../tags/tag267.xml"/><Relationship Id="rId46" Type="http://schemas.openxmlformats.org/officeDocument/2006/relationships/tags" Target="../tags/tag288.xml"/><Relationship Id="rId67" Type="http://schemas.openxmlformats.org/officeDocument/2006/relationships/tags" Target="../tags/tag309.xml"/><Relationship Id="rId116" Type="http://schemas.openxmlformats.org/officeDocument/2006/relationships/tags" Target="../tags/tag358.xml"/><Relationship Id="rId137" Type="http://schemas.openxmlformats.org/officeDocument/2006/relationships/tags" Target="../tags/tag379.xml"/><Relationship Id="rId158" Type="http://schemas.openxmlformats.org/officeDocument/2006/relationships/tags" Target="../tags/tag400.xml"/><Relationship Id="rId20" Type="http://schemas.openxmlformats.org/officeDocument/2006/relationships/tags" Target="../tags/tag262.xml"/><Relationship Id="rId41" Type="http://schemas.openxmlformats.org/officeDocument/2006/relationships/tags" Target="../tags/tag283.xml"/><Relationship Id="rId62" Type="http://schemas.openxmlformats.org/officeDocument/2006/relationships/tags" Target="../tags/tag304.xml"/><Relationship Id="rId83" Type="http://schemas.openxmlformats.org/officeDocument/2006/relationships/tags" Target="../tags/tag325.xml"/><Relationship Id="rId88" Type="http://schemas.openxmlformats.org/officeDocument/2006/relationships/tags" Target="../tags/tag330.xml"/><Relationship Id="rId111" Type="http://schemas.openxmlformats.org/officeDocument/2006/relationships/tags" Target="../tags/tag353.xml"/><Relationship Id="rId132" Type="http://schemas.openxmlformats.org/officeDocument/2006/relationships/tags" Target="../tags/tag374.xml"/><Relationship Id="rId153" Type="http://schemas.openxmlformats.org/officeDocument/2006/relationships/tags" Target="../tags/tag395.xml"/><Relationship Id="rId174" Type="http://schemas.openxmlformats.org/officeDocument/2006/relationships/tags" Target="../tags/tag416.xml"/><Relationship Id="rId179" Type="http://schemas.openxmlformats.org/officeDocument/2006/relationships/tags" Target="../tags/tag421.xml"/><Relationship Id="rId195" Type="http://schemas.openxmlformats.org/officeDocument/2006/relationships/tags" Target="../tags/tag437.xml"/><Relationship Id="rId190" Type="http://schemas.openxmlformats.org/officeDocument/2006/relationships/tags" Target="../tags/tag432.xml"/><Relationship Id="rId15" Type="http://schemas.openxmlformats.org/officeDocument/2006/relationships/tags" Target="../tags/tag257.xml"/><Relationship Id="rId36" Type="http://schemas.openxmlformats.org/officeDocument/2006/relationships/tags" Target="../tags/tag278.xml"/><Relationship Id="rId57" Type="http://schemas.openxmlformats.org/officeDocument/2006/relationships/tags" Target="../tags/tag299.xml"/><Relationship Id="rId106" Type="http://schemas.openxmlformats.org/officeDocument/2006/relationships/tags" Target="../tags/tag348.xml"/><Relationship Id="rId127" Type="http://schemas.openxmlformats.org/officeDocument/2006/relationships/tags" Target="../tags/tag369.xml"/><Relationship Id="rId10" Type="http://schemas.openxmlformats.org/officeDocument/2006/relationships/tags" Target="../tags/tag252.xml"/><Relationship Id="rId31" Type="http://schemas.openxmlformats.org/officeDocument/2006/relationships/tags" Target="../tags/tag273.xml"/><Relationship Id="rId52" Type="http://schemas.openxmlformats.org/officeDocument/2006/relationships/tags" Target="../tags/tag294.xml"/><Relationship Id="rId73" Type="http://schemas.openxmlformats.org/officeDocument/2006/relationships/tags" Target="../tags/tag315.xml"/><Relationship Id="rId78" Type="http://schemas.openxmlformats.org/officeDocument/2006/relationships/tags" Target="../tags/tag320.xml"/><Relationship Id="rId94" Type="http://schemas.openxmlformats.org/officeDocument/2006/relationships/tags" Target="../tags/tag336.xml"/><Relationship Id="rId99" Type="http://schemas.openxmlformats.org/officeDocument/2006/relationships/tags" Target="../tags/tag341.xml"/><Relationship Id="rId101" Type="http://schemas.openxmlformats.org/officeDocument/2006/relationships/tags" Target="../tags/tag343.xml"/><Relationship Id="rId122" Type="http://schemas.openxmlformats.org/officeDocument/2006/relationships/tags" Target="../tags/tag364.xml"/><Relationship Id="rId143" Type="http://schemas.openxmlformats.org/officeDocument/2006/relationships/tags" Target="../tags/tag385.xml"/><Relationship Id="rId148" Type="http://schemas.openxmlformats.org/officeDocument/2006/relationships/tags" Target="../tags/tag390.xml"/><Relationship Id="rId164" Type="http://schemas.openxmlformats.org/officeDocument/2006/relationships/tags" Target="../tags/tag406.xml"/><Relationship Id="rId169" Type="http://schemas.openxmlformats.org/officeDocument/2006/relationships/tags" Target="../tags/tag411.xml"/><Relationship Id="rId185" Type="http://schemas.openxmlformats.org/officeDocument/2006/relationships/tags" Target="../tags/tag427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80" Type="http://schemas.openxmlformats.org/officeDocument/2006/relationships/tags" Target="../tags/tag422.xml"/><Relationship Id="rId26" Type="http://schemas.openxmlformats.org/officeDocument/2006/relationships/tags" Target="../tags/tag268.xml"/><Relationship Id="rId47" Type="http://schemas.openxmlformats.org/officeDocument/2006/relationships/tags" Target="../tags/tag289.xml"/><Relationship Id="rId68" Type="http://schemas.openxmlformats.org/officeDocument/2006/relationships/tags" Target="../tags/tag310.xml"/><Relationship Id="rId89" Type="http://schemas.openxmlformats.org/officeDocument/2006/relationships/tags" Target="../tags/tag331.xml"/><Relationship Id="rId112" Type="http://schemas.openxmlformats.org/officeDocument/2006/relationships/tags" Target="../tags/tag354.xml"/><Relationship Id="rId133" Type="http://schemas.openxmlformats.org/officeDocument/2006/relationships/tags" Target="../tags/tag375.xml"/><Relationship Id="rId154" Type="http://schemas.openxmlformats.org/officeDocument/2006/relationships/tags" Target="../tags/tag396.xml"/><Relationship Id="rId175" Type="http://schemas.openxmlformats.org/officeDocument/2006/relationships/tags" Target="../tags/tag41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559.xml"/><Relationship Id="rId21" Type="http://schemas.openxmlformats.org/officeDocument/2006/relationships/tags" Target="../tags/tag463.xml"/><Relationship Id="rId42" Type="http://schemas.openxmlformats.org/officeDocument/2006/relationships/tags" Target="../tags/tag484.xml"/><Relationship Id="rId63" Type="http://schemas.openxmlformats.org/officeDocument/2006/relationships/tags" Target="../tags/tag505.xml"/><Relationship Id="rId84" Type="http://schemas.openxmlformats.org/officeDocument/2006/relationships/tags" Target="../tags/tag526.xml"/><Relationship Id="rId138" Type="http://schemas.openxmlformats.org/officeDocument/2006/relationships/tags" Target="../tags/tag580.xml"/><Relationship Id="rId159" Type="http://schemas.openxmlformats.org/officeDocument/2006/relationships/tags" Target="../tags/tag601.xml"/><Relationship Id="rId170" Type="http://schemas.openxmlformats.org/officeDocument/2006/relationships/tags" Target="../tags/tag612.xml"/><Relationship Id="rId191" Type="http://schemas.openxmlformats.org/officeDocument/2006/relationships/tags" Target="../tags/tag633.xml"/><Relationship Id="rId205" Type="http://schemas.openxmlformats.org/officeDocument/2006/relationships/tags" Target="../tags/tag647.xml"/><Relationship Id="rId226" Type="http://schemas.openxmlformats.org/officeDocument/2006/relationships/tags" Target="../tags/tag668.xml"/><Relationship Id="rId107" Type="http://schemas.openxmlformats.org/officeDocument/2006/relationships/tags" Target="../tags/tag549.xml"/><Relationship Id="rId11" Type="http://schemas.openxmlformats.org/officeDocument/2006/relationships/tags" Target="../tags/tag453.xml"/><Relationship Id="rId32" Type="http://schemas.openxmlformats.org/officeDocument/2006/relationships/tags" Target="../tags/tag474.xml"/><Relationship Id="rId53" Type="http://schemas.openxmlformats.org/officeDocument/2006/relationships/tags" Target="../tags/tag495.xml"/><Relationship Id="rId74" Type="http://schemas.openxmlformats.org/officeDocument/2006/relationships/tags" Target="../tags/tag516.xml"/><Relationship Id="rId128" Type="http://schemas.openxmlformats.org/officeDocument/2006/relationships/tags" Target="../tags/tag570.xml"/><Relationship Id="rId149" Type="http://schemas.openxmlformats.org/officeDocument/2006/relationships/tags" Target="../tags/tag591.xml"/><Relationship Id="rId5" Type="http://schemas.openxmlformats.org/officeDocument/2006/relationships/tags" Target="../tags/tag447.xml"/><Relationship Id="rId95" Type="http://schemas.openxmlformats.org/officeDocument/2006/relationships/tags" Target="../tags/tag537.xml"/><Relationship Id="rId160" Type="http://schemas.openxmlformats.org/officeDocument/2006/relationships/tags" Target="../tags/tag602.xml"/><Relationship Id="rId181" Type="http://schemas.openxmlformats.org/officeDocument/2006/relationships/tags" Target="../tags/tag623.xml"/><Relationship Id="rId216" Type="http://schemas.openxmlformats.org/officeDocument/2006/relationships/tags" Target="../tags/tag658.xml"/><Relationship Id="rId22" Type="http://schemas.openxmlformats.org/officeDocument/2006/relationships/tags" Target="../tags/tag464.xml"/><Relationship Id="rId27" Type="http://schemas.openxmlformats.org/officeDocument/2006/relationships/tags" Target="../tags/tag469.xml"/><Relationship Id="rId43" Type="http://schemas.openxmlformats.org/officeDocument/2006/relationships/tags" Target="../tags/tag485.xml"/><Relationship Id="rId48" Type="http://schemas.openxmlformats.org/officeDocument/2006/relationships/tags" Target="../tags/tag490.xml"/><Relationship Id="rId64" Type="http://schemas.openxmlformats.org/officeDocument/2006/relationships/tags" Target="../tags/tag506.xml"/><Relationship Id="rId69" Type="http://schemas.openxmlformats.org/officeDocument/2006/relationships/tags" Target="../tags/tag511.xml"/><Relationship Id="rId113" Type="http://schemas.openxmlformats.org/officeDocument/2006/relationships/tags" Target="../tags/tag555.xml"/><Relationship Id="rId118" Type="http://schemas.openxmlformats.org/officeDocument/2006/relationships/tags" Target="../tags/tag560.xml"/><Relationship Id="rId134" Type="http://schemas.openxmlformats.org/officeDocument/2006/relationships/tags" Target="../tags/tag576.xml"/><Relationship Id="rId139" Type="http://schemas.openxmlformats.org/officeDocument/2006/relationships/tags" Target="../tags/tag581.xml"/><Relationship Id="rId80" Type="http://schemas.openxmlformats.org/officeDocument/2006/relationships/tags" Target="../tags/tag522.xml"/><Relationship Id="rId85" Type="http://schemas.openxmlformats.org/officeDocument/2006/relationships/tags" Target="../tags/tag527.xml"/><Relationship Id="rId150" Type="http://schemas.openxmlformats.org/officeDocument/2006/relationships/tags" Target="../tags/tag592.xml"/><Relationship Id="rId155" Type="http://schemas.openxmlformats.org/officeDocument/2006/relationships/tags" Target="../tags/tag597.xml"/><Relationship Id="rId171" Type="http://schemas.openxmlformats.org/officeDocument/2006/relationships/tags" Target="../tags/tag613.xml"/><Relationship Id="rId176" Type="http://schemas.openxmlformats.org/officeDocument/2006/relationships/tags" Target="../tags/tag618.xml"/><Relationship Id="rId192" Type="http://schemas.openxmlformats.org/officeDocument/2006/relationships/tags" Target="../tags/tag634.xml"/><Relationship Id="rId197" Type="http://schemas.openxmlformats.org/officeDocument/2006/relationships/tags" Target="../tags/tag639.xml"/><Relationship Id="rId206" Type="http://schemas.openxmlformats.org/officeDocument/2006/relationships/tags" Target="../tags/tag648.xml"/><Relationship Id="rId227" Type="http://schemas.openxmlformats.org/officeDocument/2006/relationships/tags" Target="../tags/tag669.xml"/><Relationship Id="rId201" Type="http://schemas.openxmlformats.org/officeDocument/2006/relationships/tags" Target="../tags/tag643.xml"/><Relationship Id="rId222" Type="http://schemas.openxmlformats.org/officeDocument/2006/relationships/tags" Target="../tags/tag664.xml"/><Relationship Id="rId12" Type="http://schemas.openxmlformats.org/officeDocument/2006/relationships/tags" Target="../tags/tag454.xml"/><Relationship Id="rId17" Type="http://schemas.openxmlformats.org/officeDocument/2006/relationships/tags" Target="../tags/tag459.xml"/><Relationship Id="rId33" Type="http://schemas.openxmlformats.org/officeDocument/2006/relationships/tags" Target="../tags/tag475.xml"/><Relationship Id="rId38" Type="http://schemas.openxmlformats.org/officeDocument/2006/relationships/tags" Target="../tags/tag480.xml"/><Relationship Id="rId59" Type="http://schemas.openxmlformats.org/officeDocument/2006/relationships/tags" Target="../tags/tag501.xml"/><Relationship Id="rId103" Type="http://schemas.openxmlformats.org/officeDocument/2006/relationships/tags" Target="../tags/tag545.xml"/><Relationship Id="rId108" Type="http://schemas.openxmlformats.org/officeDocument/2006/relationships/tags" Target="../tags/tag550.xml"/><Relationship Id="rId124" Type="http://schemas.openxmlformats.org/officeDocument/2006/relationships/tags" Target="../tags/tag566.xml"/><Relationship Id="rId129" Type="http://schemas.openxmlformats.org/officeDocument/2006/relationships/tags" Target="../tags/tag571.xml"/><Relationship Id="rId54" Type="http://schemas.openxmlformats.org/officeDocument/2006/relationships/tags" Target="../tags/tag496.xml"/><Relationship Id="rId70" Type="http://schemas.openxmlformats.org/officeDocument/2006/relationships/tags" Target="../tags/tag512.xml"/><Relationship Id="rId75" Type="http://schemas.openxmlformats.org/officeDocument/2006/relationships/tags" Target="../tags/tag517.xml"/><Relationship Id="rId91" Type="http://schemas.openxmlformats.org/officeDocument/2006/relationships/tags" Target="../tags/tag533.xml"/><Relationship Id="rId96" Type="http://schemas.openxmlformats.org/officeDocument/2006/relationships/tags" Target="../tags/tag538.xml"/><Relationship Id="rId140" Type="http://schemas.openxmlformats.org/officeDocument/2006/relationships/tags" Target="../tags/tag582.xml"/><Relationship Id="rId145" Type="http://schemas.openxmlformats.org/officeDocument/2006/relationships/tags" Target="../tags/tag587.xml"/><Relationship Id="rId161" Type="http://schemas.openxmlformats.org/officeDocument/2006/relationships/tags" Target="../tags/tag603.xml"/><Relationship Id="rId166" Type="http://schemas.openxmlformats.org/officeDocument/2006/relationships/tags" Target="../tags/tag608.xml"/><Relationship Id="rId182" Type="http://schemas.openxmlformats.org/officeDocument/2006/relationships/tags" Target="../tags/tag624.xml"/><Relationship Id="rId187" Type="http://schemas.openxmlformats.org/officeDocument/2006/relationships/tags" Target="../tags/tag629.xml"/><Relationship Id="rId217" Type="http://schemas.openxmlformats.org/officeDocument/2006/relationships/tags" Target="../tags/tag659.xml"/><Relationship Id="rId1" Type="http://schemas.openxmlformats.org/officeDocument/2006/relationships/tags" Target="../tags/tag443.xml"/><Relationship Id="rId6" Type="http://schemas.openxmlformats.org/officeDocument/2006/relationships/tags" Target="../tags/tag448.xml"/><Relationship Id="rId212" Type="http://schemas.openxmlformats.org/officeDocument/2006/relationships/tags" Target="../tags/tag654.xml"/><Relationship Id="rId23" Type="http://schemas.openxmlformats.org/officeDocument/2006/relationships/tags" Target="../tags/tag465.xml"/><Relationship Id="rId28" Type="http://schemas.openxmlformats.org/officeDocument/2006/relationships/tags" Target="../tags/tag470.xml"/><Relationship Id="rId49" Type="http://schemas.openxmlformats.org/officeDocument/2006/relationships/tags" Target="../tags/tag491.xml"/><Relationship Id="rId114" Type="http://schemas.openxmlformats.org/officeDocument/2006/relationships/tags" Target="../tags/tag556.xml"/><Relationship Id="rId119" Type="http://schemas.openxmlformats.org/officeDocument/2006/relationships/tags" Target="../tags/tag561.xml"/><Relationship Id="rId44" Type="http://schemas.openxmlformats.org/officeDocument/2006/relationships/tags" Target="../tags/tag486.xml"/><Relationship Id="rId60" Type="http://schemas.openxmlformats.org/officeDocument/2006/relationships/tags" Target="../tags/tag502.xml"/><Relationship Id="rId65" Type="http://schemas.openxmlformats.org/officeDocument/2006/relationships/tags" Target="../tags/tag507.xml"/><Relationship Id="rId81" Type="http://schemas.openxmlformats.org/officeDocument/2006/relationships/tags" Target="../tags/tag523.xml"/><Relationship Id="rId86" Type="http://schemas.openxmlformats.org/officeDocument/2006/relationships/tags" Target="../tags/tag528.xml"/><Relationship Id="rId130" Type="http://schemas.openxmlformats.org/officeDocument/2006/relationships/tags" Target="../tags/tag572.xml"/><Relationship Id="rId135" Type="http://schemas.openxmlformats.org/officeDocument/2006/relationships/tags" Target="../tags/tag577.xml"/><Relationship Id="rId151" Type="http://schemas.openxmlformats.org/officeDocument/2006/relationships/tags" Target="../tags/tag593.xml"/><Relationship Id="rId156" Type="http://schemas.openxmlformats.org/officeDocument/2006/relationships/tags" Target="../tags/tag598.xml"/><Relationship Id="rId177" Type="http://schemas.openxmlformats.org/officeDocument/2006/relationships/tags" Target="../tags/tag619.xml"/><Relationship Id="rId198" Type="http://schemas.openxmlformats.org/officeDocument/2006/relationships/tags" Target="../tags/tag640.xml"/><Relationship Id="rId172" Type="http://schemas.openxmlformats.org/officeDocument/2006/relationships/tags" Target="../tags/tag614.xml"/><Relationship Id="rId193" Type="http://schemas.openxmlformats.org/officeDocument/2006/relationships/tags" Target="../tags/tag635.xml"/><Relationship Id="rId202" Type="http://schemas.openxmlformats.org/officeDocument/2006/relationships/tags" Target="../tags/tag644.xml"/><Relationship Id="rId207" Type="http://schemas.openxmlformats.org/officeDocument/2006/relationships/tags" Target="../tags/tag649.xml"/><Relationship Id="rId223" Type="http://schemas.openxmlformats.org/officeDocument/2006/relationships/tags" Target="../tags/tag665.xml"/><Relationship Id="rId228" Type="http://schemas.openxmlformats.org/officeDocument/2006/relationships/tags" Target="../tags/tag670.xml"/><Relationship Id="rId13" Type="http://schemas.openxmlformats.org/officeDocument/2006/relationships/tags" Target="../tags/tag455.xml"/><Relationship Id="rId18" Type="http://schemas.openxmlformats.org/officeDocument/2006/relationships/tags" Target="../tags/tag460.xml"/><Relationship Id="rId39" Type="http://schemas.openxmlformats.org/officeDocument/2006/relationships/tags" Target="../tags/tag481.xml"/><Relationship Id="rId109" Type="http://schemas.openxmlformats.org/officeDocument/2006/relationships/tags" Target="../tags/tag551.xml"/><Relationship Id="rId34" Type="http://schemas.openxmlformats.org/officeDocument/2006/relationships/tags" Target="../tags/tag476.xml"/><Relationship Id="rId50" Type="http://schemas.openxmlformats.org/officeDocument/2006/relationships/tags" Target="../tags/tag492.xml"/><Relationship Id="rId55" Type="http://schemas.openxmlformats.org/officeDocument/2006/relationships/tags" Target="../tags/tag497.xml"/><Relationship Id="rId76" Type="http://schemas.openxmlformats.org/officeDocument/2006/relationships/tags" Target="../tags/tag518.xml"/><Relationship Id="rId97" Type="http://schemas.openxmlformats.org/officeDocument/2006/relationships/tags" Target="../tags/tag539.xml"/><Relationship Id="rId104" Type="http://schemas.openxmlformats.org/officeDocument/2006/relationships/tags" Target="../tags/tag546.xml"/><Relationship Id="rId120" Type="http://schemas.openxmlformats.org/officeDocument/2006/relationships/tags" Target="../tags/tag562.xml"/><Relationship Id="rId125" Type="http://schemas.openxmlformats.org/officeDocument/2006/relationships/tags" Target="../tags/tag567.xml"/><Relationship Id="rId141" Type="http://schemas.openxmlformats.org/officeDocument/2006/relationships/tags" Target="../tags/tag583.xml"/><Relationship Id="rId146" Type="http://schemas.openxmlformats.org/officeDocument/2006/relationships/tags" Target="../tags/tag588.xml"/><Relationship Id="rId167" Type="http://schemas.openxmlformats.org/officeDocument/2006/relationships/tags" Target="../tags/tag609.xml"/><Relationship Id="rId188" Type="http://schemas.openxmlformats.org/officeDocument/2006/relationships/tags" Target="../tags/tag630.xml"/><Relationship Id="rId7" Type="http://schemas.openxmlformats.org/officeDocument/2006/relationships/tags" Target="../tags/tag449.xml"/><Relationship Id="rId71" Type="http://schemas.openxmlformats.org/officeDocument/2006/relationships/tags" Target="../tags/tag513.xml"/><Relationship Id="rId92" Type="http://schemas.openxmlformats.org/officeDocument/2006/relationships/tags" Target="../tags/tag534.xml"/><Relationship Id="rId162" Type="http://schemas.openxmlformats.org/officeDocument/2006/relationships/tags" Target="../tags/tag604.xml"/><Relationship Id="rId183" Type="http://schemas.openxmlformats.org/officeDocument/2006/relationships/tags" Target="../tags/tag625.xml"/><Relationship Id="rId213" Type="http://schemas.openxmlformats.org/officeDocument/2006/relationships/tags" Target="../tags/tag655.xml"/><Relationship Id="rId218" Type="http://schemas.openxmlformats.org/officeDocument/2006/relationships/tags" Target="../tags/tag660.xml"/><Relationship Id="rId2" Type="http://schemas.openxmlformats.org/officeDocument/2006/relationships/tags" Target="../tags/tag444.xml"/><Relationship Id="rId29" Type="http://schemas.openxmlformats.org/officeDocument/2006/relationships/tags" Target="../tags/tag471.xml"/><Relationship Id="rId24" Type="http://schemas.openxmlformats.org/officeDocument/2006/relationships/tags" Target="../tags/tag466.xml"/><Relationship Id="rId40" Type="http://schemas.openxmlformats.org/officeDocument/2006/relationships/tags" Target="../tags/tag482.xml"/><Relationship Id="rId45" Type="http://schemas.openxmlformats.org/officeDocument/2006/relationships/tags" Target="../tags/tag487.xml"/><Relationship Id="rId66" Type="http://schemas.openxmlformats.org/officeDocument/2006/relationships/tags" Target="../tags/tag508.xml"/><Relationship Id="rId87" Type="http://schemas.openxmlformats.org/officeDocument/2006/relationships/tags" Target="../tags/tag529.xml"/><Relationship Id="rId110" Type="http://schemas.openxmlformats.org/officeDocument/2006/relationships/tags" Target="../tags/tag552.xml"/><Relationship Id="rId115" Type="http://schemas.openxmlformats.org/officeDocument/2006/relationships/tags" Target="../tags/tag557.xml"/><Relationship Id="rId131" Type="http://schemas.openxmlformats.org/officeDocument/2006/relationships/tags" Target="../tags/tag573.xml"/><Relationship Id="rId136" Type="http://schemas.openxmlformats.org/officeDocument/2006/relationships/tags" Target="../tags/tag578.xml"/><Relationship Id="rId157" Type="http://schemas.openxmlformats.org/officeDocument/2006/relationships/tags" Target="../tags/tag599.xml"/><Relationship Id="rId178" Type="http://schemas.openxmlformats.org/officeDocument/2006/relationships/tags" Target="../tags/tag620.xml"/><Relationship Id="rId61" Type="http://schemas.openxmlformats.org/officeDocument/2006/relationships/tags" Target="../tags/tag503.xml"/><Relationship Id="rId82" Type="http://schemas.openxmlformats.org/officeDocument/2006/relationships/tags" Target="../tags/tag524.xml"/><Relationship Id="rId152" Type="http://schemas.openxmlformats.org/officeDocument/2006/relationships/tags" Target="../tags/tag594.xml"/><Relationship Id="rId173" Type="http://schemas.openxmlformats.org/officeDocument/2006/relationships/tags" Target="../tags/tag615.xml"/><Relationship Id="rId194" Type="http://schemas.openxmlformats.org/officeDocument/2006/relationships/tags" Target="../tags/tag636.xml"/><Relationship Id="rId199" Type="http://schemas.openxmlformats.org/officeDocument/2006/relationships/tags" Target="../tags/tag641.xml"/><Relationship Id="rId203" Type="http://schemas.openxmlformats.org/officeDocument/2006/relationships/tags" Target="../tags/tag645.xml"/><Relationship Id="rId208" Type="http://schemas.openxmlformats.org/officeDocument/2006/relationships/tags" Target="../tags/tag650.xml"/><Relationship Id="rId229" Type="http://schemas.openxmlformats.org/officeDocument/2006/relationships/tags" Target="../tags/tag671.xml"/><Relationship Id="rId19" Type="http://schemas.openxmlformats.org/officeDocument/2006/relationships/tags" Target="../tags/tag461.xml"/><Relationship Id="rId224" Type="http://schemas.openxmlformats.org/officeDocument/2006/relationships/tags" Target="../tags/tag666.xml"/><Relationship Id="rId14" Type="http://schemas.openxmlformats.org/officeDocument/2006/relationships/tags" Target="../tags/tag456.xml"/><Relationship Id="rId30" Type="http://schemas.openxmlformats.org/officeDocument/2006/relationships/tags" Target="../tags/tag472.xml"/><Relationship Id="rId35" Type="http://schemas.openxmlformats.org/officeDocument/2006/relationships/tags" Target="../tags/tag477.xml"/><Relationship Id="rId56" Type="http://schemas.openxmlformats.org/officeDocument/2006/relationships/tags" Target="../tags/tag498.xml"/><Relationship Id="rId77" Type="http://schemas.openxmlformats.org/officeDocument/2006/relationships/tags" Target="../tags/tag519.xml"/><Relationship Id="rId100" Type="http://schemas.openxmlformats.org/officeDocument/2006/relationships/tags" Target="../tags/tag542.xml"/><Relationship Id="rId105" Type="http://schemas.openxmlformats.org/officeDocument/2006/relationships/tags" Target="../tags/tag547.xml"/><Relationship Id="rId126" Type="http://schemas.openxmlformats.org/officeDocument/2006/relationships/tags" Target="../tags/tag568.xml"/><Relationship Id="rId147" Type="http://schemas.openxmlformats.org/officeDocument/2006/relationships/tags" Target="../tags/tag589.xml"/><Relationship Id="rId168" Type="http://schemas.openxmlformats.org/officeDocument/2006/relationships/tags" Target="../tags/tag610.xml"/><Relationship Id="rId8" Type="http://schemas.openxmlformats.org/officeDocument/2006/relationships/tags" Target="../tags/tag450.xml"/><Relationship Id="rId51" Type="http://schemas.openxmlformats.org/officeDocument/2006/relationships/tags" Target="../tags/tag493.xml"/><Relationship Id="rId72" Type="http://schemas.openxmlformats.org/officeDocument/2006/relationships/tags" Target="../tags/tag514.xml"/><Relationship Id="rId93" Type="http://schemas.openxmlformats.org/officeDocument/2006/relationships/tags" Target="../tags/tag535.xml"/><Relationship Id="rId98" Type="http://schemas.openxmlformats.org/officeDocument/2006/relationships/tags" Target="../tags/tag540.xml"/><Relationship Id="rId121" Type="http://schemas.openxmlformats.org/officeDocument/2006/relationships/tags" Target="../tags/tag563.xml"/><Relationship Id="rId142" Type="http://schemas.openxmlformats.org/officeDocument/2006/relationships/tags" Target="../tags/tag584.xml"/><Relationship Id="rId163" Type="http://schemas.openxmlformats.org/officeDocument/2006/relationships/tags" Target="../tags/tag605.xml"/><Relationship Id="rId184" Type="http://schemas.openxmlformats.org/officeDocument/2006/relationships/tags" Target="../tags/tag626.xml"/><Relationship Id="rId189" Type="http://schemas.openxmlformats.org/officeDocument/2006/relationships/tags" Target="../tags/tag631.xml"/><Relationship Id="rId219" Type="http://schemas.openxmlformats.org/officeDocument/2006/relationships/tags" Target="../tags/tag661.xml"/><Relationship Id="rId3" Type="http://schemas.openxmlformats.org/officeDocument/2006/relationships/tags" Target="../tags/tag445.xml"/><Relationship Id="rId214" Type="http://schemas.openxmlformats.org/officeDocument/2006/relationships/tags" Target="../tags/tag656.xml"/><Relationship Id="rId230" Type="http://schemas.openxmlformats.org/officeDocument/2006/relationships/tags" Target="../tags/tag672.xml"/><Relationship Id="rId25" Type="http://schemas.openxmlformats.org/officeDocument/2006/relationships/tags" Target="../tags/tag467.xml"/><Relationship Id="rId46" Type="http://schemas.openxmlformats.org/officeDocument/2006/relationships/tags" Target="../tags/tag488.xml"/><Relationship Id="rId67" Type="http://schemas.openxmlformats.org/officeDocument/2006/relationships/tags" Target="../tags/tag509.xml"/><Relationship Id="rId116" Type="http://schemas.openxmlformats.org/officeDocument/2006/relationships/tags" Target="../tags/tag558.xml"/><Relationship Id="rId137" Type="http://schemas.openxmlformats.org/officeDocument/2006/relationships/tags" Target="../tags/tag579.xml"/><Relationship Id="rId158" Type="http://schemas.openxmlformats.org/officeDocument/2006/relationships/tags" Target="../tags/tag600.xml"/><Relationship Id="rId20" Type="http://schemas.openxmlformats.org/officeDocument/2006/relationships/tags" Target="../tags/tag462.xml"/><Relationship Id="rId41" Type="http://schemas.openxmlformats.org/officeDocument/2006/relationships/tags" Target="../tags/tag483.xml"/><Relationship Id="rId62" Type="http://schemas.openxmlformats.org/officeDocument/2006/relationships/tags" Target="../tags/tag504.xml"/><Relationship Id="rId83" Type="http://schemas.openxmlformats.org/officeDocument/2006/relationships/tags" Target="../tags/tag525.xml"/><Relationship Id="rId88" Type="http://schemas.openxmlformats.org/officeDocument/2006/relationships/tags" Target="../tags/tag530.xml"/><Relationship Id="rId111" Type="http://schemas.openxmlformats.org/officeDocument/2006/relationships/tags" Target="../tags/tag553.xml"/><Relationship Id="rId132" Type="http://schemas.openxmlformats.org/officeDocument/2006/relationships/tags" Target="../tags/tag574.xml"/><Relationship Id="rId153" Type="http://schemas.openxmlformats.org/officeDocument/2006/relationships/tags" Target="../tags/tag595.xml"/><Relationship Id="rId174" Type="http://schemas.openxmlformats.org/officeDocument/2006/relationships/tags" Target="../tags/tag616.xml"/><Relationship Id="rId179" Type="http://schemas.openxmlformats.org/officeDocument/2006/relationships/tags" Target="../tags/tag621.xml"/><Relationship Id="rId195" Type="http://schemas.openxmlformats.org/officeDocument/2006/relationships/tags" Target="../tags/tag637.xml"/><Relationship Id="rId209" Type="http://schemas.openxmlformats.org/officeDocument/2006/relationships/tags" Target="../tags/tag651.xml"/><Relationship Id="rId190" Type="http://schemas.openxmlformats.org/officeDocument/2006/relationships/tags" Target="../tags/tag632.xml"/><Relationship Id="rId204" Type="http://schemas.openxmlformats.org/officeDocument/2006/relationships/tags" Target="../tags/tag646.xml"/><Relationship Id="rId220" Type="http://schemas.openxmlformats.org/officeDocument/2006/relationships/tags" Target="../tags/tag662.xml"/><Relationship Id="rId225" Type="http://schemas.openxmlformats.org/officeDocument/2006/relationships/tags" Target="../tags/tag667.xml"/><Relationship Id="rId15" Type="http://schemas.openxmlformats.org/officeDocument/2006/relationships/tags" Target="../tags/tag457.xml"/><Relationship Id="rId36" Type="http://schemas.openxmlformats.org/officeDocument/2006/relationships/tags" Target="../tags/tag478.xml"/><Relationship Id="rId57" Type="http://schemas.openxmlformats.org/officeDocument/2006/relationships/tags" Target="../tags/tag499.xml"/><Relationship Id="rId106" Type="http://schemas.openxmlformats.org/officeDocument/2006/relationships/tags" Target="../tags/tag548.xml"/><Relationship Id="rId127" Type="http://schemas.openxmlformats.org/officeDocument/2006/relationships/tags" Target="../tags/tag569.xml"/><Relationship Id="rId10" Type="http://schemas.openxmlformats.org/officeDocument/2006/relationships/tags" Target="../tags/tag452.xml"/><Relationship Id="rId31" Type="http://schemas.openxmlformats.org/officeDocument/2006/relationships/tags" Target="../tags/tag473.xml"/><Relationship Id="rId52" Type="http://schemas.openxmlformats.org/officeDocument/2006/relationships/tags" Target="../tags/tag494.xml"/><Relationship Id="rId73" Type="http://schemas.openxmlformats.org/officeDocument/2006/relationships/tags" Target="../tags/tag515.xml"/><Relationship Id="rId78" Type="http://schemas.openxmlformats.org/officeDocument/2006/relationships/tags" Target="../tags/tag520.xml"/><Relationship Id="rId94" Type="http://schemas.openxmlformats.org/officeDocument/2006/relationships/tags" Target="../tags/tag536.xml"/><Relationship Id="rId99" Type="http://schemas.openxmlformats.org/officeDocument/2006/relationships/tags" Target="../tags/tag541.xml"/><Relationship Id="rId101" Type="http://schemas.openxmlformats.org/officeDocument/2006/relationships/tags" Target="../tags/tag543.xml"/><Relationship Id="rId122" Type="http://schemas.openxmlformats.org/officeDocument/2006/relationships/tags" Target="../tags/tag564.xml"/><Relationship Id="rId143" Type="http://schemas.openxmlformats.org/officeDocument/2006/relationships/tags" Target="../tags/tag585.xml"/><Relationship Id="rId148" Type="http://schemas.openxmlformats.org/officeDocument/2006/relationships/tags" Target="../tags/tag590.xml"/><Relationship Id="rId164" Type="http://schemas.openxmlformats.org/officeDocument/2006/relationships/tags" Target="../tags/tag606.xml"/><Relationship Id="rId169" Type="http://schemas.openxmlformats.org/officeDocument/2006/relationships/tags" Target="../tags/tag611.xml"/><Relationship Id="rId185" Type="http://schemas.openxmlformats.org/officeDocument/2006/relationships/tags" Target="../tags/tag627.xml"/><Relationship Id="rId4" Type="http://schemas.openxmlformats.org/officeDocument/2006/relationships/tags" Target="../tags/tag446.xml"/><Relationship Id="rId9" Type="http://schemas.openxmlformats.org/officeDocument/2006/relationships/tags" Target="../tags/tag451.xml"/><Relationship Id="rId180" Type="http://schemas.openxmlformats.org/officeDocument/2006/relationships/tags" Target="../tags/tag622.xml"/><Relationship Id="rId210" Type="http://schemas.openxmlformats.org/officeDocument/2006/relationships/tags" Target="../tags/tag652.xml"/><Relationship Id="rId215" Type="http://schemas.openxmlformats.org/officeDocument/2006/relationships/tags" Target="../tags/tag657.xml"/><Relationship Id="rId26" Type="http://schemas.openxmlformats.org/officeDocument/2006/relationships/tags" Target="../tags/tag468.xml"/><Relationship Id="rId231" Type="http://schemas.openxmlformats.org/officeDocument/2006/relationships/slideLayout" Target="../slideLayouts/slideLayout1.xml"/><Relationship Id="rId47" Type="http://schemas.openxmlformats.org/officeDocument/2006/relationships/tags" Target="../tags/tag489.xml"/><Relationship Id="rId68" Type="http://schemas.openxmlformats.org/officeDocument/2006/relationships/tags" Target="../tags/tag510.xml"/><Relationship Id="rId89" Type="http://schemas.openxmlformats.org/officeDocument/2006/relationships/tags" Target="../tags/tag531.xml"/><Relationship Id="rId112" Type="http://schemas.openxmlformats.org/officeDocument/2006/relationships/tags" Target="../tags/tag554.xml"/><Relationship Id="rId133" Type="http://schemas.openxmlformats.org/officeDocument/2006/relationships/tags" Target="../tags/tag575.xml"/><Relationship Id="rId154" Type="http://schemas.openxmlformats.org/officeDocument/2006/relationships/tags" Target="../tags/tag596.xml"/><Relationship Id="rId175" Type="http://schemas.openxmlformats.org/officeDocument/2006/relationships/tags" Target="../tags/tag617.xml"/><Relationship Id="rId196" Type="http://schemas.openxmlformats.org/officeDocument/2006/relationships/tags" Target="../tags/tag638.xml"/><Relationship Id="rId200" Type="http://schemas.openxmlformats.org/officeDocument/2006/relationships/tags" Target="../tags/tag642.xml"/><Relationship Id="rId16" Type="http://schemas.openxmlformats.org/officeDocument/2006/relationships/tags" Target="../tags/tag458.xml"/><Relationship Id="rId221" Type="http://schemas.openxmlformats.org/officeDocument/2006/relationships/tags" Target="../tags/tag663.xml"/><Relationship Id="rId37" Type="http://schemas.openxmlformats.org/officeDocument/2006/relationships/tags" Target="../tags/tag479.xml"/><Relationship Id="rId58" Type="http://schemas.openxmlformats.org/officeDocument/2006/relationships/tags" Target="../tags/tag500.xml"/><Relationship Id="rId79" Type="http://schemas.openxmlformats.org/officeDocument/2006/relationships/tags" Target="../tags/tag521.xml"/><Relationship Id="rId102" Type="http://schemas.openxmlformats.org/officeDocument/2006/relationships/tags" Target="../tags/tag544.xml"/><Relationship Id="rId123" Type="http://schemas.openxmlformats.org/officeDocument/2006/relationships/tags" Target="../tags/tag565.xml"/><Relationship Id="rId144" Type="http://schemas.openxmlformats.org/officeDocument/2006/relationships/tags" Target="../tags/tag586.xml"/><Relationship Id="rId90" Type="http://schemas.openxmlformats.org/officeDocument/2006/relationships/tags" Target="../tags/tag532.xml"/><Relationship Id="rId165" Type="http://schemas.openxmlformats.org/officeDocument/2006/relationships/tags" Target="../tags/tag607.xml"/><Relationship Id="rId186" Type="http://schemas.openxmlformats.org/officeDocument/2006/relationships/tags" Target="../tags/tag628.xml"/><Relationship Id="rId211" Type="http://schemas.openxmlformats.org/officeDocument/2006/relationships/tags" Target="../tags/tag65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98.xml"/><Relationship Id="rId117" Type="http://schemas.openxmlformats.org/officeDocument/2006/relationships/tags" Target="../tags/tag789.xml"/><Relationship Id="rId21" Type="http://schemas.openxmlformats.org/officeDocument/2006/relationships/tags" Target="../tags/tag693.xml"/><Relationship Id="rId42" Type="http://schemas.openxmlformats.org/officeDocument/2006/relationships/tags" Target="../tags/tag714.xml"/><Relationship Id="rId47" Type="http://schemas.openxmlformats.org/officeDocument/2006/relationships/tags" Target="../tags/tag719.xml"/><Relationship Id="rId63" Type="http://schemas.openxmlformats.org/officeDocument/2006/relationships/tags" Target="../tags/tag735.xml"/><Relationship Id="rId68" Type="http://schemas.openxmlformats.org/officeDocument/2006/relationships/tags" Target="../tags/tag740.xml"/><Relationship Id="rId84" Type="http://schemas.openxmlformats.org/officeDocument/2006/relationships/tags" Target="../tags/tag756.xml"/><Relationship Id="rId89" Type="http://schemas.openxmlformats.org/officeDocument/2006/relationships/tags" Target="../tags/tag761.xml"/><Relationship Id="rId112" Type="http://schemas.openxmlformats.org/officeDocument/2006/relationships/tags" Target="../tags/tag784.xml"/><Relationship Id="rId133" Type="http://schemas.openxmlformats.org/officeDocument/2006/relationships/tags" Target="../tags/tag805.xml"/><Relationship Id="rId138" Type="http://schemas.openxmlformats.org/officeDocument/2006/relationships/tags" Target="../tags/tag810.xml"/><Relationship Id="rId154" Type="http://schemas.openxmlformats.org/officeDocument/2006/relationships/tags" Target="../tags/tag826.xml"/><Relationship Id="rId159" Type="http://schemas.openxmlformats.org/officeDocument/2006/relationships/tags" Target="../tags/tag831.xml"/><Relationship Id="rId175" Type="http://schemas.openxmlformats.org/officeDocument/2006/relationships/tags" Target="../tags/tag847.xml"/><Relationship Id="rId170" Type="http://schemas.openxmlformats.org/officeDocument/2006/relationships/tags" Target="../tags/tag842.xml"/><Relationship Id="rId16" Type="http://schemas.openxmlformats.org/officeDocument/2006/relationships/tags" Target="../tags/tag688.xml"/><Relationship Id="rId107" Type="http://schemas.openxmlformats.org/officeDocument/2006/relationships/tags" Target="../tags/tag779.xml"/><Relationship Id="rId11" Type="http://schemas.openxmlformats.org/officeDocument/2006/relationships/tags" Target="../tags/tag683.xml"/><Relationship Id="rId32" Type="http://schemas.openxmlformats.org/officeDocument/2006/relationships/tags" Target="../tags/tag704.xml"/><Relationship Id="rId37" Type="http://schemas.openxmlformats.org/officeDocument/2006/relationships/tags" Target="../tags/tag709.xml"/><Relationship Id="rId53" Type="http://schemas.openxmlformats.org/officeDocument/2006/relationships/tags" Target="../tags/tag725.xml"/><Relationship Id="rId58" Type="http://schemas.openxmlformats.org/officeDocument/2006/relationships/tags" Target="../tags/tag730.xml"/><Relationship Id="rId74" Type="http://schemas.openxmlformats.org/officeDocument/2006/relationships/tags" Target="../tags/tag746.xml"/><Relationship Id="rId79" Type="http://schemas.openxmlformats.org/officeDocument/2006/relationships/tags" Target="../tags/tag751.xml"/><Relationship Id="rId102" Type="http://schemas.openxmlformats.org/officeDocument/2006/relationships/tags" Target="../tags/tag774.xml"/><Relationship Id="rId123" Type="http://schemas.openxmlformats.org/officeDocument/2006/relationships/tags" Target="../tags/tag795.xml"/><Relationship Id="rId128" Type="http://schemas.openxmlformats.org/officeDocument/2006/relationships/tags" Target="../tags/tag800.xml"/><Relationship Id="rId144" Type="http://schemas.openxmlformats.org/officeDocument/2006/relationships/tags" Target="../tags/tag816.xml"/><Relationship Id="rId149" Type="http://schemas.openxmlformats.org/officeDocument/2006/relationships/tags" Target="../tags/tag821.xml"/><Relationship Id="rId5" Type="http://schemas.openxmlformats.org/officeDocument/2006/relationships/tags" Target="../tags/tag677.xml"/><Relationship Id="rId90" Type="http://schemas.openxmlformats.org/officeDocument/2006/relationships/tags" Target="../tags/tag762.xml"/><Relationship Id="rId95" Type="http://schemas.openxmlformats.org/officeDocument/2006/relationships/tags" Target="../tags/tag767.xml"/><Relationship Id="rId160" Type="http://schemas.openxmlformats.org/officeDocument/2006/relationships/tags" Target="../tags/tag832.xml"/><Relationship Id="rId165" Type="http://schemas.openxmlformats.org/officeDocument/2006/relationships/tags" Target="../tags/tag837.xml"/><Relationship Id="rId181" Type="http://schemas.openxmlformats.org/officeDocument/2006/relationships/tags" Target="../tags/tag853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43" Type="http://schemas.openxmlformats.org/officeDocument/2006/relationships/tags" Target="../tags/tag715.xml"/><Relationship Id="rId48" Type="http://schemas.openxmlformats.org/officeDocument/2006/relationships/tags" Target="../tags/tag720.xml"/><Relationship Id="rId64" Type="http://schemas.openxmlformats.org/officeDocument/2006/relationships/tags" Target="../tags/tag736.xml"/><Relationship Id="rId69" Type="http://schemas.openxmlformats.org/officeDocument/2006/relationships/tags" Target="../tags/tag741.xml"/><Relationship Id="rId113" Type="http://schemas.openxmlformats.org/officeDocument/2006/relationships/tags" Target="../tags/tag785.xml"/><Relationship Id="rId118" Type="http://schemas.openxmlformats.org/officeDocument/2006/relationships/tags" Target="../tags/tag790.xml"/><Relationship Id="rId134" Type="http://schemas.openxmlformats.org/officeDocument/2006/relationships/tags" Target="../tags/tag806.xml"/><Relationship Id="rId139" Type="http://schemas.openxmlformats.org/officeDocument/2006/relationships/tags" Target="../tags/tag811.xml"/><Relationship Id="rId80" Type="http://schemas.openxmlformats.org/officeDocument/2006/relationships/tags" Target="../tags/tag752.xml"/><Relationship Id="rId85" Type="http://schemas.openxmlformats.org/officeDocument/2006/relationships/tags" Target="../tags/tag757.xml"/><Relationship Id="rId150" Type="http://schemas.openxmlformats.org/officeDocument/2006/relationships/tags" Target="../tags/tag822.xml"/><Relationship Id="rId155" Type="http://schemas.openxmlformats.org/officeDocument/2006/relationships/tags" Target="../tags/tag827.xml"/><Relationship Id="rId171" Type="http://schemas.openxmlformats.org/officeDocument/2006/relationships/tags" Target="../tags/tag843.xml"/><Relationship Id="rId176" Type="http://schemas.openxmlformats.org/officeDocument/2006/relationships/tags" Target="../tags/tag848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33" Type="http://schemas.openxmlformats.org/officeDocument/2006/relationships/tags" Target="../tags/tag705.xml"/><Relationship Id="rId38" Type="http://schemas.openxmlformats.org/officeDocument/2006/relationships/tags" Target="../tags/tag710.xml"/><Relationship Id="rId59" Type="http://schemas.openxmlformats.org/officeDocument/2006/relationships/tags" Target="../tags/tag731.xml"/><Relationship Id="rId103" Type="http://schemas.openxmlformats.org/officeDocument/2006/relationships/tags" Target="../tags/tag775.xml"/><Relationship Id="rId108" Type="http://schemas.openxmlformats.org/officeDocument/2006/relationships/tags" Target="../tags/tag780.xml"/><Relationship Id="rId124" Type="http://schemas.openxmlformats.org/officeDocument/2006/relationships/tags" Target="../tags/tag796.xml"/><Relationship Id="rId129" Type="http://schemas.openxmlformats.org/officeDocument/2006/relationships/tags" Target="../tags/tag801.xml"/><Relationship Id="rId54" Type="http://schemas.openxmlformats.org/officeDocument/2006/relationships/tags" Target="../tags/tag726.xml"/><Relationship Id="rId70" Type="http://schemas.openxmlformats.org/officeDocument/2006/relationships/tags" Target="../tags/tag742.xml"/><Relationship Id="rId75" Type="http://schemas.openxmlformats.org/officeDocument/2006/relationships/tags" Target="../tags/tag747.xml"/><Relationship Id="rId91" Type="http://schemas.openxmlformats.org/officeDocument/2006/relationships/tags" Target="../tags/tag763.xml"/><Relationship Id="rId96" Type="http://schemas.openxmlformats.org/officeDocument/2006/relationships/tags" Target="../tags/tag768.xml"/><Relationship Id="rId140" Type="http://schemas.openxmlformats.org/officeDocument/2006/relationships/tags" Target="../tags/tag812.xml"/><Relationship Id="rId145" Type="http://schemas.openxmlformats.org/officeDocument/2006/relationships/tags" Target="../tags/tag817.xml"/><Relationship Id="rId161" Type="http://schemas.openxmlformats.org/officeDocument/2006/relationships/tags" Target="../tags/tag833.xml"/><Relationship Id="rId166" Type="http://schemas.openxmlformats.org/officeDocument/2006/relationships/tags" Target="../tags/tag838.xml"/><Relationship Id="rId182" Type="http://schemas.openxmlformats.org/officeDocument/2006/relationships/slideLayout" Target="../slideLayouts/slideLayout1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49" Type="http://schemas.openxmlformats.org/officeDocument/2006/relationships/tags" Target="../tags/tag721.xml"/><Relationship Id="rId114" Type="http://schemas.openxmlformats.org/officeDocument/2006/relationships/tags" Target="../tags/tag786.xml"/><Relationship Id="rId119" Type="http://schemas.openxmlformats.org/officeDocument/2006/relationships/tags" Target="../tags/tag791.xml"/><Relationship Id="rId44" Type="http://schemas.openxmlformats.org/officeDocument/2006/relationships/tags" Target="../tags/tag716.xml"/><Relationship Id="rId60" Type="http://schemas.openxmlformats.org/officeDocument/2006/relationships/tags" Target="../tags/tag732.xml"/><Relationship Id="rId65" Type="http://schemas.openxmlformats.org/officeDocument/2006/relationships/tags" Target="../tags/tag737.xml"/><Relationship Id="rId81" Type="http://schemas.openxmlformats.org/officeDocument/2006/relationships/tags" Target="../tags/tag753.xml"/><Relationship Id="rId86" Type="http://schemas.openxmlformats.org/officeDocument/2006/relationships/tags" Target="../tags/tag758.xml"/><Relationship Id="rId130" Type="http://schemas.openxmlformats.org/officeDocument/2006/relationships/tags" Target="../tags/tag802.xml"/><Relationship Id="rId135" Type="http://schemas.openxmlformats.org/officeDocument/2006/relationships/tags" Target="../tags/tag807.xml"/><Relationship Id="rId151" Type="http://schemas.openxmlformats.org/officeDocument/2006/relationships/tags" Target="../tags/tag823.xml"/><Relationship Id="rId156" Type="http://schemas.openxmlformats.org/officeDocument/2006/relationships/tags" Target="../tags/tag828.xml"/><Relationship Id="rId177" Type="http://schemas.openxmlformats.org/officeDocument/2006/relationships/tags" Target="../tags/tag849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72" Type="http://schemas.openxmlformats.org/officeDocument/2006/relationships/tags" Target="../tags/tag844.xml"/><Relationship Id="rId180" Type="http://schemas.openxmlformats.org/officeDocument/2006/relationships/tags" Target="../tags/tag852.xml"/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39" Type="http://schemas.openxmlformats.org/officeDocument/2006/relationships/tags" Target="../tags/tag711.xml"/><Relationship Id="rId109" Type="http://schemas.openxmlformats.org/officeDocument/2006/relationships/tags" Target="../tags/tag781.xml"/><Relationship Id="rId34" Type="http://schemas.openxmlformats.org/officeDocument/2006/relationships/tags" Target="../tags/tag706.xml"/><Relationship Id="rId50" Type="http://schemas.openxmlformats.org/officeDocument/2006/relationships/tags" Target="../tags/tag722.xml"/><Relationship Id="rId55" Type="http://schemas.openxmlformats.org/officeDocument/2006/relationships/tags" Target="../tags/tag727.xml"/><Relationship Id="rId76" Type="http://schemas.openxmlformats.org/officeDocument/2006/relationships/tags" Target="../tags/tag748.xml"/><Relationship Id="rId97" Type="http://schemas.openxmlformats.org/officeDocument/2006/relationships/tags" Target="../tags/tag769.xml"/><Relationship Id="rId104" Type="http://schemas.openxmlformats.org/officeDocument/2006/relationships/tags" Target="../tags/tag776.xml"/><Relationship Id="rId120" Type="http://schemas.openxmlformats.org/officeDocument/2006/relationships/tags" Target="../tags/tag792.xml"/><Relationship Id="rId125" Type="http://schemas.openxmlformats.org/officeDocument/2006/relationships/tags" Target="../tags/tag797.xml"/><Relationship Id="rId141" Type="http://schemas.openxmlformats.org/officeDocument/2006/relationships/tags" Target="../tags/tag813.xml"/><Relationship Id="rId146" Type="http://schemas.openxmlformats.org/officeDocument/2006/relationships/tags" Target="../tags/tag818.xml"/><Relationship Id="rId167" Type="http://schemas.openxmlformats.org/officeDocument/2006/relationships/tags" Target="../tags/tag839.xml"/><Relationship Id="rId7" Type="http://schemas.openxmlformats.org/officeDocument/2006/relationships/tags" Target="../tags/tag679.xml"/><Relationship Id="rId71" Type="http://schemas.openxmlformats.org/officeDocument/2006/relationships/tags" Target="../tags/tag743.xml"/><Relationship Id="rId92" Type="http://schemas.openxmlformats.org/officeDocument/2006/relationships/tags" Target="../tags/tag764.xml"/><Relationship Id="rId162" Type="http://schemas.openxmlformats.org/officeDocument/2006/relationships/tags" Target="../tags/tag834.xml"/><Relationship Id="rId2" Type="http://schemas.openxmlformats.org/officeDocument/2006/relationships/tags" Target="../tags/tag674.xml"/><Relationship Id="rId29" Type="http://schemas.openxmlformats.org/officeDocument/2006/relationships/tags" Target="../tags/tag701.xml"/><Relationship Id="rId24" Type="http://schemas.openxmlformats.org/officeDocument/2006/relationships/tags" Target="../tags/tag696.xml"/><Relationship Id="rId40" Type="http://schemas.openxmlformats.org/officeDocument/2006/relationships/tags" Target="../tags/tag712.xml"/><Relationship Id="rId45" Type="http://schemas.openxmlformats.org/officeDocument/2006/relationships/tags" Target="../tags/tag717.xml"/><Relationship Id="rId66" Type="http://schemas.openxmlformats.org/officeDocument/2006/relationships/tags" Target="../tags/tag738.xml"/><Relationship Id="rId87" Type="http://schemas.openxmlformats.org/officeDocument/2006/relationships/tags" Target="../tags/tag759.xml"/><Relationship Id="rId110" Type="http://schemas.openxmlformats.org/officeDocument/2006/relationships/tags" Target="../tags/tag782.xml"/><Relationship Id="rId115" Type="http://schemas.openxmlformats.org/officeDocument/2006/relationships/tags" Target="../tags/tag787.xml"/><Relationship Id="rId131" Type="http://schemas.openxmlformats.org/officeDocument/2006/relationships/tags" Target="../tags/tag803.xml"/><Relationship Id="rId136" Type="http://schemas.openxmlformats.org/officeDocument/2006/relationships/tags" Target="../tags/tag808.xml"/><Relationship Id="rId157" Type="http://schemas.openxmlformats.org/officeDocument/2006/relationships/tags" Target="../tags/tag829.xml"/><Relationship Id="rId178" Type="http://schemas.openxmlformats.org/officeDocument/2006/relationships/tags" Target="../tags/tag850.xml"/><Relationship Id="rId61" Type="http://schemas.openxmlformats.org/officeDocument/2006/relationships/tags" Target="../tags/tag733.xml"/><Relationship Id="rId82" Type="http://schemas.openxmlformats.org/officeDocument/2006/relationships/tags" Target="../tags/tag754.xml"/><Relationship Id="rId152" Type="http://schemas.openxmlformats.org/officeDocument/2006/relationships/tags" Target="../tags/tag824.xml"/><Relationship Id="rId173" Type="http://schemas.openxmlformats.org/officeDocument/2006/relationships/tags" Target="../tags/tag845.xml"/><Relationship Id="rId19" Type="http://schemas.openxmlformats.org/officeDocument/2006/relationships/tags" Target="../tags/tag691.xml"/><Relationship Id="rId14" Type="http://schemas.openxmlformats.org/officeDocument/2006/relationships/tags" Target="../tags/tag686.xml"/><Relationship Id="rId30" Type="http://schemas.openxmlformats.org/officeDocument/2006/relationships/tags" Target="../tags/tag702.xml"/><Relationship Id="rId35" Type="http://schemas.openxmlformats.org/officeDocument/2006/relationships/tags" Target="../tags/tag707.xml"/><Relationship Id="rId56" Type="http://schemas.openxmlformats.org/officeDocument/2006/relationships/tags" Target="../tags/tag728.xml"/><Relationship Id="rId77" Type="http://schemas.openxmlformats.org/officeDocument/2006/relationships/tags" Target="../tags/tag749.xml"/><Relationship Id="rId100" Type="http://schemas.openxmlformats.org/officeDocument/2006/relationships/tags" Target="../tags/tag772.xml"/><Relationship Id="rId105" Type="http://schemas.openxmlformats.org/officeDocument/2006/relationships/tags" Target="../tags/tag777.xml"/><Relationship Id="rId126" Type="http://schemas.openxmlformats.org/officeDocument/2006/relationships/tags" Target="../tags/tag798.xml"/><Relationship Id="rId147" Type="http://schemas.openxmlformats.org/officeDocument/2006/relationships/tags" Target="../tags/tag819.xml"/><Relationship Id="rId168" Type="http://schemas.openxmlformats.org/officeDocument/2006/relationships/tags" Target="../tags/tag840.xml"/><Relationship Id="rId8" Type="http://schemas.openxmlformats.org/officeDocument/2006/relationships/tags" Target="../tags/tag680.xml"/><Relationship Id="rId51" Type="http://schemas.openxmlformats.org/officeDocument/2006/relationships/tags" Target="../tags/tag723.xml"/><Relationship Id="rId72" Type="http://schemas.openxmlformats.org/officeDocument/2006/relationships/tags" Target="../tags/tag744.xml"/><Relationship Id="rId93" Type="http://schemas.openxmlformats.org/officeDocument/2006/relationships/tags" Target="../tags/tag765.xml"/><Relationship Id="rId98" Type="http://schemas.openxmlformats.org/officeDocument/2006/relationships/tags" Target="../tags/tag770.xml"/><Relationship Id="rId121" Type="http://schemas.openxmlformats.org/officeDocument/2006/relationships/tags" Target="../tags/tag793.xml"/><Relationship Id="rId142" Type="http://schemas.openxmlformats.org/officeDocument/2006/relationships/tags" Target="../tags/tag814.xml"/><Relationship Id="rId163" Type="http://schemas.openxmlformats.org/officeDocument/2006/relationships/tags" Target="../tags/tag835.xml"/><Relationship Id="rId3" Type="http://schemas.openxmlformats.org/officeDocument/2006/relationships/tags" Target="../tags/tag675.xml"/><Relationship Id="rId25" Type="http://schemas.openxmlformats.org/officeDocument/2006/relationships/tags" Target="../tags/tag697.xml"/><Relationship Id="rId46" Type="http://schemas.openxmlformats.org/officeDocument/2006/relationships/tags" Target="../tags/tag718.xml"/><Relationship Id="rId67" Type="http://schemas.openxmlformats.org/officeDocument/2006/relationships/tags" Target="../tags/tag739.xml"/><Relationship Id="rId116" Type="http://schemas.openxmlformats.org/officeDocument/2006/relationships/tags" Target="../tags/tag788.xml"/><Relationship Id="rId137" Type="http://schemas.openxmlformats.org/officeDocument/2006/relationships/tags" Target="../tags/tag809.xml"/><Relationship Id="rId158" Type="http://schemas.openxmlformats.org/officeDocument/2006/relationships/tags" Target="../tags/tag830.xml"/><Relationship Id="rId20" Type="http://schemas.openxmlformats.org/officeDocument/2006/relationships/tags" Target="../tags/tag692.xml"/><Relationship Id="rId41" Type="http://schemas.openxmlformats.org/officeDocument/2006/relationships/tags" Target="../tags/tag713.xml"/><Relationship Id="rId62" Type="http://schemas.openxmlformats.org/officeDocument/2006/relationships/tags" Target="../tags/tag734.xml"/><Relationship Id="rId83" Type="http://schemas.openxmlformats.org/officeDocument/2006/relationships/tags" Target="../tags/tag755.xml"/><Relationship Id="rId88" Type="http://schemas.openxmlformats.org/officeDocument/2006/relationships/tags" Target="../tags/tag760.xml"/><Relationship Id="rId111" Type="http://schemas.openxmlformats.org/officeDocument/2006/relationships/tags" Target="../tags/tag783.xml"/><Relationship Id="rId132" Type="http://schemas.openxmlformats.org/officeDocument/2006/relationships/tags" Target="../tags/tag804.xml"/><Relationship Id="rId153" Type="http://schemas.openxmlformats.org/officeDocument/2006/relationships/tags" Target="../tags/tag825.xml"/><Relationship Id="rId174" Type="http://schemas.openxmlformats.org/officeDocument/2006/relationships/tags" Target="../tags/tag846.xml"/><Relationship Id="rId179" Type="http://schemas.openxmlformats.org/officeDocument/2006/relationships/tags" Target="../tags/tag851.xml"/><Relationship Id="rId15" Type="http://schemas.openxmlformats.org/officeDocument/2006/relationships/tags" Target="../tags/tag687.xml"/><Relationship Id="rId36" Type="http://schemas.openxmlformats.org/officeDocument/2006/relationships/tags" Target="../tags/tag708.xml"/><Relationship Id="rId57" Type="http://schemas.openxmlformats.org/officeDocument/2006/relationships/tags" Target="../tags/tag729.xml"/><Relationship Id="rId106" Type="http://schemas.openxmlformats.org/officeDocument/2006/relationships/tags" Target="../tags/tag778.xml"/><Relationship Id="rId127" Type="http://schemas.openxmlformats.org/officeDocument/2006/relationships/tags" Target="../tags/tag799.xml"/><Relationship Id="rId10" Type="http://schemas.openxmlformats.org/officeDocument/2006/relationships/tags" Target="../tags/tag682.xml"/><Relationship Id="rId31" Type="http://schemas.openxmlformats.org/officeDocument/2006/relationships/tags" Target="../tags/tag703.xml"/><Relationship Id="rId52" Type="http://schemas.openxmlformats.org/officeDocument/2006/relationships/tags" Target="../tags/tag724.xml"/><Relationship Id="rId73" Type="http://schemas.openxmlformats.org/officeDocument/2006/relationships/tags" Target="../tags/tag745.xml"/><Relationship Id="rId78" Type="http://schemas.openxmlformats.org/officeDocument/2006/relationships/tags" Target="../tags/tag750.xml"/><Relationship Id="rId94" Type="http://schemas.openxmlformats.org/officeDocument/2006/relationships/tags" Target="../tags/tag766.xml"/><Relationship Id="rId99" Type="http://schemas.openxmlformats.org/officeDocument/2006/relationships/tags" Target="../tags/tag771.xml"/><Relationship Id="rId101" Type="http://schemas.openxmlformats.org/officeDocument/2006/relationships/tags" Target="../tags/tag773.xml"/><Relationship Id="rId122" Type="http://schemas.openxmlformats.org/officeDocument/2006/relationships/tags" Target="../tags/tag794.xml"/><Relationship Id="rId143" Type="http://schemas.openxmlformats.org/officeDocument/2006/relationships/tags" Target="../tags/tag815.xml"/><Relationship Id="rId148" Type="http://schemas.openxmlformats.org/officeDocument/2006/relationships/tags" Target="../tags/tag820.xml"/><Relationship Id="rId164" Type="http://schemas.openxmlformats.org/officeDocument/2006/relationships/tags" Target="../tags/tag836.xml"/><Relationship Id="rId169" Type="http://schemas.openxmlformats.org/officeDocument/2006/relationships/tags" Target="../tags/tag84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970.xml"/><Relationship Id="rId21" Type="http://schemas.openxmlformats.org/officeDocument/2006/relationships/tags" Target="../tags/tag874.xml"/><Relationship Id="rId42" Type="http://schemas.openxmlformats.org/officeDocument/2006/relationships/tags" Target="../tags/tag895.xml"/><Relationship Id="rId63" Type="http://schemas.openxmlformats.org/officeDocument/2006/relationships/tags" Target="../tags/tag916.xml"/><Relationship Id="rId84" Type="http://schemas.openxmlformats.org/officeDocument/2006/relationships/tags" Target="../tags/tag937.xml"/><Relationship Id="rId138" Type="http://schemas.openxmlformats.org/officeDocument/2006/relationships/tags" Target="../tags/tag991.xml"/><Relationship Id="rId159" Type="http://schemas.openxmlformats.org/officeDocument/2006/relationships/tags" Target="../tags/tag1012.xml"/><Relationship Id="rId170" Type="http://schemas.openxmlformats.org/officeDocument/2006/relationships/tags" Target="../tags/tag1023.xml"/><Relationship Id="rId191" Type="http://schemas.openxmlformats.org/officeDocument/2006/relationships/tags" Target="../tags/tag1044.xml"/><Relationship Id="rId196" Type="http://schemas.openxmlformats.org/officeDocument/2006/relationships/tags" Target="../tags/tag1049.xml"/><Relationship Id="rId16" Type="http://schemas.openxmlformats.org/officeDocument/2006/relationships/tags" Target="../tags/tag869.xml"/><Relationship Id="rId107" Type="http://schemas.openxmlformats.org/officeDocument/2006/relationships/tags" Target="../tags/tag960.xml"/><Relationship Id="rId11" Type="http://schemas.openxmlformats.org/officeDocument/2006/relationships/tags" Target="../tags/tag864.xml"/><Relationship Id="rId32" Type="http://schemas.openxmlformats.org/officeDocument/2006/relationships/tags" Target="../tags/tag885.xml"/><Relationship Id="rId37" Type="http://schemas.openxmlformats.org/officeDocument/2006/relationships/tags" Target="../tags/tag890.xml"/><Relationship Id="rId53" Type="http://schemas.openxmlformats.org/officeDocument/2006/relationships/tags" Target="../tags/tag906.xml"/><Relationship Id="rId58" Type="http://schemas.openxmlformats.org/officeDocument/2006/relationships/tags" Target="../tags/tag911.xml"/><Relationship Id="rId74" Type="http://schemas.openxmlformats.org/officeDocument/2006/relationships/tags" Target="../tags/tag927.xml"/><Relationship Id="rId79" Type="http://schemas.openxmlformats.org/officeDocument/2006/relationships/tags" Target="../tags/tag932.xml"/><Relationship Id="rId102" Type="http://schemas.openxmlformats.org/officeDocument/2006/relationships/tags" Target="../tags/tag955.xml"/><Relationship Id="rId123" Type="http://schemas.openxmlformats.org/officeDocument/2006/relationships/tags" Target="../tags/tag976.xml"/><Relationship Id="rId128" Type="http://schemas.openxmlformats.org/officeDocument/2006/relationships/tags" Target="../tags/tag981.xml"/><Relationship Id="rId144" Type="http://schemas.openxmlformats.org/officeDocument/2006/relationships/tags" Target="../tags/tag997.xml"/><Relationship Id="rId149" Type="http://schemas.openxmlformats.org/officeDocument/2006/relationships/tags" Target="../tags/tag1002.xml"/><Relationship Id="rId5" Type="http://schemas.openxmlformats.org/officeDocument/2006/relationships/tags" Target="../tags/tag858.xml"/><Relationship Id="rId90" Type="http://schemas.openxmlformats.org/officeDocument/2006/relationships/tags" Target="../tags/tag943.xml"/><Relationship Id="rId95" Type="http://schemas.openxmlformats.org/officeDocument/2006/relationships/tags" Target="../tags/tag948.xml"/><Relationship Id="rId160" Type="http://schemas.openxmlformats.org/officeDocument/2006/relationships/tags" Target="../tags/tag1013.xml"/><Relationship Id="rId165" Type="http://schemas.openxmlformats.org/officeDocument/2006/relationships/tags" Target="../tags/tag1018.xml"/><Relationship Id="rId181" Type="http://schemas.openxmlformats.org/officeDocument/2006/relationships/tags" Target="../tags/tag1034.xml"/><Relationship Id="rId186" Type="http://schemas.openxmlformats.org/officeDocument/2006/relationships/tags" Target="../tags/tag1039.xml"/><Relationship Id="rId22" Type="http://schemas.openxmlformats.org/officeDocument/2006/relationships/tags" Target="../tags/tag875.xml"/><Relationship Id="rId27" Type="http://schemas.openxmlformats.org/officeDocument/2006/relationships/tags" Target="../tags/tag880.xml"/><Relationship Id="rId43" Type="http://schemas.openxmlformats.org/officeDocument/2006/relationships/tags" Target="../tags/tag896.xml"/><Relationship Id="rId48" Type="http://schemas.openxmlformats.org/officeDocument/2006/relationships/tags" Target="../tags/tag901.xml"/><Relationship Id="rId64" Type="http://schemas.openxmlformats.org/officeDocument/2006/relationships/tags" Target="../tags/tag917.xml"/><Relationship Id="rId69" Type="http://schemas.openxmlformats.org/officeDocument/2006/relationships/tags" Target="../tags/tag922.xml"/><Relationship Id="rId113" Type="http://schemas.openxmlformats.org/officeDocument/2006/relationships/tags" Target="../tags/tag966.xml"/><Relationship Id="rId118" Type="http://schemas.openxmlformats.org/officeDocument/2006/relationships/tags" Target="../tags/tag971.xml"/><Relationship Id="rId134" Type="http://schemas.openxmlformats.org/officeDocument/2006/relationships/tags" Target="../tags/tag987.xml"/><Relationship Id="rId139" Type="http://schemas.openxmlformats.org/officeDocument/2006/relationships/tags" Target="../tags/tag992.xml"/><Relationship Id="rId80" Type="http://schemas.openxmlformats.org/officeDocument/2006/relationships/tags" Target="../tags/tag933.xml"/><Relationship Id="rId85" Type="http://schemas.openxmlformats.org/officeDocument/2006/relationships/tags" Target="../tags/tag938.xml"/><Relationship Id="rId150" Type="http://schemas.openxmlformats.org/officeDocument/2006/relationships/tags" Target="../tags/tag1003.xml"/><Relationship Id="rId155" Type="http://schemas.openxmlformats.org/officeDocument/2006/relationships/tags" Target="../tags/tag1008.xml"/><Relationship Id="rId171" Type="http://schemas.openxmlformats.org/officeDocument/2006/relationships/tags" Target="../tags/tag1024.xml"/><Relationship Id="rId176" Type="http://schemas.openxmlformats.org/officeDocument/2006/relationships/tags" Target="../tags/tag1029.xml"/><Relationship Id="rId192" Type="http://schemas.openxmlformats.org/officeDocument/2006/relationships/tags" Target="../tags/tag1045.xml"/><Relationship Id="rId197" Type="http://schemas.openxmlformats.org/officeDocument/2006/relationships/tags" Target="../tags/tag1050.xml"/><Relationship Id="rId12" Type="http://schemas.openxmlformats.org/officeDocument/2006/relationships/tags" Target="../tags/tag865.xml"/><Relationship Id="rId17" Type="http://schemas.openxmlformats.org/officeDocument/2006/relationships/tags" Target="../tags/tag870.xml"/><Relationship Id="rId33" Type="http://schemas.openxmlformats.org/officeDocument/2006/relationships/tags" Target="../tags/tag886.xml"/><Relationship Id="rId38" Type="http://schemas.openxmlformats.org/officeDocument/2006/relationships/tags" Target="../tags/tag891.xml"/><Relationship Id="rId59" Type="http://schemas.openxmlformats.org/officeDocument/2006/relationships/tags" Target="../tags/tag912.xml"/><Relationship Id="rId103" Type="http://schemas.openxmlformats.org/officeDocument/2006/relationships/tags" Target="../tags/tag956.xml"/><Relationship Id="rId108" Type="http://schemas.openxmlformats.org/officeDocument/2006/relationships/tags" Target="../tags/tag961.xml"/><Relationship Id="rId124" Type="http://schemas.openxmlformats.org/officeDocument/2006/relationships/tags" Target="../tags/tag977.xml"/><Relationship Id="rId129" Type="http://schemas.openxmlformats.org/officeDocument/2006/relationships/tags" Target="../tags/tag982.xml"/><Relationship Id="rId54" Type="http://schemas.openxmlformats.org/officeDocument/2006/relationships/tags" Target="../tags/tag907.xml"/><Relationship Id="rId70" Type="http://schemas.openxmlformats.org/officeDocument/2006/relationships/tags" Target="../tags/tag923.xml"/><Relationship Id="rId75" Type="http://schemas.openxmlformats.org/officeDocument/2006/relationships/tags" Target="../tags/tag928.xml"/><Relationship Id="rId91" Type="http://schemas.openxmlformats.org/officeDocument/2006/relationships/tags" Target="../tags/tag944.xml"/><Relationship Id="rId96" Type="http://schemas.openxmlformats.org/officeDocument/2006/relationships/tags" Target="../tags/tag949.xml"/><Relationship Id="rId140" Type="http://schemas.openxmlformats.org/officeDocument/2006/relationships/tags" Target="../tags/tag993.xml"/><Relationship Id="rId145" Type="http://schemas.openxmlformats.org/officeDocument/2006/relationships/tags" Target="../tags/tag998.xml"/><Relationship Id="rId161" Type="http://schemas.openxmlformats.org/officeDocument/2006/relationships/tags" Target="../tags/tag1014.xml"/><Relationship Id="rId166" Type="http://schemas.openxmlformats.org/officeDocument/2006/relationships/tags" Target="../tags/tag1019.xml"/><Relationship Id="rId182" Type="http://schemas.openxmlformats.org/officeDocument/2006/relationships/tags" Target="../tags/tag1035.xml"/><Relationship Id="rId187" Type="http://schemas.openxmlformats.org/officeDocument/2006/relationships/tags" Target="../tags/tag1040.xml"/><Relationship Id="rId1" Type="http://schemas.openxmlformats.org/officeDocument/2006/relationships/tags" Target="../tags/tag854.xml"/><Relationship Id="rId6" Type="http://schemas.openxmlformats.org/officeDocument/2006/relationships/tags" Target="../tags/tag859.xml"/><Relationship Id="rId23" Type="http://schemas.openxmlformats.org/officeDocument/2006/relationships/tags" Target="../tags/tag876.xml"/><Relationship Id="rId28" Type="http://schemas.openxmlformats.org/officeDocument/2006/relationships/tags" Target="../tags/tag881.xml"/><Relationship Id="rId49" Type="http://schemas.openxmlformats.org/officeDocument/2006/relationships/tags" Target="../tags/tag902.xml"/><Relationship Id="rId114" Type="http://schemas.openxmlformats.org/officeDocument/2006/relationships/tags" Target="../tags/tag967.xml"/><Relationship Id="rId119" Type="http://schemas.openxmlformats.org/officeDocument/2006/relationships/tags" Target="../tags/tag972.xml"/><Relationship Id="rId44" Type="http://schemas.openxmlformats.org/officeDocument/2006/relationships/tags" Target="../tags/tag897.xml"/><Relationship Id="rId60" Type="http://schemas.openxmlformats.org/officeDocument/2006/relationships/tags" Target="../tags/tag913.xml"/><Relationship Id="rId65" Type="http://schemas.openxmlformats.org/officeDocument/2006/relationships/tags" Target="../tags/tag918.xml"/><Relationship Id="rId81" Type="http://schemas.openxmlformats.org/officeDocument/2006/relationships/tags" Target="../tags/tag934.xml"/><Relationship Id="rId86" Type="http://schemas.openxmlformats.org/officeDocument/2006/relationships/tags" Target="../tags/tag939.xml"/><Relationship Id="rId130" Type="http://schemas.openxmlformats.org/officeDocument/2006/relationships/tags" Target="../tags/tag983.xml"/><Relationship Id="rId135" Type="http://schemas.openxmlformats.org/officeDocument/2006/relationships/tags" Target="../tags/tag988.xml"/><Relationship Id="rId151" Type="http://schemas.openxmlformats.org/officeDocument/2006/relationships/tags" Target="../tags/tag1004.xml"/><Relationship Id="rId156" Type="http://schemas.openxmlformats.org/officeDocument/2006/relationships/tags" Target="../tags/tag1009.xml"/><Relationship Id="rId177" Type="http://schemas.openxmlformats.org/officeDocument/2006/relationships/tags" Target="../tags/tag1030.xml"/><Relationship Id="rId198" Type="http://schemas.openxmlformats.org/officeDocument/2006/relationships/tags" Target="../tags/tag1051.xml"/><Relationship Id="rId172" Type="http://schemas.openxmlformats.org/officeDocument/2006/relationships/tags" Target="../tags/tag1025.xml"/><Relationship Id="rId193" Type="http://schemas.openxmlformats.org/officeDocument/2006/relationships/tags" Target="../tags/tag1046.xml"/><Relationship Id="rId13" Type="http://schemas.openxmlformats.org/officeDocument/2006/relationships/tags" Target="../tags/tag866.xml"/><Relationship Id="rId18" Type="http://schemas.openxmlformats.org/officeDocument/2006/relationships/tags" Target="../tags/tag871.xml"/><Relationship Id="rId39" Type="http://schemas.openxmlformats.org/officeDocument/2006/relationships/tags" Target="../tags/tag892.xml"/><Relationship Id="rId109" Type="http://schemas.openxmlformats.org/officeDocument/2006/relationships/tags" Target="../tags/tag962.xml"/><Relationship Id="rId34" Type="http://schemas.openxmlformats.org/officeDocument/2006/relationships/tags" Target="../tags/tag887.xml"/><Relationship Id="rId50" Type="http://schemas.openxmlformats.org/officeDocument/2006/relationships/tags" Target="../tags/tag903.xml"/><Relationship Id="rId55" Type="http://schemas.openxmlformats.org/officeDocument/2006/relationships/tags" Target="../tags/tag908.xml"/><Relationship Id="rId76" Type="http://schemas.openxmlformats.org/officeDocument/2006/relationships/tags" Target="../tags/tag929.xml"/><Relationship Id="rId97" Type="http://schemas.openxmlformats.org/officeDocument/2006/relationships/tags" Target="../tags/tag950.xml"/><Relationship Id="rId104" Type="http://schemas.openxmlformats.org/officeDocument/2006/relationships/tags" Target="../tags/tag957.xml"/><Relationship Id="rId120" Type="http://schemas.openxmlformats.org/officeDocument/2006/relationships/tags" Target="../tags/tag973.xml"/><Relationship Id="rId125" Type="http://schemas.openxmlformats.org/officeDocument/2006/relationships/tags" Target="../tags/tag978.xml"/><Relationship Id="rId141" Type="http://schemas.openxmlformats.org/officeDocument/2006/relationships/tags" Target="../tags/tag994.xml"/><Relationship Id="rId146" Type="http://schemas.openxmlformats.org/officeDocument/2006/relationships/tags" Target="../tags/tag999.xml"/><Relationship Id="rId167" Type="http://schemas.openxmlformats.org/officeDocument/2006/relationships/tags" Target="../tags/tag1020.xml"/><Relationship Id="rId188" Type="http://schemas.openxmlformats.org/officeDocument/2006/relationships/tags" Target="../tags/tag1041.xml"/><Relationship Id="rId7" Type="http://schemas.openxmlformats.org/officeDocument/2006/relationships/tags" Target="../tags/tag860.xml"/><Relationship Id="rId71" Type="http://schemas.openxmlformats.org/officeDocument/2006/relationships/tags" Target="../tags/tag924.xml"/><Relationship Id="rId92" Type="http://schemas.openxmlformats.org/officeDocument/2006/relationships/tags" Target="../tags/tag945.xml"/><Relationship Id="rId162" Type="http://schemas.openxmlformats.org/officeDocument/2006/relationships/tags" Target="../tags/tag1015.xml"/><Relationship Id="rId183" Type="http://schemas.openxmlformats.org/officeDocument/2006/relationships/tags" Target="../tags/tag1036.xml"/><Relationship Id="rId2" Type="http://schemas.openxmlformats.org/officeDocument/2006/relationships/tags" Target="../tags/tag855.xml"/><Relationship Id="rId29" Type="http://schemas.openxmlformats.org/officeDocument/2006/relationships/tags" Target="../tags/tag882.xml"/><Relationship Id="rId24" Type="http://schemas.openxmlformats.org/officeDocument/2006/relationships/tags" Target="../tags/tag877.xml"/><Relationship Id="rId40" Type="http://schemas.openxmlformats.org/officeDocument/2006/relationships/tags" Target="../tags/tag893.xml"/><Relationship Id="rId45" Type="http://schemas.openxmlformats.org/officeDocument/2006/relationships/tags" Target="../tags/tag898.xml"/><Relationship Id="rId66" Type="http://schemas.openxmlformats.org/officeDocument/2006/relationships/tags" Target="../tags/tag919.xml"/><Relationship Id="rId87" Type="http://schemas.openxmlformats.org/officeDocument/2006/relationships/tags" Target="../tags/tag940.xml"/><Relationship Id="rId110" Type="http://schemas.openxmlformats.org/officeDocument/2006/relationships/tags" Target="../tags/tag963.xml"/><Relationship Id="rId115" Type="http://schemas.openxmlformats.org/officeDocument/2006/relationships/tags" Target="../tags/tag968.xml"/><Relationship Id="rId131" Type="http://schemas.openxmlformats.org/officeDocument/2006/relationships/tags" Target="../tags/tag984.xml"/><Relationship Id="rId136" Type="http://schemas.openxmlformats.org/officeDocument/2006/relationships/tags" Target="../tags/tag989.xml"/><Relationship Id="rId157" Type="http://schemas.openxmlformats.org/officeDocument/2006/relationships/tags" Target="../tags/tag1010.xml"/><Relationship Id="rId178" Type="http://schemas.openxmlformats.org/officeDocument/2006/relationships/tags" Target="../tags/tag1031.xml"/><Relationship Id="rId61" Type="http://schemas.openxmlformats.org/officeDocument/2006/relationships/tags" Target="../tags/tag914.xml"/><Relationship Id="rId82" Type="http://schemas.openxmlformats.org/officeDocument/2006/relationships/tags" Target="../tags/tag935.xml"/><Relationship Id="rId152" Type="http://schemas.openxmlformats.org/officeDocument/2006/relationships/tags" Target="../tags/tag1005.xml"/><Relationship Id="rId173" Type="http://schemas.openxmlformats.org/officeDocument/2006/relationships/tags" Target="../tags/tag1026.xml"/><Relationship Id="rId194" Type="http://schemas.openxmlformats.org/officeDocument/2006/relationships/tags" Target="../tags/tag1047.xml"/><Relationship Id="rId199" Type="http://schemas.openxmlformats.org/officeDocument/2006/relationships/slideLayout" Target="../slideLayouts/slideLayout1.xml"/><Relationship Id="rId19" Type="http://schemas.openxmlformats.org/officeDocument/2006/relationships/tags" Target="../tags/tag872.xml"/><Relationship Id="rId14" Type="http://schemas.openxmlformats.org/officeDocument/2006/relationships/tags" Target="../tags/tag867.xml"/><Relationship Id="rId30" Type="http://schemas.openxmlformats.org/officeDocument/2006/relationships/tags" Target="../tags/tag883.xml"/><Relationship Id="rId35" Type="http://schemas.openxmlformats.org/officeDocument/2006/relationships/tags" Target="../tags/tag888.xml"/><Relationship Id="rId56" Type="http://schemas.openxmlformats.org/officeDocument/2006/relationships/tags" Target="../tags/tag909.xml"/><Relationship Id="rId77" Type="http://schemas.openxmlformats.org/officeDocument/2006/relationships/tags" Target="../tags/tag930.xml"/><Relationship Id="rId100" Type="http://schemas.openxmlformats.org/officeDocument/2006/relationships/tags" Target="../tags/tag953.xml"/><Relationship Id="rId105" Type="http://schemas.openxmlformats.org/officeDocument/2006/relationships/tags" Target="../tags/tag958.xml"/><Relationship Id="rId126" Type="http://schemas.openxmlformats.org/officeDocument/2006/relationships/tags" Target="../tags/tag979.xml"/><Relationship Id="rId147" Type="http://schemas.openxmlformats.org/officeDocument/2006/relationships/tags" Target="../tags/tag1000.xml"/><Relationship Id="rId168" Type="http://schemas.openxmlformats.org/officeDocument/2006/relationships/tags" Target="../tags/tag1021.xml"/><Relationship Id="rId8" Type="http://schemas.openxmlformats.org/officeDocument/2006/relationships/tags" Target="../tags/tag861.xml"/><Relationship Id="rId51" Type="http://schemas.openxmlformats.org/officeDocument/2006/relationships/tags" Target="../tags/tag904.xml"/><Relationship Id="rId72" Type="http://schemas.openxmlformats.org/officeDocument/2006/relationships/tags" Target="../tags/tag925.xml"/><Relationship Id="rId93" Type="http://schemas.openxmlformats.org/officeDocument/2006/relationships/tags" Target="../tags/tag946.xml"/><Relationship Id="rId98" Type="http://schemas.openxmlformats.org/officeDocument/2006/relationships/tags" Target="../tags/tag951.xml"/><Relationship Id="rId121" Type="http://schemas.openxmlformats.org/officeDocument/2006/relationships/tags" Target="../tags/tag974.xml"/><Relationship Id="rId142" Type="http://schemas.openxmlformats.org/officeDocument/2006/relationships/tags" Target="../tags/tag995.xml"/><Relationship Id="rId163" Type="http://schemas.openxmlformats.org/officeDocument/2006/relationships/tags" Target="../tags/tag1016.xml"/><Relationship Id="rId184" Type="http://schemas.openxmlformats.org/officeDocument/2006/relationships/tags" Target="../tags/tag1037.xml"/><Relationship Id="rId189" Type="http://schemas.openxmlformats.org/officeDocument/2006/relationships/tags" Target="../tags/tag1042.xml"/><Relationship Id="rId3" Type="http://schemas.openxmlformats.org/officeDocument/2006/relationships/tags" Target="../tags/tag856.xml"/><Relationship Id="rId25" Type="http://schemas.openxmlformats.org/officeDocument/2006/relationships/tags" Target="../tags/tag878.xml"/><Relationship Id="rId46" Type="http://schemas.openxmlformats.org/officeDocument/2006/relationships/tags" Target="../tags/tag899.xml"/><Relationship Id="rId67" Type="http://schemas.openxmlformats.org/officeDocument/2006/relationships/tags" Target="../tags/tag920.xml"/><Relationship Id="rId116" Type="http://schemas.openxmlformats.org/officeDocument/2006/relationships/tags" Target="../tags/tag969.xml"/><Relationship Id="rId137" Type="http://schemas.openxmlformats.org/officeDocument/2006/relationships/tags" Target="../tags/tag990.xml"/><Relationship Id="rId158" Type="http://schemas.openxmlformats.org/officeDocument/2006/relationships/tags" Target="../tags/tag1011.xml"/><Relationship Id="rId20" Type="http://schemas.openxmlformats.org/officeDocument/2006/relationships/tags" Target="../tags/tag873.xml"/><Relationship Id="rId41" Type="http://schemas.openxmlformats.org/officeDocument/2006/relationships/tags" Target="../tags/tag894.xml"/><Relationship Id="rId62" Type="http://schemas.openxmlformats.org/officeDocument/2006/relationships/tags" Target="../tags/tag915.xml"/><Relationship Id="rId83" Type="http://schemas.openxmlformats.org/officeDocument/2006/relationships/tags" Target="../tags/tag936.xml"/><Relationship Id="rId88" Type="http://schemas.openxmlformats.org/officeDocument/2006/relationships/tags" Target="../tags/tag941.xml"/><Relationship Id="rId111" Type="http://schemas.openxmlformats.org/officeDocument/2006/relationships/tags" Target="../tags/tag964.xml"/><Relationship Id="rId132" Type="http://schemas.openxmlformats.org/officeDocument/2006/relationships/tags" Target="../tags/tag985.xml"/><Relationship Id="rId153" Type="http://schemas.openxmlformats.org/officeDocument/2006/relationships/tags" Target="../tags/tag1006.xml"/><Relationship Id="rId174" Type="http://schemas.openxmlformats.org/officeDocument/2006/relationships/tags" Target="../tags/tag1027.xml"/><Relationship Id="rId179" Type="http://schemas.openxmlformats.org/officeDocument/2006/relationships/tags" Target="../tags/tag1032.xml"/><Relationship Id="rId195" Type="http://schemas.openxmlformats.org/officeDocument/2006/relationships/tags" Target="../tags/tag1048.xml"/><Relationship Id="rId190" Type="http://schemas.openxmlformats.org/officeDocument/2006/relationships/tags" Target="../tags/tag1043.xml"/><Relationship Id="rId15" Type="http://schemas.openxmlformats.org/officeDocument/2006/relationships/tags" Target="../tags/tag868.xml"/><Relationship Id="rId36" Type="http://schemas.openxmlformats.org/officeDocument/2006/relationships/tags" Target="../tags/tag889.xml"/><Relationship Id="rId57" Type="http://schemas.openxmlformats.org/officeDocument/2006/relationships/tags" Target="../tags/tag910.xml"/><Relationship Id="rId106" Type="http://schemas.openxmlformats.org/officeDocument/2006/relationships/tags" Target="../tags/tag959.xml"/><Relationship Id="rId127" Type="http://schemas.openxmlformats.org/officeDocument/2006/relationships/tags" Target="../tags/tag980.xml"/><Relationship Id="rId10" Type="http://schemas.openxmlformats.org/officeDocument/2006/relationships/tags" Target="../tags/tag863.xml"/><Relationship Id="rId31" Type="http://schemas.openxmlformats.org/officeDocument/2006/relationships/tags" Target="../tags/tag884.xml"/><Relationship Id="rId52" Type="http://schemas.openxmlformats.org/officeDocument/2006/relationships/tags" Target="../tags/tag905.xml"/><Relationship Id="rId73" Type="http://schemas.openxmlformats.org/officeDocument/2006/relationships/tags" Target="../tags/tag926.xml"/><Relationship Id="rId78" Type="http://schemas.openxmlformats.org/officeDocument/2006/relationships/tags" Target="../tags/tag931.xml"/><Relationship Id="rId94" Type="http://schemas.openxmlformats.org/officeDocument/2006/relationships/tags" Target="../tags/tag947.xml"/><Relationship Id="rId99" Type="http://schemas.openxmlformats.org/officeDocument/2006/relationships/tags" Target="../tags/tag952.xml"/><Relationship Id="rId101" Type="http://schemas.openxmlformats.org/officeDocument/2006/relationships/tags" Target="../tags/tag954.xml"/><Relationship Id="rId122" Type="http://schemas.openxmlformats.org/officeDocument/2006/relationships/tags" Target="../tags/tag975.xml"/><Relationship Id="rId143" Type="http://schemas.openxmlformats.org/officeDocument/2006/relationships/tags" Target="../tags/tag996.xml"/><Relationship Id="rId148" Type="http://schemas.openxmlformats.org/officeDocument/2006/relationships/tags" Target="../tags/tag1001.xml"/><Relationship Id="rId164" Type="http://schemas.openxmlformats.org/officeDocument/2006/relationships/tags" Target="../tags/tag1017.xml"/><Relationship Id="rId169" Type="http://schemas.openxmlformats.org/officeDocument/2006/relationships/tags" Target="../tags/tag1022.xml"/><Relationship Id="rId185" Type="http://schemas.openxmlformats.org/officeDocument/2006/relationships/tags" Target="../tags/tag1038.xml"/><Relationship Id="rId4" Type="http://schemas.openxmlformats.org/officeDocument/2006/relationships/tags" Target="../tags/tag857.xml"/><Relationship Id="rId9" Type="http://schemas.openxmlformats.org/officeDocument/2006/relationships/tags" Target="../tags/tag862.xml"/><Relationship Id="rId180" Type="http://schemas.openxmlformats.org/officeDocument/2006/relationships/tags" Target="../tags/tag1033.xml"/><Relationship Id="rId26" Type="http://schemas.openxmlformats.org/officeDocument/2006/relationships/tags" Target="../tags/tag879.xml"/><Relationship Id="rId47" Type="http://schemas.openxmlformats.org/officeDocument/2006/relationships/tags" Target="../tags/tag900.xml"/><Relationship Id="rId68" Type="http://schemas.openxmlformats.org/officeDocument/2006/relationships/tags" Target="../tags/tag921.xml"/><Relationship Id="rId89" Type="http://schemas.openxmlformats.org/officeDocument/2006/relationships/tags" Target="../tags/tag942.xml"/><Relationship Id="rId112" Type="http://schemas.openxmlformats.org/officeDocument/2006/relationships/tags" Target="../tags/tag965.xml"/><Relationship Id="rId133" Type="http://schemas.openxmlformats.org/officeDocument/2006/relationships/tags" Target="../tags/tag986.xml"/><Relationship Id="rId154" Type="http://schemas.openxmlformats.org/officeDocument/2006/relationships/tags" Target="../tags/tag1007.xml"/><Relationship Id="rId175" Type="http://schemas.openxmlformats.org/officeDocument/2006/relationships/tags" Target="../tags/tag1028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68.xml"/><Relationship Id="rId21" Type="http://schemas.openxmlformats.org/officeDocument/2006/relationships/tags" Target="../tags/tag1072.xml"/><Relationship Id="rId42" Type="http://schemas.openxmlformats.org/officeDocument/2006/relationships/tags" Target="../tags/tag1093.xml"/><Relationship Id="rId47" Type="http://schemas.openxmlformats.org/officeDocument/2006/relationships/tags" Target="../tags/tag1098.xml"/><Relationship Id="rId63" Type="http://schemas.openxmlformats.org/officeDocument/2006/relationships/tags" Target="../tags/tag1114.xml"/><Relationship Id="rId68" Type="http://schemas.openxmlformats.org/officeDocument/2006/relationships/tags" Target="../tags/tag1119.xml"/><Relationship Id="rId84" Type="http://schemas.openxmlformats.org/officeDocument/2006/relationships/tags" Target="../tags/tag1135.xml"/><Relationship Id="rId89" Type="http://schemas.openxmlformats.org/officeDocument/2006/relationships/tags" Target="../tags/tag1140.xml"/><Relationship Id="rId112" Type="http://schemas.openxmlformats.org/officeDocument/2006/relationships/tags" Target="../tags/tag1163.xml"/><Relationship Id="rId133" Type="http://schemas.openxmlformats.org/officeDocument/2006/relationships/tags" Target="../tags/tag1184.xml"/><Relationship Id="rId138" Type="http://schemas.openxmlformats.org/officeDocument/2006/relationships/tags" Target="../tags/tag1189.xml"/><Relationship Id="rId154" Type="http://schemas.openxmlformats.org/officeDocument/2006/relationships/tags" Target="../tags/tag1205.xml"/><Relationship Id="rId159" Type="http://schemas.openxmlformats.org/officeDocument/2006/relationships/tags" Target="../tags/tag1210.xml"/><Relationship Id="rId175" Type="http://schemas.openxmlformats.org/officeDocument/2006/relationships/tags" Target="../tags/tag1226.xml"/><Relationship Id="rId170" Type="http://schemas.openxmlformats.org/officeDocument/2006/relationships/tags" Target="../tags/tag1221.xml"/><Relationship Id="rId191" Type="http://schemas.openxmlformats.org/officeDocument/2006/relationships/tags" Target="../tags/tag1242.xml"/><Relationship Id="rId16" Type="http://schemas.openxmlformats.org/officeDocument/2006/relationships/tags" Target="../tags/tag1067.xml"/><Relationship Id="rId107" Type="http://schemas.openxmlformats.org/officeDocument/2006/relationships/tags" Target="../tags/tag1158.xml"/><Relationship Id="rId11" Type="http://schemas.openxmlformats.org/officeDocument/2006/relationships/tags" Target="../tags/tag1062.xml"/><Relationship Id="rId32" Type="http://schemas.openxmlformats.org/officeDocument/2006/relationships/tags" Target="../tags/tag1083.xml"/><Relationship Id="rId37" Type="http://schemas.openxmlformats.org/officeDocument/2006/relationships/tags" Target="../tags/tag1088.xml"/><Relationship Id="rId53" Type="http://schemas.openxmlformats.org/officeDocument/2006/relationships/tags" Target="../tags/tag1104.xml"/><Relationship Id="rId58" Type="http://schemas.openxmlformats.org/officeDocument/2006/relationships/tags" Target="../tags/tag1109.xml"/><Relationship Id="rId74" Type="http://schemas.openxmlformats.org/officeDocument/2006/relationships/tags" Target="../tags/tag1125.xml"/><Relationship Id="rId79" Type="http://schemas.openxmlformats.org/officeDocument/2006/relationships/tags" Target="../tags/tag1130.xml"/><Relationship Id="rId102" Type="http://schemas.openxmlformats.org/officeDocument/2006/relationships/tags" Target="../tags/tag1153.xml"/><Relationship Id="rId123" Type="http://schemas.openxmlformats.org/officeDocument/2006/relationships/tags" Target="../tags/tag1174.xml"/><Relationship Id="rId128" Type="http://schemas.openxmlformats.org/officeDocument/2006/relationships/tags" Target="../tags/tag1179.xml"/><Relationship Id="rId144" Type="http://schemas.openxmlformats.org/officeDocument/2006/relationships/tags" Target="../tags/tag1195.xml"/><Relationship Id="rId149" Type="http://schemas.openxmlformats.org/officeDocument/2006/relationships/tags" Target="../tags/tag1200.xml"/><Relationship Id="rId5" Type="http://schemas.openxmlformats.org/officeDocument/2006/relationships/tags" Target="../tags/tag1056.xml"/><Relationship Id="rId90" Type="http://schemas.openxmlformats.org/officeDocument/2006/relationships/tags" Target="../tags/tag1141.xml"/><Relationship Id="rId95" Type="http://schemas.openxmlformats.org/officeDocument/2006/relationships/tags" Target="../tags/tag1146.xml"/><Relationship Id="rId160" Type="http://schemas.openxmlformats.org/officeDocument/2006/relationships/tags" Target="../tags/tag1211.xml"/><Relationship Id="rId165" Type="http://schemas.openxmlformats.org/officeDocument/2006/relationships/tags" Target="../tags/tag1216.xml"/><Relationship Id="rId181" Type="http://schemas.openxmlformats.org/officeDocument/2006/relationships/tags" Target="../tags/tag1232.xml"/><Relationship Id="rId186" Type="http://schemas.openxmlformats.org/officeDocument/2006/relationships/tags" Target="../tags/tag1237.xml"/><Relationship Id="rId22" Type="http://schemas.openxmlformats.org/officeDocument/2006/relationships/tags" Target="../tags/tag1073.xml"/><Relationship Id="rId27" Type="http://schemas.openxmlformats.org/officeDocument/2006/relationships/tags" Target="../tags/tag1078.xml"/><Relationship Id="rId43" Type="http://schemas.openxmlformats.org/officeDocument/2006/relationships/tags" Target="../tags/tag1094.xml"/><Relationship Id="rId48" Type="http://schemas.openxmlformats.org/officeDocument/2006/relationships/tags" Target="../tags/tag1099.xml"/><Relationship Id="rId64" Type="http://schemas.openxmlformats.org/officeDocument/2006/relationships/tags" Target="../tags/tag1115.xml"/><Relationship Id="rId69" Type="http://schemas.openxmlformats.org/officeDocument/2006/relationships/tags" Target="../tags/tag1120.xml"/><Relationship Id="rId113" Type="http://schemas.openxmlformats.org/officeDocument/2006/relationships/tags" Target="../tags/tag1164.xml"/><Relationship Id="rId118" Type="http://schemas.openxmlformats.org/officeDocument/2006/relationships/tags" Target="../tags/tag1169.xml"/><Relationship Id="rId134" Type="http://schemas.openxmlformats.org/officeDocument/2006/relationships/tags" Target="../tags/tag1185.xml"/><Relationship Id="rId139" Type="http://schemas.openxmlformats.org/officeDocument/2006/relationships/tags" Target="../tags/tag1190.xml"/><Relationship Id="rId80" Type="http://schemas.openxmlformats.org/officeDocument/2006/relationships/tags" Target="../tags/tag1131.xml"/><Relationship Id="rId85" Type="http://schemas.openxmlformats.org/officeDocument/2006/relationships/tags" Target="../tags/tag1136.xml"/><Relationship Id="rId150" Type="http://schemas.openxmlformats.org/officeDocument/2006/relationships/tags" Target="../tags/tag1201.xml"/><Relationship Id="rId155" Type="http://schemas.openxmlformats.org/officeDocument/2006/relationships/tags" Target="../tags/tag1206.xml"/><Relationship Id="rId171" Type="http://schemas.openxmlformats.org/officeDocument/2006/relationships/tags" Target="../tags/tag1222.xml"/><Relationship Id="rId176" Type="http://schemas.openxmlformats.org/officeDocument/2006/relationships/tags" Target="../tags/tag1227.xml"/><Relationship Id="rId192" Type="http://schemas.openxmlformats.org/officeDocument/2006/relationships/tags" Target="../tags/tag1243.xml"/><Relationship Id="rId12" Type="http://schemas.openxmlformats.org/officeDocument/2006/relationships/tags" Target="../tags/tag1063.xml"/><Relationship Id="rId17" Type="http://schemas.openxmlformats.org/officeDocument/2006/relationships/tags" Target="../tags/tag1068.xml"/><Relationship Id="rId33" Type="http://schemas.openxmlformats.org/officeDocument/2006/relationships/tags" Target="../tags/tag1084.xml"/><Relationship Id="rId38" Type="http://schemas.openxmlformats.org/officeDocument/2006/relationships/tags" Target="../tags/tag1089.xml"/><Relationship Id="rId59" Type="http://schemas.openxmlformats.org/officeDocument/2006/relationships/tags" Target="../tags/tag1110.xml"/><Relationship Id="rId103" Type="http://schemas.openxmlformats.org/officeDocument/2006/relationships/tags" Target="../tags/tag1154.xml"/><Relationship Id="rId108" Type="http://schemas.openxmlformats.org/officeDocument/2006/relationships/tags" Target="../tags/tag1159.xml"/><Relationship Id="rId124" Type="http://schemas.openxmlformats.org/officeDocument/2006/relationships/tags" Target="../tags/tag1175.xml"/><Relationship Id="rId129" Type="http://schemas.openxmlformats.org/officeDocument/2006/relationships/tags" Target="../tags/tag1180.xml"/><Relationship Id="rId54" Type="http://schemas.openxmlformats.org/officeDocument/2006/relationships/tags" Target="../tags/tag1105.xml"/><Relationship Id="rId70" Type="http://schemas.openxmlformats.org/officeDocument/2006/relationships/tags" Target="../tags/tag1121.xml"/><Relationship Id="rId75" Type="http://schemas.openxmlformats.org/officeDocument/2006/relationships/tags" Target="../tags/tag1126.xml"/><Relationship Id="rId91" Type="http://schemas.openxmlformats.org/officeDocument/2006/relationships/tags" Target="../tags/tag1142.xml"/><Relationship Id="rId96" Type="http://schemas.openxmlformats.org/officeDocument/2006/relationships/tags" Target="../tags/tag1147.xml"/><Relationship Id="rId140" Type="http://schemas.openxmlformats.org/officeDocument/2006/relationships/tags" Target="../tags/tag1191.xml"/><Relationship Id="rId145" Type="http://schemas.openxmlformats.org/officeDocument/2006/relationships/tags" Target="../tags/tag1196.xml"/><Relationship Id="rId161" Type="http://schemas.openxmlformats.org/officeDocument/2006/relationships/tags" Target="../tags/tag1212.xml"/><Relationship Id="rId166" Type="http://schemas.openxmlformats.org/officeDocument/2006/relationships/tags" Target="../tags/tag1217.xml"/><Relationship Id="rId182" Type="http://schemas.openxmlformats.org/officeDocument/2006/relationships/tags" Target="../tags/tag1233.xml"/><Relationship Id="rId187" Type="http://schemas.openxmlformats.org/officeDocument/2006/relationships/tags" Target="../tags/tag1238.xml"/><Relationship Id="rId1" Type="http://schemas.openxmlformats.org/officeDocument/2006/relationships/tags" Target="../tags/tag1052.xml"/><Relationship Id="rId6" Type="http://schemas.openxmlformats.org/officeDocument/2006/relationships/tags" Target="../tags/tag1057.xml"/><Relationship Id="rId23" Type="http://schemas.openxmlformats.org/officeDocument/2006/relationships/tags" Target="../tags/tag1074.xml"/><Relationship Id="rId28" Type="http://schemas.openxmlformats.org/officeDocument/2006/relationships/tags" Target="../tags/tag1079.xml"/><Relationship Id="rId49" Type="http://schemas.openxmlformats.org/officeDocument/2006/relationships/tags" Target="../tags/tag1100.xml"/><Relationship Id="rId114" Type="http://schemas.openxmlformats.org/officeDocument/2006/relationships/tags" Target="../tags/tag1165.xml"/><Relationship Id="rId119" Type="http://schemas.openxmlformats.org/officeDocument/2006/relationships/tags" Target="../tags/tag1170.xml"/><Relationship Id="rId44" Type="http://schemas.openxmlformats.org/officeDocument/2006/relationships/tags" Target="../tags/tag1095.xml"/><Relationship Id="rId60" Type="http://schemas.openxmlformats.org/officeDocument/2006/relationships/tags" Target="../tags/tag1111.xml"/><Relationship Id="rId65" Type="http://schemas.openxmlformats.org/officeDocument/2006/relationships/tags" Target="../tags/tag1116.xml"/><Relationship Id="rId81" Type="http://schemas.openxmlformats.org/officeDocument/2006/relationships/tags" Target="../tags/tag1132.xml"/><Relationship Id="rId86" Type="http://schemas.openxmlformats.org/officeDocument/2006/relationships/tags" Target="../tags/tag1137.xml"/><Relationship Id="rId130" Type="http://schemas.openxmlformats.org/officeDocument/2006/relationships/tags" Target="../tags/tag1181.xml"/><Relationship Id="rId135" Type="http://schemas.openxmlformats.org/officeDocument/2006/relationships/tags" Target="../tags/tag1186.xml"/><Relationship Id="rId151" Type="http://schemas.openxmlformats.org/officeDocument/2006/relationships/tags" Target="../tags/tag1202.xml"/><Relationship Id="rId156" Type="http://schemas.openxmlformats.org/officeDocument/2006/relationships/tags" Target="../tags/tag1207.xml"/><Relationship Id="rId177" Type="http://schemas.openxmlformats.org/officeDocument/2006/relationships/tags" Target="../tags/tag1228.xml"/><Relationship Id="rId172" Type="http://schemas.openxmlformats.org/officeDocument/2006/relationships/tags" Target="../tags/tag1223.xml"/><Relationship Id="rId193" Type="http://schemas.openxmlformats.org/officeDocument/2006/relationships/tags" Target="../tags/tag1244.xml"/><Relationship Id="rId13" Type="http://schemas.openxmlformats.org/officeDocument/2006/relationships/tags" Target="../tags/tag1064.xml"/><Relationship Id="rId18" Type="http://schemas.openxmlformats.org/officeDocument/2006/relationships/tags" Target="../tags/tag1069.xml"/><Relationship Id="rId39" Type="http://schemas.openxmlformats.org/officeDocument/2006/relationships/tags" Target="../tags/tag1090.xml"/><Relationship Id="rId109" Type="http://schemas.openxmlformats.org/officeDocument/2006/relationships/tags" Target="../tags/tag1160.xml"/><Relationship Id="rId34" Type="http://schemas.openxmlformats.org/officeDocument/2006/relationships/tags" Target="../tags/tag1085.xml"/><Relationship Id="rId50" Type="http://schemas.openxmlformats.org/officeDocument/2006/relationships/tags" Target="../tags/tag1101.xml"/><Relationship Id="rId55" Type="http://schemas.openxmlformats.org/officeDocument/2006/relationships/tags" Target="../tags/tag1106.xml"/><Relationship Id="rId76" Type="http://schemas.openxmlformats.org/officeDocument/2006/relationships/tags" Target="../tags/tag1127.xml"/><Relationship Id="rId97" Type="http://schemas.openxmlformats.org/officeDocument/2006/relationships/tags" Target="../tags/tag1148.xml"/><Relationship Id="rId104" Type="http://schemas.openxmlformats.org/officeDocument/2006/relationships/tags" Target="../tags/tag1155.xml"/><Relationship Id="rId120" Type="http://schemas.openxmlformats.org/officeDocument/2006/relationships/tags" Target="../tags/tag1171.xml"/><Relationship Id="rId125" Type="http://schemas.openxmlformats.org/officeDocument/2006/relationships/tags" Target="../tags/tag1176.xml"/><Relationship Id="rId141" Type="http://schemas.openxmlformats.org/officeDocument/2006/relationships/tags" Target="../tags/tag1192.xml"/><Relationship Id="rId146" Type="http://schemas.openxmlformats.org/officeDocument/2006/relationships/tags" Target="../tags/tag1197.xml"/><Relationship Id="rId167" Type="http://schemas.openxmlformats.org/officeDocument/2006/relationships/tags" Target="../tags/tag1218.xml"/><Relationship Id="rId188" Type="http://schemas.openxmlformats.org/officeDocument/2006/relationships/tags" Target="../tags/tag1239.xml"/><Relationship Id="rId7" Type="http://schemas.openxmlformats.org/officeDocument/2006/relationships/tags" Target="../tags/tag1058.xml"/><Relationship Id="rId71" Type="http://schemas.openxmlformats.org/officeDocument/2006/relationships/tags" Target="../tags/tag1122.xml"/><Relationship Id="rId92" Type="http://schemas.openxmlformats.org/officeDocument/2006/relationships/tags" Target="../tags/tag1143.xml"/><Relationship Id="rId162" Type="http://schemas.openxmlformats.org/officeDocument/2006/relationships/tags" Target="../tags/tag1213.xml"/><Relationship Id="rId183" Type="http://schemas.openxmlformats.org/officeDocument/2006/relationships/tags" Target="../tags/tag1234.xml"/><Relationship Id="rId2" Type="http://schemas.openxmlformats.org/officeDocument/2006/relationships/tags" Target="../tags/tag1053.xml"/><Relationship Id="rId29" Type="http://schemas.openxmlformats.org/officeDocument/2006/relationships/tags" Target="../tags/tag1080.xml"/><Relationship Id="rId24" Type="http://schemas.openxmlformats.org/officeDocument/2006/relationships/tags" Target="../tags/tag1075.xml"/><Relationship Id="rId40" Type="http://schemas.openxmlformats.org/officeDocument/2006/relationships/tags" Target="../tags/tag1091.xml"/><Relationship Id="rId45" Type="http://schemas.openxmlformats.org/officeDocument/2006/relationships/tags" Target="../tags/tag1096.xml"/><Relationship Id="rId66" Type="http://schemas.openxmlformats.org/officeDocument/2006/relationships/tags" Target="../tags/tag1117.xml"/><Relationship Id="rId87" Type="http://schemas.openxmlformats.org/officeDocument/2006/relationships/tags" Target="../tags/tag1138.xml"/><Relationship Id="rId110" Type="http://schemas.openxmlformats.org/officeDocument/2006/relationships/tags" Target="../tags/tag1161.xml"/><Relationship Id="rId115" Type="http://schemas.openxmlformats.org/officeDocument/2006/relationships/tags" Target="../tags/tag1166.xml"/><Relationship Id="rId131" Type="http://schemas.openxmlformats.org/officeDocument/2006/relationships/tags" Target="../tags/tag1182.xml"/><Relationship Id="rId136" Type="http://schemas.openxmlformats.org/officeDocument/2006/relationships/tags" Target="../tags/tag1187.xml"/><Relationship Id="rId157" Type="http://schemas.openxmlformats.org/officeDocument/2006/relationships/tags" Target="../tags/tag1208.xml"/><Relationship Id="rId178" Type="http://schemas.openxmlformats.org/officeDocument/2006/relationships/tags" Target="../tags/tag1229.xml"/><Relationship Id="rId61" Type="http://schemas.openxmlformats.org/officeDocument/2006/relationships/tags" Target="../tags/tag1112.xml"/><Relationship Id="rId82" Type="http://schemas.openxmlformats.org/officeDocument/2006/relationships/tags" Target="../tags/tag1133.xml"/><Relationship Id="rId152" Type="http://schemas.openxmlformats.org/officeDocument/2006/relationships/tags" Target="../tags/tag1203.xml"/><Relationship Id="rId173" Type="http://schemas.openxmlformats.org/officeDocument/2006/relationships/tags" Target="../tags/tag1224.xml"/><Relationship Id="rId194" Type="http://schemas.openxmlformats.org/officeDocument/2006/relationships/tags" Target="../tags/tag1245.xml"/><Relationship Id="rId19" Type="http://schemas.openxmlformats.org/officeDocument/2006/relationships/tags" Target="../tags/tag1070.xml"/><Relationship Id="rId14" Type="http://schemas.openxmlformats.org/officeDocument/2006/relationships/tags" Target="../tags/tag1065.xml"/><Relationship Id="rId30" Type="http://schemas.openxmlformats.org/officeDocument/2006/relationships/tags" Target="../tags/tag1081.xml"/><Relationship Id="rId35" Type="http://schemas.openxmlformats.org/officeDocument/2006/relationships/tags" Target="../tags/tag1086.xml"/><Relationship Id="rId56" Type="http://schemas.openxmlformats.org/officeDocument/2006/relationships/tags" Target="../tags/tag1107.xml"/><Relationship Id="rId77" Type="http://schemas.openxmlformats.org/officeDocument/2006/relationships/tags" Target="../tags/tag1128.xml"/><Relationship Id="rId100" Type="http://schemas.openxmlformats.org/officeDocument/2006/relationships/tags" Target="../tags/tag1151.xml"/><Relationship Id="rId105" Type="http://schemas.openxmlformats.org/officeDocument/2006/relationships/tags" Target="../tags/tag1156.xml"/><Relationship Id="rId126" Type="http://schemas.openxmlformats.org/officeDocument/2006/relationships/tags" Target="../tags/tag1177.xml"/><Relationship Id="rId147" Type="http://schemas.openxmlformats.org/officeDocument/2006/relationships/tags" Target="../tags/tag1198.xml"/><Relationship Id="rId168" Type="http://schemas.openxmlformats.org/officeDocument/2006/relationships/tags" Target="../tags/tag1219.xml"/><Relationship Id="rId8" Type="http://schemas.openxmlformats.org/officeDocument/2006/relationships/tags" Target="../tags/tag1059.xml"/><Relationship Id="rId51" Type="http://schemas.openxmlformats.org/officeDocument/2006/relationships/tags" Target="../tags/tag1102.xml"/><Relationship Id="rId72" Type="http://schemas.openxmlformats.org/officeDocument/2006/relationships/tags" Target="../tags/tag1123.xml"/><Relationship Id="rId93" Type="http://schemas.openxmlformats.org/officeDocument/2006/relationships/tags" Target="../tags/tag1144.xml"/><Relationship Id="rId98" Type="http://schemas.openxmlformats.org/officeDocument/2006/relationships/tags" Target="../tags/tag1149.xml"/><Relationship Id="rId121" Type="http://schemas.openxmlformats.org/officeDocument/2006/relationships/tags" Target="../tags/tag1172.xml"/><Relationship Id="rId142" Type="http://schemas.openxmlformats.org/officeDocument/2006/relationships/tags" Target="../tags/tag1193.xml"/><Relationship Id="rId163" Type="http://schemas.openxmlformats.org/officeDocument/2006/relationships/tags" Target="../tags/tag1214.xml"/><Relationship Id="rId184" Type="http://schemas.openxmlformats.org/officeDocument/2006/relationships/tags" Target="../tags/tag1235.xml"/><Relationship Id="rId189" Type="http://schemas.openxmlformats.org/officeDocument/2006/relationships/tags" Target="../tags/tag1240.xml"/><Relationship Id="rId3" Type="http://schemas.openxmlformats.org/officeDocument/2006/relationships/tags" Target="../tags/tag1054.xml"/><Relationship Id="rId25" Type="http://schemas.openxmlformats.org/officeDocument/2006/relationships/tags" Target="../tags/tag1076.xml"/><Relationship Id="rId46" Type="http://schemas.openxmlformats.org/officeDocument/2006/relationships/tags" Target="../tags/tag1097.xml"/><Relationship Id="rId67" Type="http://schemas.openxmlformats.org/officeDocument/2006/relationships/tags" Target="../tags/tag1118.xml"/><Relationship Id="rId116" Type="http://schemas.openxmlformats.org/officeDocument/2006/relationships/tags" Target="../tags/tag1167.xml"/><Relationship Id="rId137" Type="http://schemas.openxmlformats.org/officeDocument/2006/relationships/tags" Target="../tags/tag1188.xml"/><Relationship Id="rId158" Type="http://schemas.openxmlformats.org/officeDocument/2006/relationships/tags" Target="../tags/tag1209.xml"/><Relationship Id="rId20" Type="http://schemas.openxmlformats.org/officeDocument/2006/relationships/tags" Target="../tags/tag1071.xml"/><Relationship Id="rId41" Type="http://schemas.openxmlformats.org/officeDocument/2006/relationships/tags" Target="../tags/tag1092.xml"/><Relationship Id="rId62" Type="http://schemas.openxmlformats.org/officeDocument/2006/relationships/tags" Target="../tags/tag1113.xml"/><Relationship Id="rId83" Type="http://schemas.openxmlformats.org/officeDocument/2006/relationships/tags" Target="../tags/tag1134.xml"/><Relationship Id="rId88" Type="http://schemas.openxmlformats.org/officeDocument/2006/relationships/tags" Target="../tags/tag1139.xml"/><Relationship Id="rId111" Type="http://schemas.openxmlformats.org/officeDocument/2006/relationships/tags" Target="../tags/tag1162.xml"/><Relationship Id="rId132" Type="http://schemas.openxmlformats.org/officeDocument/2006/relationships/tags" Target="../tags/tag1183.xml"/><Relationship Id="rId153" Type="http://schemas.openxmlformats.org/officeDocument/2006/relationships/tags" Target="../tags/tag1204.xml"/><Relationship Id="rId174" Type="http://schemas.openxmlformats.org/officeDocument/2006/relationships/tags" Target="../tags/tag1225.xml"/><Relationship Id="rId179" Type="http://schemas.openxmlformats.org/officeDocument/2006/relationships/tags" Target="../tags/tag1230.xml"/><Relationship Id="rId195" Type="http://schemas.openxmlformats.org/officeDocument/2006/relationships/slideLayout" Target="../slideLayouts/slideLayout1.xml"/><Relationship Id="rId190" Type="http://schemas.openxmlformats.org/officeDocument/2006/relationships/tags" Target="../tags/tag1241.xml"/><Relationship Id="rId15" Type="http://schemas.openxmlformats.org/officeDocument/2006/relationships/tags" Target="../tags/tag1066.xml"/><Relationship Id="rId36" Type="http://schemas.openxmlformats.org/officeDocument/2006/relationships/tags" Target="../tags/tag1087.xml"/><Relationship Id="rId57" Type="http://schemas.openxmlformats.org/officeDocument/2006/relationships/tags" Target="../tags/tag1108.xml"/><Relationship Id="rId106" Type="http://schemas.openxmlformats.org/officeDocument/2006/relationships/tags" Target="../tags/tag1157.xml"/><Relationship Id="rId127" Type="http://schemas.openxmlformats.org/officeDocument/2006/relationships/tags" Target="../tags/tag1178.xml"/><Relationship Id="rId10" Type="http://schemas.openxmlformats.org/officeDocument/2006/relationships/tags" Target="../tags/tag1061.xml"/><Relationship Id="rId31" Type="http://schemas.openxmlformats.org/officeDocument/2006/relationships/tags" Target="../tags/tag1082.xml"/><Relationship Id="rId52" Type="http://schemas.openxmlformats.org/officeDocument/2006/relationships/tags" Target="../tags/tag1103.xml"/><Relationship Id="rId73" Type="http://schemas.openxmlformats.org/officeDocument/2006/relationships/tags" Target="../tags/tag1124.xml"/><Relationship Id="rId78" Type="http://schemas.openxmlformats.org/officeDocument/2006/relationships/tags" Target="../tags/tag1129.xml"/><Relationship Id="rId94" Type="http://schemas.openxmlformats.org/officeDocument/2006/relationships/tags" Target="../tags/tag1145.xml"/><Relationship Id="rId99" Type="http://schemas.openxmlformats.org/officeDocument/2006/relationships/tags" Target="../tags/tag1150.xml"/><Relationship Id="rId101" Type="http://schemas.openxmlformats.org/officeDocument/2006/relationships/tags" Target="../tags/tag1152.xml"/><Relationship Id="rId122" Type="http://schemas.openxmlformats.org/officeDocument/2006/relationships/tags" Target="../tags/tag1173.xml"/><Relationship Id="rId143" Type="http://schemas.openxmlformats.org/officeDocument/2006/relationships/tags" Target="../tags/tag1194.xml"/><Relationship Id="rId148" Type="http://schemas.openxmlformats.org/officeDocument/2006/relationships/tags" Target="../tags/tag1199.xml"/><Relationship Id="rId164" Type="http://schemas.openxmlformats.org/officeDocument/2006/relationships/tags" Target="../tags/tag1215.xml"/><Relationship Id="rId169" Type="http://schemas.openxmlformats.org/officeDocument/2006/relationships/tags" Target="../tags/tag1220.xml"/><Relationship Id="rId185" Type="http://schemas.openxmlformats.org/officeDocument/2006/relationships/tags" Target="../tags/tag1236.xml"/><Relationship Id="rId4" Type="http://schemas.openxmlformats.org/officeDocument/2006/relationships/tags" Target="../tags/tag1055.xml"/><Relationship Id="rId9" Type="http://schemas.openxmlformats.org/officeDocument/2006/relationships/tags" Target="../tags/tag1060.xml"/><Relationship Id="rId180" Type="http://schemas.openxmlformats.org/officeDocument/2006/relationships/tags" Target="../tags/tag1231.xml"/><Relationship Id="rId26" Type="http://schemas.openxmlformats.org/officeDocument/2006/relationships/tags" Target="../tags/tag107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271.xml"/><Relationship Id="rId117" Type="http://schemas.openxmlformats.org/officeDocument/2006/relationships/tags" Target="../tags/tag1362.xml"/><Relationship Id="rId21" Type="http://schemas.openxmlformats.org/officeDocument/2006/relationships/tags" Target="../tags/tag1266.xml"/><Relationship Id="rId42" Type="http://schemas.openxmlformats.org/officeDocument/2006/relationships/tags" Target="../tags/tag1287.xml"/><Relationship Id="rId47" Type="http://schemas.openxmlformats.org/officeDocument/2006/relationships/tags" Target="../tags/tag1292.xml"/><Relationship Id="rId63" Type="http://schemas.openxmlformats.org/officeDocument/2006/relationships/tags" Target="../tags/tag1308.xml"/><Relationship Id="rId68" Type="http://schemas.openxmlformats.org/officeDocument/2006/relationships/tags" Target="../tags/tag1313.xml"/><Relationship Id="rId84" Type="http://schemas.openxmlformats.org/officeDocument/2006/relationships/tags" Target="../tags/tag1329.xml"/><Relationship Id="rId89" Type="http://schemas.openxmlformats.org/officeDocument/2006/relationships/tags" Target="../tags/tag1334.xml"/><Relationship Id="rId112" Type="http://schemas.openxmlformats.org/officeDocument/2006/relationships/tags" Target="../tags/tag1357.xml"/><Relationship Id="rId133" Type="http://schemas.openxmlformats.org/officeDocument/2006/relationships/tags" Target="../tags/tag1378.xml"/><Relationship Id="rId138" Type="http://schemas.openxmlformats.org/officeDocument/2006/relationships/tags" Target="../tags/tag1383.xml"/><Relationship Id="rId16" Type="http://schemas.openxmlformats.org/officeDocument/2006/relationships/tags" Target="../tags/tag1261.xml"/><Relationship Id="rId107" Type="http://schemas.openxmlformats.org/officeDocument/2006/relationships/tags" Target="../tags/tag1352.xml"/><Relationship Id="rId11" Type="http://schemas.openxmlformats.org/officeDocument/2006/relationships/tags" Target="../tags/tag1256.xml"/><Relationship Id="rId32" Type="http://schemas.openxmlformats.org/officeDocument/2006/relationships/tags" Target="../tags/tag1277.xml"/><Relationship Id="rId37" Type="http://schemas.openxmlformats.org/officeDocument/2006/relationships/tags" Target="../tags/tag1282.xml"/><Relationship Id="rId53" Type="http://schemas.openxmlformats.org/officeDocument/2006/relationships/tags" Target="../tags/tag1298.xml"/><Relationship Id="rId58" Type="http://schemas.openxmlformats.org/officeDocument/2006/relationships/tags" Target="../tags/tag1303.xml"/><Relationship Id="rId74" Type="http://schemas.openxmlformats.org/officeDocument/2006/relationships/tags" Target="../tags/tag1319.xml"/><Relationship Id="rId79" Type="http://schemas.openxmlformats.org/officeDocument/2006/relationships/tags" Target="../tags/tag1324.xml"/><Relationship Id="rId102" Type="http://schemas.openxmlformats.org/officeDocument/2006/relationships/tags" Target="../tags/tag1347.xml"/><Relationship Id="rId123" Type="http://schemas.openxmlformats.org/officeDocument/2006/relationships/tags" Target="../tags/tag1368.xml"/><Relationship Id="rId128" Type="http://schemas.openxmlformats.org/officeDocument/2006/relationships/tags" Target="../tags/tag1373.xml"/><Relationship Id="rId144" Type="http://schemas.openxmlformats.org/officeDocument/2006/relationships/tags" Target="../tags/tag1389.xml"/><Relationship Id="rId5" Type="http://schemas.openxmlformats.org/officeDocument/2006/relationships/tags" Target="../tags/tag1250.xml"/><Relationship Id="rId90" Type="http://schemas.openxmlformats.org/officeDocument/2006/relationships/tags" Target="../tags/tag1335.xml"/><Relationship Id="rId95" Type="http://schemas.openxmlformats.org/officeDocument/2006/relationships/tags" Target="../tags/tag1340.xml"/><Relationship Id="rId22" Type="http://schemas.openxmlformats.org/officeDocument/2006/relationships/tags" Target="../tags/tag1267.xml"/><Relationship Id="rId27" Type="http://schemas.openxmlformats.org/officeDocument/2006/relationships/tags" Target="../tags/tag1272.xml"/><Relationship Id="rId43" Type="http://schemas.openxmlformats.org/officeDocument/2006/relationships/tags" Target="../tags/tag1288.xml"/><Relationship Id="rId48" Type="http://schemas.openxmlformats.org/officeDocument/2006/relationships/tags" Target="../tags/tag1293.xml"/><Relationship Id="rId64" Type="http://schemas.openxmlformats.org/officeDocument/2006/relationships/tags" Target="../tags/tag1309.xml"/><Relationship Id="rId69" Type="http://schemas.openxmlformats.org/officeDocument/2006/relationships/tags" Target="../tags/tag1314.xml"/><Relationship Id="rId113" Type="http://schemas.openxmlformats.org/officeDocument/2006/relationships/tags" Target="../tags/tag1358.xml"/><Relationship Id="rId118" Type="http://schemas.openxmlformats.org/officeDocument/2006/relationships/tags" Target="../tags/tag1363.xml"/><Relationship Id="rId134" Type="http://schemas.openxmlformats.org/officeDocument/2006/relationships/tags" Target="../tags/tag1379.xml"/><Relationship Id="rId139" Type="http://schemas.openxmlformats.org/officeDocument/2006/relationships/tags" Target="../tags/tag1384.xml"/><Relationship Id="rId80" Type="http://schemas.openxmlformats.org/officeDocument/2006/relationships/tags" Target="../tags/tag1325.xml"/><Relationship Id="rId85" Type="http://schemas.openxmlformats.org/officeDocument/2006/relationships/tags" Target="../tags/tag1330.xml"/><Relationship Id="rId3" Type="http://schemas.openxmlformats.org/officeDocument/2006/relationships/tags" Target="../tags/tag1248.xml"/><Relationship Id="rId12" Type="http://schemas.openxmlformats.org/officeDocument/2006/relationships/tags" Target="../tags/tag1257.xml"/><Relationship Id="rId17" Type="http://schemas.openxmlformats.org/officeDocument/2006/relationships/tags" Target="../tags/tag1262.xml"/><Relationship Id="rId25" Type="http://schemas.openxmlformats.org/officeDocument/2006/relationships/tags" Target="../tags/tag1270.xml"/><Relationship Id="rId33" Type="http://schemas.openxmlformats.org/officeDocument/2006/relationships/tags" Target="../tags/tag1278.xml"/><Relationship Id="rId38" Type="http://schemas.openxmlformats.org/officeDocument/2006/relationships/tags" Target="../tags/tag1283.xml"/><Relationship Id="rId46" Type="http://schemas.openxmlformats.org/officeDocument/2006/relationships/tags" Target="../tags/tag1291.xml"/><Relationship Id="rId59" Type="http://schemas.openxmlformats.org/officeDocument/2006/relationships/tags" Target="../tags/tag1304.xml"/><Relationship Id="rId67" Type="http://schemas.openxmlformats.org/officeDocument/2006/relationships/tags" Target="../tags/tag1312.xml"/><Relationship Id="rId103" Type="http://schemas.openxmlformats.org/officeDocument/2006/relationships/tags" Target="../tags/tag1348.xml"/><Relationship Id="rId108" Type="http://schemas.openxmlformats.org/officeDocument/2006/relationships/tags" Target="../tags/tag1353.xml"/><Relationship Id="rId116" Type="http://schemas.openxmlformats.org/officeDocument/2006/relationships/tags" Target="../tags/tag1361.xml"/><Relationship Id="rId124" Type="http://schemas.openxmlformats.org/officeDocument/2006/relationships/tags" Target="../tags/tag1369.xml"/><Relationship Id="rId129" Type="http://schemas.openxmlformats.org/officeDocument/2006/relationships/tags" Target="../tags/tag1374.xml"/><Relationship Id="rId137" Type="http://schemas.openxmlformats.org/officeDocument/2006/relationships/tags" Target="../tags/tag1382.xml"/><Relationship Id="rId20" Type="http://schemas.openxmlformats.org/officeDocument/2006/relationships/tags" Target="../tags/tag1265.xml"/><Relationship Id="rId41" Type="http://schemas.openxmlformats.org/officeDocument/2006/relationships/tags" Target="../tags/tag1286.xml"/><Relationship Id="rId54" Type="http://schemas.openxmlformats.org/officeDocument/2006/relationships/tags" Target="../tags/tag1299.xml"/><Relationship Id="rId62" Type="http://schemas.openxmlformats.org/officeDocument/2006/relationships/tags" Target="../tags/tag1307.xml"/><Relationship Id="rId70" Type="http://schemas.openxmlformats.org/officeDocument/2006/relationships/tags" Target="../tags/tag1315.xml"/><Relationship Id="rId75" Type="http://schemas.openxmlformats.org/officeDocument/2006/relationships/tags" Target="../tags/tag1320.xml"/><Relationship Id="rId83" Type="http://schemas.openxmlformats.org/officeDocument/2006/relationships/tags" Target="../tags/tag1328.xml"/><Relationship Id="rId88" Type="http://schemas.openxmlformats.org/officeDocument/2006/relationships/tags" Target="../tags/tag1333.xml"/><Relationship Id="rId91" Type="http://schemas.openxmlformats.org/officeDocument/2006/relationships/tags" Target="../tags/tag1336.xml"/><Relationship Id="rId96" Type="http://schemas.openxmlformats.org/officeDocument/2006/relationships/tags" Target="../tags/tag1341.xml"/><Relationship Id="rId111" Type="http://schemas.openxmlformats.org/officeDocument/2006/relationships/tags" Target="../tags/tag1356.xml"/><Relationship Id="rId132" Type="http://schemas.openxmlformats.org/officeDocument/2006/relationships/tags" Target="../tags/tag1377.xml"/><Relationship Id="rId140" Type="http://schemas.openxmlformats.org/officeDocument/2006/relationships/tags" Target="../tags/tag1385.xml"/><Relationship Id="rId145" Type="http://schemas.openxmlformats.org/officeDocument/2006/relationships/tags" Target="../tags/tag1390.xml"/><Relationship Id="rId1" Type="http://schemas.openxmlformats.org/officeDocument/2006/relationships/tags" Target="../tags/tag1246.xml"/><Relationship Id="rId6" Type="http://schemas.openxmlformats.org/officeDocument/2006/relationships/tags" Target="../tags/tag1251.xml"/><Relationship Id="rId15" Type="http://schemas.openxmlformats.org/officeDocument/2006/relationships/tags" Target="../tags/tag1260.xml"/><Relationship Id="rId23" Type="http://schemas.openxmlformats.org/officeDocument/2006/relationships/tags" Target="../tags/tag1268.xml"/><Relationship Id="rId28" Type="http://schemas.openxmlformats.org/officeDocument/2006/relationships/tags" Target="../tags/tag1273.xml"/><Relationship Id="rId36" Type="http://schemas.openxmlformats.org/officeDocument/2006/relationships/tags" Target="../tags/tag1281.xml"/><Relationship Id="rId49" Type="http://schemas.openxmlformats.org/officeDocument/2006/relationships/tags" Target="../tags/tag1294.xml"/><Relationship Id="rId57" Type="http://schemas.openxmlformats.org/officeDocument/2006/relationships/tags" Target="../tags/tag1302.xml"/><Relationship Id="rId106" Type="http://schemas.openxmlformats.org/officeDocument/2006/relationships/tags" Target="../tags/tag1351.xml"/><Relationship Id="rId114" Type="http://schemas.openxmlformats.org/officeDocument/2006/relationships/tags" Target="../tags/tag1359.xml"/><Relationship Id="rId119" Type="http://schemas.openxmlformats.org/officeDocument/2006/relationships/tags" Target="../tags/tag1364.xml"/><Relationship Id="rId127" Type="http://schemas.openxmlformats.org/officeDocument/2006/relationships/tags" Target="../tags/tag1372.xml"/><Relationship Id="rId10" Type="http://schemas.openxmlformats.org/officeDocument/2006/relationships/tags" Target="../tags/tag1255.xml"/><Relationship Id="rId31" Type="http://schemas.openxmlformats.org/officeDocument/2006/relationships/tags" Target="../tags/tag1276.xml"/><Relationship Id="rId44" Type="http://schemas.openxmlformats.org/officeDocument/2006/relationships/tags" Target="../tags/tag1289.xml"/><Relationship Id="rId52" Type="http://schemas.openxmlformats.org/officeDocument/2006/relationships/tags" Target="../tags/tag1297.xml"/><Relationship Id="rId60" Type="http://schemas.openxmlformats.org/officeDocument/2006/relationships/tags" Target="../tags/tag1305.xml"/><Relationship Id="rId65" Type="http://schemas.openxmlformats.org/officeDocument/2006/relationships/tags" Target="../tags/tag1310.xml"/><Relationship Id="rId73" Type="http://schemas.openxmlformats.org/officeDocument/2006/relationships/tags" Target="../tags/tag1318.xml"/><Relationship Id="rId78" Type="http://schemas.openxmlformats.org/officeDocument/2006/relationships/tags" Target="../tags/tag1323.xml"/><Relationship Id="rId81" Type="http://schemas.openxmlformats.org/officeDocument/2006/relationships/tags" Target="../tags/tag1326.xml"/><Relationship Id="rId86" Type="http://schemas.openxmlformats.org/officeDocument/2006/relationships/tags" Target="../tags/tag1331.xml"/><Relationship Id="rId94" Type="http://schemas.openxmlformats.org/officeDocument/2006/relationships/tags" Target="../tags/tag1339.xml"/><Relationship Id="rId99" Type="http://schemas.openxmlformats.org/officeDocument/2006/relationships/tags" Target="../tags/tag1344.xml"/><Relationship Id="rId101" Type="http://schemas.openxmlformats.org/officeDocument/2006/relationships/tags" Target="../tags/tag1346.xml"/><Relationship Id="rId122" Type="http://schemas.openxmlformats.org/officeDocument/2006/relationships/tags" Target="../tags/tag1367.xml"/><Relationship Id="rId130" Type="http://schemas.openxmlformats.org/officeDocument/2006/relationships/tags" Target="../tags/tag1375.xml"/><Relationship Id="rId135" Type="http://schemas.openxmlformats.org/officeDocument/2006/relationships/tags" Target="../tags/tag1380.xml"/><Relationship Id="rId143" Type="http://schemas.openxmlformats.org/officeDocument/2006/relationships/tags" Target="../tags/tag1388.xml"/><Relationship Id="rId148" Type="http://schemas.openxmlformats.org/officeDocument/2006/relationships/image" Target="../media/image1.emf"/><Relationship Id="rId4" Type="http://schemas.openxmlformats.org/officeDocument/2006/relationships/tags" Target="../tags/tag1249.xml"/><Relationship Id="rId9" Type="http://schemas.openxmlformats.org/officeDocument/2006/relationships/tags" Target="../tags/tag1254.xml"/><Relationship Id="rId13" Type="http://schemas.openxmlformats.org/officeDocument/2006/relationships/tags" Target="../tags/tag1258.xml"/><Relationship Id="rId18" Type="http://schemas.openxmlformats.org/officeDocument/2006/relationships/tags" Target="../tags/tag1263.xml"/><Relationship Id="rId39" Type="http://schemas.openxmlformats.org/officeDocument/2006/relationships/tags" Target="../tags/tag1284.xml"/><Relationship Id="rId109" Type="http://schemas.openxmlformats.org/officeDocument/2006/relationships/tags" Target="../tags/tag1354.xml"/><Relationship Id="rId34" Type="http://schemas.openxmlformats.org/officeDocument/2006/relationships/tags" Target="../tags/tag1279.xml"/><Relationship Id="rId50" Type="http://schemas.openxmlformats.org/officeDocument/2006/relationships/tags" Target="../tags/tag1295.xml"/><Relationship Id="rId55" Type="http://schemas.openxmlformats.org/officeDocument/2006/relationships/tags" Target="../tags/tag1300.xml"/><Relationship Id="rId76" Type="http://schemas.openxmlformats.org/officeDocument/2006/relationships/tags" Target="../tags/tag1321.xml"/><Relationship Id="rId97" Type="http://schemas.openxmlformats.org/officeDocument/2006/relationships/tags" Target="../tags/tag1342.xml"/><Relationship Id="rId104" Type="http://schemas.openxmlformats.org/officeDocument/2006/relationships/tags" Target="../tags/tag1349.xml"/><Relationship Id="rId120" Type="http://schemas.openxmlformats.org/officeDocument/2006/relationships/tags" Target="../tags/tag1365.xml"/><Relationship Id="rId125" Type="http://schemas.openxmlformats.org/officeDocument/2006/relationships/tags" Target="../tags/tag1370.xml"/><Relationship Id="rId141" Type="http://schemas.openxmlformats.org/officeDocument/2006/relationships/tags" Target="../tags/tag1386.xml"/><Relationship Id="rId146" Type="http://schemas.openxmlformats.org/officeDocument/2006/relationships/slideLayout" Target="../slideLayouts/slideLayout1.xml"/><Relationship Id="rId7" Type="http://schemas.openxmlformats.org/officeDocument/2006/relationships/tags" Target="../tags/tag1252.xml"/><Relationship Id="rId71" Type="http://schemas.openxmlformats.org/officeDocument/2006/relationships/tags" Target="../tags/tag1316.xml"/><Relationship Id="rId92" Type="http://schemas.openxmlformats.org/officeDocument/2006/relationships/tags" Target="../tags/tag1337.xml"/><Relationship Id="rId2" Type="http://schemas.openxmlformats.org/officeDocument/2006/relationships/tags" Target="../tags/tag1247.xml"/><Relationship Id="rId29" Type="http://schemas.openxmlformats.org/officeDocument/2006/relationships/tags" Target="../tags/tag1274.xml"/><Relationship Id="rId24" Type="http://schemas.openxmlformats.org/officeDocument/2006/relationships/tags" Target="../tags/tag1269.xml"/><Relationship Id="rId40" Type="http://schemas.openxmlformats.org/officeDocument/2006/relationships/tags" Target="../tags/tag1285.xml"/><Relationship Id="rId45" Type="http://schemas.openxmlformats.org/officeDocument/2006/relationships/tags" Target="../tags/tag1290.xml"/><Relationship Id="rId66" Type="http://schemas.openxmlformats.org/officeDocument/2006/relationships/tags" Target="../tags/tag1311.xml"/><Relationship Id="rId87" Type="http://schemas.openxmlformats.org/officeDocument/2006/relationships/tags" Target="../tags/tag1332.xml"/><Relationship Id="rId110" Type="http://schemas.openxmlformats.org/officeDocument/2006/relationships/tags" Target="../tags/tag1355.xml"/><Relationship Id="rId115" Type="http://schemas.openxmlformats.org/officeDocument/2006/relationships/tags" Target="../tags/tag1360.xml"/><Relationship Id="rId131" Type="http://schemas.openxmlformats.org/officeDocument/2006/relationships/tags" Target="../tags/tag1376.xml"/><Relationship Id="rId136" Type="http://schemas.openxmlformats.org/officeDocument/2006/relationships/tags" Target="../tags/tag1381.xml"/><Relationship Id="rId61" Type="http://schemas.openxmlformats.org/officeDocument/2006/relationships/tags" Target="../tags/tag1306.xml"/><Relationship Id="rId82" Type="http://schemas.openxmlformats.org/officeDocument/2006/relationships/tags" Target="../tags/tag1327.xml"/><Relationship Id="rId19" Type="http://schemas.openxmlformats.org/officeDocument/2006/relationships/tags" Target="../tags/tag1264.xml"/><Relationship Id="rId14" Type="http://schemas.openxmlformats.org/officeDocument/2006/relationships/tags" Target="../tags/tag1259.xml"/><Relationship Id="rId30" Type="http://schemas.openxmlformats.org/officeDocument/2006/relationships/tags" Target="../tags/tag1275.xml"/><Relationship Id="rId35" Type="http://schemas.openxmlformats.org/officeDocument/2006/relationships/tags" Target="../tags/tag1280.xml"/><Relationship Id="rId56" Type="http://schemas.openxmlformats.org/officeDocument/2006/relationships/tags" Target="../tags/tag1301.xml"/><Relationship Id="rId77" Type="http://schemas.openxmlformats.org/officeDocument/2006/relationships/tags" Target="../tags/tag1322.xml"/><Relationship Id="rId100" Type="http://schemas.openxmlformats.org/officeDocument/2006/relationships/tags" Target="../tags/tag1345.xml"/><Relationship Id="rId105" Type="http://schemas.openxmlformats.org/officeDocument/2006/relationships/tags" Target="../tags/tag1350.xml"/><Relationship Id="rId126" Type="http://schemas.openxmlformats.org/officeDocument/2006/relationships/tags" Target="../tags/tag1371.xml"/><Relationship Id="rId147" Type="http://schemas.openxmlformats.org/officeDocument/2006/relationships/customXml" Target="../ink/ink2.xml"/><Relationship Id="rId8" Type="http://schemas.openxmlformats.org/officeDocument/2006/relationships/tags" Target="../tags/tag1253.xml"/><Relationship Id="rId51" Type="http://schemas.openxmlformats.org/officeDocument/2006/relationships/tags" Target="../tags/tag1296.xml"/><Relationship Id="rId72" Type="http://schemas.openxmlformats.org/officeDocument/2006/relationships/tags" Target="../tags/tag1317.xml"/><Relationship Id="rId93" Type="http://schemas.openxmlformats.org/officeDocument/2006/relationships/tags" Target="../tags/tag1338.xml"/><Relationship Id="rId98" Type="http://schemas.openxmlformats.org/officeDocument/2006/relationships/tags" Target="../tags/tag1343.xml"/><Relationship Id="rId121" Type="http://schemas.openxmlformats.org/officeDocument/2006/relationships/tags" Target="../tags/tag1366.xml"/><Relationship Id="rId142" Type="http://schemas.openxmlformats.org/officeDocument/2006/relationships/tags" Target="../tags/tag1387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416.xml"/><Relationship Id="rId117" Type="http://schemas.openxmlformats.org/officeDocument/2006/relationships/tags" Target="../tags/tag1507.xml"/><Relationship Id="rId21" Type="http://schemas.openxmlformats.org/officeDocument/2006/relationships/tags" Target="../tags/tag1411.xml"/><Relationship Id="rId42" Type="http://schemas.openxmlformats.org/officeDocument/2006/relationships/tags" Target="../tags/tag1432.xml"/><Relationship Id="rId47" Type="http://schemas.openxmlformats.org/officeDocument/2006/relationships/tags" Target="../tags/tag1437.xml"/><Relationship Id="rId63" Type="http://schemas.openxmlformats.org/officeDocument/2006/relationships/tags" Target="../tags/tag1453.xml"/><Relationship Id="rId68" Type="http://schemas.openxmlformats.org/officeDocument/2006/relationships/tags" Target="../tags/tag1458.xml"/><Relationship Id="rId84" Type="http://schemas.openxmlformats.org/officeDocument/2006/relationships/tags" Target="../tags/tag1474.xml"/><Relationship Id="rId89" Type="http://schemas.openxmlformats.org/officeDocument/2006/relationships/tags" Target="../tags/tag1479.xml"/><Relationship Id="rId112" Type="http://schemas.openxmlformats.org/officeDocument/2006/relationships/tags" Target="../tags/tag1502.xml"/><Relationship Id="rId133" Type="http://schemas.openxmlformats.org/officeDocument/2006/relationships/tags" Target="../tags/tag1523.xml"/><Relationship Id="rId138" Type="http://schemas.openxmlformats.org/officeDocument/2006/relationships/tags" Target="../tags/tag1528.xml"/><Relationship Id="rId154" Type="http://schemas.openxmlformats.org/officeDocument/2006/relationships/tags" Target="../tags/tag1544.xml"/><Relationship Id="rId159" Type="http://schemas.openxmlformats.org/officeDocument/2006/relationships/tags" Target="../tags/tag1549.xml"/><Relationship Id="rId170" Type="http://schemas.openxmlformats.org/officeDocument/2006/relationships/tags" Target="../tags/tag1560.xml"/><Relationship Id="rId16" Type="http://schemas.openxmlformats.org/officeDocument/2006/relationships/tags" Target="../tags/tag1406.xml"/><Relationship Id="rId107" Type="http://schemas.openxmlformats.org/officeDocument/2006/relationships/tags" Target="../tags/tag1497.xml"/><Relationship Id="rId11" Type="http://schemas.openxmlformats.org/officeDocument/2006/relationships/tags" Target="../tags/tag1401.xml"/><Relationship Id="rId32" Type="http://schemas.openxmlformats.org/officeDocument/2006/relationships/tags" Target="../tags/tag1422.xml"/><Relationship Id="rId37" Type="http://schemas.openxmlformats.org/officeDocument/2006/relationships/tags" Target="../tags/tag1427.xml"/><Relationship Id="rId53" Type="http://schemas.openxmlformats.org/officeDocument/2006/relationships/tags" Target="../tags/tag1443.xml"/><Relationship Id="rId58" Type="http://schemas.openxmlformats.org/officeDocument/2006/relationships/tags" Target="../tags/tag1448.xml"/><Relationship Id="rId74" Type="http://schemas.openxmlformats.org/officeDocument/2006/relationships/tags" Target="../tags/tag1464.xml"/><Relationship Id="rId79" Type="http://schemas.openxmlformats.org/officeDocument/2006/relationships/tags" Target="../tags/tag1469.xml"/><Relationship Id="rId102" Type="http://schemas.openxmlformats.org/officeDocument/2006/relationships/tags" Target="../tags/tag1492.xml"/><Relationship Id="rId123" Type="http://schemas.openxmlformats.org/officeDocument/2006/relationships/tags" Target="../tags/tag1513.xml"/><Relationship Id="rId128" Type="http://schemas.openxmlformats.org/officeDocument/2006/relationships/tags" Target="../tags/tag1518.xml"/><Relationship Id="rId144" Type="http://schemas.openxmlformats.org/officeDocument/2006/relationships/tags" Target="../tags/tag1534.xml"/><Relationship Id="rId149" Type="http://schemas.openxmlformats.org/officeDocument/2006/relationships/tags" Target="../tags/tag1539.xml"/><Relationship Id="rId5" Type="http://schemas.openxmlformats.org/officeDocument/2006/relationships/tags" Target="../tags/tag1395.xml"/><Relationship Id="rId90" Type="http://schemas.openxmlformats.org/officeDocument/2006/relationships/tags" Target="../tags/tag1480.xml"/><Relationship Id="rId95" Type="http://schemas.openxmlformats.org/officeDocument/2006/relationships/tags" Target="../tags/tag1485.xml"/><Relationship Id="rId160" Type="http://schemas.openxmlformats.org/officeDocument/2006/relationships/tags" Target="../tags/tag1550.xml"/><Relationship Id="rId165" Type="http://schemas.openxmlformats.org/officeDocument/2006/relationships/tags" Target="../tags/tag1555.xml"/><Relationship Id="rId22" Type="http://schemas.openxmlformats.org/officeDocument/2006/relationships/tags" Target="../tags/tag1412.xml"/><Relationship Id="rId27" Type="http://schemas.openxmlformats.org/officeDocument/2006/relationships/tags" Target="../tags/tag1417.xml"/><Relationship Id="rId43" Type="http://schemas.openxmlformats.org/officeDocument/2006/relationships/tags" Target="../tags/tag1433.xml"/><Relationship Id="rId48" Type="http://schemas.openxmlformats.org/officeDocument/2006/relationships/tags" Target="../tags/tag1438.xml"/><Relationship Id="rId64" Type="http://schemas.openxmlformats.org/officeDocument/2006/relationships/tags" Target="../tags/tag1454.xml"/><Relationship Id="rId69" Type="http://schemas.openxmlformats.org/officeDocument/2006/relationships/tags" Target="../tags/tag1459.xml"/><Relationship Id="rId113" Type="http://schemas.openxmlformats.org/officeDocument/2006/relationships/tags" Target="../tags/tag1503.xml"/><Relationship Id="rId118" Type="http://schemas.openxmlformats.org/officeDocument/2006/relationships/tags" Target="../tags/tag1508.xml"/><Relationship Id="rId134" Type="http://schemas.openxmlformats.org/officeDocument/2006/relationships/tags" Target="../tags/tag1524.xml"/><Relationship Id="rId139" Type="http://schemas.openxmlformats.org/officeDocument/2006/relationships/tags" Target="../tags/tag1529.xml"/><Relationship Id="rId80" Type="http://schemas.openxmlformats.org/officeDocument/2006/relationships/tags" Target="../tags/tag1470.xml"/><Relationship Id="rId85" Type="http://schemas.openxmlformats.org/officeDocument/2006/relationships/tags" Target="../tags/tag1475.xml"/><Relationship Id="rId150" Type="http://schemas.openxmlformats.org/officeDocument/2006/relationships/tags" Target="../tags/tag1540.xml"/><Relationship Id="rId155" Type="http://schemas.openxmlformats.org/officeDocument/2006/relationships/tags" Target="../tags/tag1545.xml"/><Relationship Id="rId171" Type="http://schemas.openxmlformats.org/officeDocument/2006/relationships/tags" Target="../tags/tag1561.xml"/><Relationship Id="rId12" Type="http://schemas.openxmlformats.org/officeDocument/2006/relationships/tags" Target="../tags/tag1402.xml"/><Relationship Id="rId17" Type="http://schemas.openxmlformats.org/officeDocument/2006/relationships/tags" Target="../tags/tag1407.xml"/><Relationship Id="rId33" Type="http://schemas.openxmlformats.org/officeDocument/2006/relationships/tags" Target="../tags/tag1423.xml"/><Relationship Id="rId38" Type="http://schemas.openxmlformats.org/officeDocument/2006/relationships/tags" Target="../tags/tag1428.xml"/><Relationship Id="rId59" Type="http://schemas.openxmlformats.org/officeDocument/2006/relationships/tags" Target="../tags/tag1449.xml"/><Relationship Id="rId103" Type="http://schemas.openxmlformats.org/officeDocument/2006/relationships/tags" Target="../tags/tag1493.xml"/><Relationship Id="rId108" Type="http://schemas.openxmlformats.org/officeDocument/2006/relationships/tags" Target="../tags/tag1498.xml"/><Relationship Id="rId124" Type="http://schemas.openxmlformats.org/officeDocument/2006/relationships/tags" Target="../tags/tag1514.xml"/><Relationship Id="rId129" Type="http://schemas.openxmlformats.org/officeDocument/2006/relationships/tags" Target="../tags/tag1519.xml"/><Relationship Id="rId54" Type="http://schemas.openxmlformats.org/officeDocument/2006/relationships/tags" Target="../tags/tag1444.xml"/><Relationship Id="rId70" Type="http://schemas.openxmlformats.org/officeDocument/2006/relationships/tags" Target="../tags/tag1460.xml"/><Relationship Id="rId75" Type="http://schemas.openxmlformats.org/officeDocument/2006/relationships/tags" Target="../tags/tag1465.xml"/><Relationship Id="rId91" Type="http://schemas.openxmlformats.org/officeDocument/2006/relationships/tags" Target="../tags/tag1481.xml"/><Relationship Id="rId96" Type="http://schemas.openxmlformats.org/officeDocument/2006/relationships/tags" Target="../tags/tag1486.xml"/><Relationship Id="rId140" Type="http://schemas.openxmlformats.org/officeDocument/2006/relationships/tags" Target="../tags/tag1530.xml"/><Relationship Id="rId145" Type="http://schemas.openxmlformats.org/officeDocument/2006/relationships/tags" Target="../tags/tag1535.xml"/><Relationship Id="rId161" Type="http://schemas.openxmlformats.org/officeDocument/2006/relationships/tags" Target="../tags/tag1551.xml"/><Relationship Id="rId166" Type="http://schemas.openxmlformats.org/officeDocument/2006/relationships/tags" Target="../tags/tag1556.xml"/><Relationship Id="rId1" Type="http://schemas.openxmlformats.org/officeDocument/2006/relationships/tags" Target="../tags/tag1391.xml"/><Relationship Id="rId6" Type="http://schemas.openxmlformats.org/officeDocument/2006/relationships/tags" Target="../tags/tag1396.xml"/><Relationship Id="rId15" Type="http://schemas.openxmlformats.org/officeDocument/2006/relationships/tags" Target="../tags/tag1405.xml"/><Relationship Id="rId23" Type="http://schemas.openxmlformats.org/officeDocument/2006/relationships/tags" Target="../tags/tag1413.xml"/><Relationship Id="rId28" Type="http://schemas.openxmlformats.org/officeDocument/2006/relationships/tags" Target="../tags/tag1418.xml"/><Relationship Id="rId36" Type="http://schemas.openxmlformats.org/officeDocument/2006/relationships/tags" Target="../tags/tag1426.xml"/><Relationship Id="rId49" Type="http://schemas.openxmlformats.org/officeDocument/2006/relationships/tags" Target="../tags/tag1439.xml"/><Relationship Id="rId57" Type="http://schemas.openxmlformats.org/officeDocument/2006/relationships/tags" Target="../tags/tag1447.xml"/><Relationship Id="rId106" Type="http://schemas.openxmlformats.org/officeDocument/2006/relationships/tags" Target="../tags/tag1496.xml"/><Relationship Id="rId114" Type="http://schemas.openxmlformats.org/officeDocument/2006/relationships/tags" Target="../tags/tag1504.xml"/><Relationship Id="rId119" Type="http://schemas.openxmlformats.org/officeDocument/2006/relationships/tags" Target="../tags/tag1509.xml"/><Relationship Id="rId127" Type="http://schemas.openxmlformats.org/officeDocument/2006/relationships/tags" Target="../tags/tag1517.xml"/><Relationship Id="rId10" Type="http://schemas.openxmlformats.org/officeDocument/2006/relationships/tags" Target="../tags/tag1400.xml"/><Relationship Id="rId31" Type="http://schemas.openxmlformats.org/officeDocument/2006/relationships/tags" Target="../tags/tag1421.xml"/><Relationship Id="rId44" Type="http://schemas.openxmlformats.org/officeDocument/2006/relationships/tags" Target="../tags/tag1434.xml"/><Relationship Id="rId52" Type="http://schemas.openxmlformats.org/officeDocument/2006/relationships/tags" Target="../tags/tag1442.xml"/><Relationship Id="rId60" Type="http://schemas.openxmlformats.org/officeDocument/2006/relationships/tags" Target="../tags/tag1450.xml"/><Relationship Id="rId65" Type="http://schemas.openxmlformats.org/officeDocument/2006/relationships/tags" Target="../tags/tag1455.xml"/><Relationship Id="rId73" Type="http://schemas.openxmlformats.org/officeDocument/2006/relationships/tags" Target="../tags/tag1463.xml"/><Relationship Id="rId78" Type="http://schemas.openxmlformats.org/officeDocument/2006/relationships/tags" Target="../tags/tag1468.xml"/><Relationship Id="rId81" Type="http://schemas.openxmlformats.org/officeDocument/2006/relationships/tags" Target="../tags/tag1471.xml"/><Relationship Id="rId86" Type="http://schemas.openxmlformats.org/officeDocument/2006/relationships/tags" Target="../tags/tag1476.xml"/><Relationship Id="rId94" Type="http://schemas.openxmlformats.org/officeDocument/2006/relationships/tags" Target="../tags/tag1484.xml"/><Relationship Id="rId99" Type="http://schemas.openxmlformats.org/officeDocument/2006/relationships/tags" Target="../tags/tag1489.xml"/><Relationship Id="rId101" Type="http://schemas.openxmlformats.org/officeDocument/2006/relationships/tags" Target="../tags/tag1491.xml"/><Relationship Id="rId122" Type="http://schemas.openxmlformats.org/officeDocument/2006/relationships/tags" Target="../tags/tag1512.xml"/><Relationship Id="rId130" Type="http://schemas.openxmlformats.org/officeDocument/2006/relationships/tags" Target="../tags/tag1520.xml"/><Relationship Id="rId135" Type="http://schemas.openxmlformats.org/officeDocument/2006/relationships/tags" Target="../tags/tag1525.xml"/><Relationship Id="rId143" Type="http://schemas.openxmlformats.org/officeDocument/2006/relationships/tags" Target="../tags/tag1533.xml"/><Relationship Id="rId148" Type="http://schemas.openxmlformats.org/officeDocument/2006/relationships/tags" Target="../tags/tag1538.xml"/><Relationship Id="rId151" Type="http://schemas.openxmlformats.org/officeDocument/2006/relationships/tags" Target="../tags/tag1541.xml"/><Relationship Id="rId156" Type="http://schemas.openxmlformats.org/officeDocument/2006/relationships/tags" Target="../tags/tag1546.xml"/><Relationship Id="rId164" Type="http://schemas.openxmlformats.org/officeDocument/2006/relationships/tags" Target="../tags/tag1554.xml"/><Relationship Id="rId169" Type="http://schemas.openxmlformats.org/officeDocument/2006/relationships/tags" Target="../tags/tag1559.xml"/><Relationship Id="rId4" Type="http://schemas.openxmlformats.org/officeDocument/2006/relationships/tags" Target="../tags/tag1394.xml"/><Relationship Id="rId9" Type="http://schemas.openxmlformats.org/officeDocument/2006/relationships/tags" Target="../tags/tag1399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1403.xml"/><Relationship Id="rId18" Type="http://schemas.openxmlformats.org/officeDocument/2006/relationships/tags" Target="../tags/tag1408.xml"/><Relationship Id="rId39" Type="http://schemas.openxmlformats.org/officeDocument/2006/relationships/tags" Target="../tags/tag1429.xml"/><Relationship Id="rId109" Type="http://schemas.openxmlformats.org/officeDocument/2006/relationships/tags" Target="../tags/tag1499.xml"/><Relationship Id="rId34" Type="http://schemas.openxmlformats.org/officeDocument/2006/relationships/tags" Target="../tags/tag1424.xml"/><Relationship Id="rId50" Type="http://schemas.openxmlformats.org/officeDocument/2006/relationships/tags" Target="../tags/tag1440.xml"/><Relationship Id="rId55" Type="http://schemas.openxmlformats.org/officeDocument/2006/relationships/tags" Target="../tags/tag1445.xml"/><Relationship Id="rId76" Type="http://schemas.openxmlformats.org/officeDocument/2006/relationships/tags" Target="../tags/tag1466.xml"/><Relationship Id="rId97" Type="http://schemas.openxmlformats.org/officeDocument/2006/relationships/tags" Target="../tags/tag1487.xml"/><Relationship Id="rId104" Type="http://schemas.openxmlformats.org/officeDocument/2006/relationships/tags" Target="../tags/tag1494.xml"/><Relationship Id="rId120" Type="http://schemas.openxmlformats.org/officeDocument/2006/relationships/tags" Target="../tags/tag1510.xml"/><Relationship Id="rId125" Type="http://schemas.openxmlformats.org/officeDocument/2006/relationships/tags" Target="../tags/tag1515.xml"/><Relationship Id="rId141" Type="http://schemas.openxmlformats.org/officeDocument/2006/relationships/tags" Target="../tags/tag1531.xml"/><Relationship Id="rId146" Type="http://schemas.openxmlformats.org/officeDocument/2006/relationships/tags" Target="../tags/tag1536.xml"/><Relationship Id="rId167" Type="http://schemas.openxmlformats.org/officeDocument/2006/relationships/tags" Target="../tags/tag1557.xml"/><Relationship Id="rId7" Type="http://schemas.openxmlformats.org/officeDocument/2006/relationships/tags" Target="../tags/tag1397.xml"/><Relationship Id="rId71" Type="http://schemas.openxmlformats.org/officeDocument/2006/relationships/tags" Target="../tags/tag1461.xml"/><Relationship Id="rId92" Type="http://schemas.openxmlformats.org/officeDocument/2006/relationships/tags" Target="../tags/tag1482.xml"/><Relationship Id="rId162" Type="http://schemas.openxmlformats.org/officeDocument/2006/relationships/tags" Target="../tags/tag1552.xml"/><Relationship Id="rId2" Type="http://schemas.openxmlformats.org/officeDocument/2006/relationships/tags" Target="../tags/tag1392.xml"/><Relationship Id="rId29" Type="http://schemas.openxmlformats.org/officeDocument/2006/relationships/tags" Target="../tags/tag1419.xml"/><Relationship Id="rId24" Type="http://schemas.openxmlformats.org/officeDocument/2006/relationships/tags" Target="../tags/tag1414.xml"/><Relationship Id="rId40" Type="http://schemas.openxmlformats.org/officeDocument/2006/relationships/tags" Target="../tags/tag1430.xml"/><Relationship Id="rId45" Type="http://schemas.openxmlformats.org/officeDocument/2006/relationships/tags" Target="../tags/tag1435.xml"/><Relationship Id="rId66" Type="http://schemas.openxmlformats.org/officeDocument/2006/relationships/tags" Target="../tags/tag1456.xml"/><Relationship Id="rId87" Type="http://schemas.openxmlformats.org/officeDocument/2006/relationships/tags" Target="../tags/tag1477.xml"/><Relationship Id="rId110" Type="http://schemas.openxmlformats.org/officeDocument/2006/relationships/tags" Target="../tags/tag1500.xml"/><Relationship Id="rId115" Type="http://schemas.openxmlformats.org/officeDocument/2006/relationships/tags" Target="../tags/tag1505.xml"/><Relationship Id="rId131" Type="http://schemas.openxmlformats.org/officeDocument/2006/relationships/tags" Target="../tags/tag1521.xml"/><Relationship Id="rId136" Type="http://schemas.openxmlformats.org/officeDocument/2006/relationships/tags" Target="../tags/tag1526.xml"/><Relationship Id="rId157" Type="http://schemas.openxmlformats.org/officeDocument/2006/relationships/tags" Target="../tags/tag1547.xml"/><Relationship Id="rId61" Type="http://schemas.openxmlformats.org/officeDocument/2006/relationships/tags" Target="../tags/tag1451.xml"/><Relationship Id="rId82" Type="http://schemas.openxmlformats.org/officeDocument/2006/relationships/tags" Target="../tags/tag1472.xml"/><Relationship Id="rId152" Type="http://schemas.openxmlformats.org/officeDocument/2006/relationships/tags" Target="../tags/tag1542.xml"/><Relationship Id="rId19" Type="http://schemas.openxmlformats.org/officeDocument/2006/relationships/tags" Target="../tags/tag1409.xml"/><Relationship Id="rId14" Type="http://schemas.openxmlformats.org/officeDocument/2006/relationships/tags" Target="../tags/tag1404.xml"/><Relationship Id="rId30" Type="http://schemas.openxmlformats.org/officeDocument/2006/relationships/tags" Target="../tags/tag1420.xml"/><Relationship Id="rId35" Type="http://schemas.openxmlformats.org/officeDocument/2006/relationships/tags" Target="../tags/tag1425.xml"/><Relationship Id="rId56" Type="http://schemas.openxmlformats.org/officeDocument/2006/relationships/tags" Target="../tags/tag1446.xml"/><Relationship Id="rId77" Type="http://schemas.openxmlformats.org/officeDocument/2006/relationships/tags" Target="../tags/tag1467.xml"/><Relationship Id="rId100" Type="http://schemas.openxmlformats.org/officeDocument/2006/relationships/tags" Target="../tags/tag1490.xml"/><Relationship Id="rId105" Type="http://schemas.openxmlformats.org/officeDocument/2006/relationships/tags" Target="../tags/tag1495.xml"/><Relationship Id="rId126" Type="http://schemas.openxmlformats.org/officeDocument/2006/relationships/tags" Target="../tags/tag1516.xml"/><Relationship Id="rId147" Type="http://schemas.openxmlformats.org/officeDocument/2006/relationships/tags" Target="../tags/tag1537.xml"/><Relationship Id="rId168" Type="http://schemas.openxmlformats.org/officeDocument/2006/relationships/tags" Target="../tags/tag1558.xml"/><Relationship Id="rId8" Type="http://schemas.openxmlformats.org/officeDocument/2006/relationships/tags" Target="../tags/tag1398.xml"/><Relationship Id="rId51" Type="http://schemas.openxmlformats.org/officeDocument/2006/relationships/tags" Target="../tags/tag1441.xml"/><Relationship Id="rId72" Type="http://schemas.openxmlformats.org/officeDocument/2006/relationships/tags" Target="../tags/tag1462.xml"/><Relationship Id="rId93" Type="http://schemas.openxmlformats.org/officeDocument/2006/relationships/tags" Target="../tags/tag1483.xml"/><Relationship Id="rId98" Type="http://schemas.openxmlformats.org/officeDocument/2006/relationships/tags" Target="../tags/tag1488.xml"/><Relationship Id="rId121" Type="http://schemas.openxmlformats.org/officeDocument/2006/relationships/tags" Target="../tags/tag1511.xml"/><Relationship Id="rId142" Type="http://schemas.openxmlformats.org/officeDocument/2006/relationships/tags" Target="../tags/tag1532.xml"/><Relationship Id="rId163" Type="http://schemas.openxmlformats.org/officeDocument/2006/relationships/tags" Target="../tags/tag1553.xml"/><Relationship Id="rId3" Type="http://schemas.openxmlformats.org/officeDocument/2006/relationships/tags" Target="../tags/tag1393.xml"/><Relationship Id="rId25" Type="http://schemas.openxmlformats.org/officeDocument/2006/relationships/tags" Target="../tags/tag1415.xml"/><Relationship Id="rId46" Type="http://schemas.openxmlformats.org/officeDocument/2006/relationships/tags" Target="../tags/tag1436.xml"/><Relationship Id="rId67" Type="http://schemas.openxmlformats.org/officeDocument/2006/relationships/tags" Target="../tags/tag1457.xml"/><Relationship Id="rId116" Type="http://schemas.openxmlformats.org/officeDocument/2006/relationships/tags" Target="../tags/tag1506.xml"/><Relationship Id="rId137" Type="http://schemas.openxmlformats.org/officeDocument/2006/relationships/tags" Target="../tags/tag1527.xml"/><Relationship Id="rId158" Type="http://schemas.openxmlformats.org/officeDocument/2006/relationships/tags" Target="../tags/tag1548.xml"/><Relationship Id="rId20" Type="http://schemas.openxmlformats.org/officeDocument/2006/relationships/tags" Target="../tags/tag1410.xml"/><Relationship Id="rId41" Type="http://schemas.openxmlformats.org/officeDocument/2006/relationships/tags" Target="../tags/tag1431.xml"/><Relationship Id="rId62" Type="http://schemas.openxmlformats.org/officeDocument/2006/relationships/tags" Target="../tags/tag1452.xml"/><Relationship Id="rId83" Type="http://schemas.openxmlformats.org/officeDocument/2006/relationships/tags" Target="../tags/tag1473.xml"/><Relationship Id="rId88" Type="http://schemas.openxmlformats.org/officeDocument/2006/relationships/tags" Target="../tags/tag1478.xml"/><Relationship Id="rId111" Type="http://schemas.openxmlformats.org/officeDocument/2006/relationships/tags" Target="../tags/tag1501.xml"/><Relationship Id="rId132" Type="http://schemas.openxmlformats.org/officeDocument/2006/relationships/tags" Target="../tags/tag1522.xml"/><Relationship Id="rId153" Type="http://schemas.openxmlformats.org/officeDocument/2006/relationships/tags" Target="../tags/tag15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33"/>
          <p:cNvGrpSpPr/>
          <p:nvPr/>
        </p:nvGrpSpPr>
        <p:grpSpPr>
          <a:xfrm>
            <a:off x="889000" y="412986"/>
            <a:ext cx="850901" cy="559256"/>
            <a:chOff x="889000" y="412986"/>
            <a:chExt cx="850901" cy="559256"/>
          </a:xfrm>
        </p:grpSpPr>
        <p:sp>
          <p:nvSpPr>
            <p:cNvPr id="2" name="SMARTInkShape-192"/>
            <p:cNvSpPr/>
            <p:nvPr>
              <p:custDataLst>
                <p:tags r:id="rId90"/>
              </p:custDataLst>
            </p:nvPr>
          </p:nvSpPr>
          <p:spPr>
            <a:xfrm>
              <a:off x="1728344" y="723900"/>
              <a:ext cx="11557" cy="15182"/>
            </a:xfrm>
            <a:custGeom>
              <a:avLst/>
              <a:gdLst/>
              <a:ahLst/>
              <a:cxnLst/>
              <a:rect l="0" t="0" r="0" b="0"/>
              <a:pathLst>
                <a:path w="11557" h="15182">
                  <a:moveTo>
                    <a:pt x="11556" y="0"/>
                  </a:moveTo>
                  <a:lnTo>
                    <a:pt x="11556" y="0"/>
                  </a:lnTo>
                  <a:lnTo>
                    <a:pt x="2718" y="14306"/>
                  </a:lnTo>
                  <a:lnTo>
                    <a:pt x="1430" y="15181"/>
                  </a:lnTo>
                  <a:lnTo>
                    <a:pt x="572" y="15060"/>
                  </a:lnTo>
                  <a:lnTo>
                    <a:pt x="0" y="14273"/>
                  </a:lnTo>
                  <a:lnTo>
                    <a:pt x="324" y="13043"/>
                  </a:lnTo>
                  <a:lnTo>
                    <a:pt x="52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3"/>
            <p:cNvSpPr/>
            <p:nvPr>
              <p:custDataLst>
                <p:tags r:id="rId91"/>
              </p:custDataLst>
            </p:nvPr>
          </p:nvSpPr>
          <p:spPr>
            <a:xfrm>
              <a:off x="1714500" y="569018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0" y="15182"/>
                  </a:moveTo>
                  <a:lnTo>
                    <a:pt x="0" y="15182"/>
                  </a:lnTo>
                  <a:lnTo>
                    <a:pt x="3371" y="8440"/>
                  </a:lnTo>
                  <a:lnTo>
                    <a:pt x="3658" y="5748"/>
                  </a:lnTo>
                  <a:lnTo>
                    <a:pt x="2103" y="0"/>
                  </a:lnTo>
                  <a:lnTo>
                    <a:pt x="2813" y="122"/>
                  </a:lnTo>
                  <a:lnTo>
                    <a:pt x="3992" y="909"/>
                  </a:lnTo>
                  <a:lnTo>
                    <a:pt x="4778" y="2139"/>
                  </a:lnTo>
                  <a:lnTo>
                    <a:pt x="6350" y="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4"/>
            <p:cNvSpPr/>
            <p:nvPr>
              <p:custDataLst>
                <p:tags r:id="rId92"/>
              </p:custDataLst>
            </p:nvPr>
          </p:nvSpPr>
          <p:spPr>
            <a:xfrm>
              <a:off x="1095731" y="831850"/>
              <a:ext cx="466370" cy="140392"/>
            </a:xfrm>
            <a:custGeom>
              <a:avLst/>
              <a:gdLst/>
              <a:ahLst/>
              <a:cxnLst/>
              <a:rect l="0" t="0" r="0" b="0"/>
              <a:pathLst>
                <a:path w="466370" h="140392">
                  <a:moveTo>
                    <a:pt x="21869" y="120650"/>
                  </a:moveTo>
                  <a:lnTo>
                    <a:pt x="21869" y="120650"/>
                  </a:lnTo>
                  <a:lnTo>
                    <a:pt x="8385" y="127392"/>
                  </a:lnTo>
                  <a:lnTo>
                    <a:pt x="4413" y="130789"/>
                  </a:lnTo>
                  <a:lnTo>
                    <a:pt x="0" y="138327"/>
                  </a:lnTo>
                  <a:lnTo>
                    <a:pt x="1645" y="140196"/>
                  </a:lnTo>
                  <a:lnTo>
                    <a:pt x="10999" y="140391"/>
                  </a:lnTo>
                  <a:lnTo>
                    <a:pt x="56620" y="128286"/>
                  </a:lnTo>
                  <a:lnTo>
                    <a:pt x="89525" y="115342"/>
                  </a:lnTo>
                  <a:lnTo>
                    <a:pt x="133637" y="102301"/>
                  </a:lnTo>
                  <a:lnTo>
                    <a:pt x="170148" y="90597"/>
                  </a:lnTo>
                  <a:lnTo>
                    <a:pt x="210050" y="78192"/>
                  </a:lnTo>
                  <a:lnTo>
                    <a:pt x="249782" y="65580"/>
                  </a:lnTo>
                  <a:lnTo>
                    <a:pt x="284971" y="55252"/>
                  </a:lnTo>
                  <a:lnTo>
                    <a:pt x="322248" y="44312"/>
                  </a:lnTo>
                  <a:lnTo>
                    <a:pt x="363773" y="30925"/>
                  </a:lnTo>
                  <a:lnTo>
                    <a:pt x="401163" y="22177"/>
                  </a:lnTo>
                  <a:lnTo>
                    <a:pt x="4663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5"/>
            <p:cNvSpPr/>
            <p:nvPr>
              <p:custDataLst>
                <p:tags r:id="rId93"/>
              </p:custDataLst>
            </p:nvPr>
          </p:nvSpPr>
          <p:spPr>
            <a:xfrm>
              <a:off x="953906" y="800100"/>
              <a:ext cx="608195" cy="120651"/>
            </a:xfrm>
            <a:custGeom>
              <a:avLst/>
              <a:gdLst/>
              <a:ahLst/>
              <a:cxnLst/>
              <a:rect l="0" t="0" r="0" b="0"/>
              <a:pathLst>
                <a:path w="608195" h="120651">
                  <a:moveTo>
                    <a:pt x="17644" y="120650"/>
                  </a:moveTo>
                  <a:lnTo>
                    <a:pt x="17644" y="120650"/>
                  </a:lnTo>
                  <a:lnTo>
                    <a:pt x="3338" y="120650"/>
                  </a:lnTo>
                  <a:lnTo>
                    <a:pt x="1757" y="119944"/>
                  </a:lnTo>
                  <a:lnTo>
                    <a:pt x="702" y="118769"/>
                  </a:lnTo>
                  <a:lnTo>
                    <a:pt x="0" y="117279"/>
                  </a:lnTo>
                  <a:lnTo>
                    <a:pt x="47131" y="93970"/>
                  </a:lnTo>
                  <a:lnTo>
                    <a:pt x="94349" y="77702"/>
                  </a:lnTo>
                  <a:lnTo>
                    <a:pt x="130052" y="69107"/>
                  </a:lnTo>
                  <a:lnTo>
                    <a:pt x="173952" y="61006"/>
                  </a:lnTo>
                  <a:lnTo>
                    <a:pt x="214476" y="56881"/>
                  </a:lnTo>
                  <a:lnTo>
                    <a:pt x="257449" y="48760"/>
                  </a:lnTo>
                  <a:lnTo>
                    <a:pt x="300756" y="45022"/>
                  </a:lnTo>
                  <a:lnTo>
                    <a:pt x="341418" y="39759"/>
                  </a:lnTo>
                  <a:lnTo>
                    <a:pt x="384432" y="33731"/>
                  </a:lnTo>
                  <a:lnTo>
                    <a:pt x="427045" y="27476"/>
                  </a:lnTo>
                  <a:lnTo>
                    <a:pt x="463347" y="21860"/>
                  </a:lnTo>
                  <a:lnTo>
                    <a:pt x="502717" y="19177"/>
                  </a:lnTo>
                  <a:lnTo>
                    <a:pt x="535915" y="16049"/>
                  </a:lnTo>
                  <a:lnTo>
                    <a:pt x="608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6"/>
            <p:cNvSpPr/>
            <p:nvPr>
              <p:custDataLst>
                <p:tags r:id="rId94"/>
              </p:custDataLst>
            </p:nvPr>
          </p:nvSpPr>
          <p:spPr>
            <a:xfrm>
              <a:off x="1546397" y="570804"/>
              <a:ext cx="67101" cy="249512"/>
            </a:xfrm>
            <a:custGeom>
              <a:avLst/>
              <a:gdLst/>
              <a:ahLst/>
              <a:cxnLst/>
              <a:rect l="0" t="0" r="0" b="0"/>
              <a:pathLst>
                <a:path w="67101" h="249512">
                  <a:moveTo>
                    <a:pt x="15703" y="76896"/>
                  </a:moveTo>
                  <a:lnTo>
                    <a:pt x="15703" y="76896"/>
                  </a:lnTo>
                  <a:lnTo>
                    <a:pt x="12332" y="76896"/>
                  </a:lnTo>
                  <a:lnTo>
                    <a:pt x="8796" y="80659"/>
                  </a:lnTo>
                  <a:lnTo>
                    <a:pt x="6865" y="83638"/>
                  </a:lnTo>
                  <a:lnTo>
                    <a:pt x="4147" y="97944"/>
                  </a:lnTo>
                  <a:lnTo>
                    <a:pt x="5035" y="135485"/>
                  </a:lnTo>
                  <a:lnTo>
                    <a:pt x="8500" y="178388"/>
                  </a:lnTo>
                  <a:lnTo>
                    <a:pt x="16148" y="225798"/>
                  </a:lnTo>
                  <a:lnTo>
                    <a:pt x="21275" y="249035"/>
                  </a:lnTo>
                  <a:lnTo>
                    <a:pt x="21535" y="249511"/>
                  </a:lnTo>
                  <a:lnTo>
                    <a:pt x="21707" y="249123"/>
                  </a:lnTo>
                  <a:lnTo>
                    <a:pt x="13184" y="211786"/>
                  </a:lnTo>
                  <a:lnTo>
                    <a:pt x="10488" y="173700"/>
                  </a:lnTo>
                  <a:lnTo>
                    <a:pt x="4508" y="129675"/>
                  </a:lnTo>
                  <a:lnTo>
                    <a:pt x="0" y="90496"/>
                  </a:lnTo>
                  <a:lnTo>
                    <a:pt x="2201" y="46500"/>
                  </a:lnTo>
                  <a:lnTo>
                    <a:pt x="4058" y="32342"/>
                  </a:lnTo>
                  <a:lnTo>
                    <a:pt x="13036" y="10621"/>
                  </a:lnTo>
                  <a:lnTo>
                    <a:pt x="20633" y="2050"/>
                  </a:lnTo>
                  <a:lnTo>
                    <a:pt x="25339" y="187"/>
                  </a:lnTo>
                  <a:lnTo>
                    <a:pt x="36214" y="0"/>
                  </a:lnTo>
                  <a:lnTo>
                    <a:pt x="46221" y="6031"/>
                  </a:lnTo>
                  <a:lnTo>
                    <a:pt x="55372" y="17178"/>
                  </a:lnTo>
                  <a:lnTo>
                    <a:pt x="64143" y="33892"/>
                  </a:lnTo>
                  <a:lnTo>
                    <a:pt x="67100" y="51198"/>
                  </a:lnTo>
                  <a:lnTo>
                    <a:pt x="63250" y="81933"/>
                  </a:lnTo>
                  <a:lnTo>
                    <a:pt x="50958" y="101907"/>
                  </a:lnTo>
                  <a:lnTo>
                    <a:pt x="15703" y="134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7"/>
            <p:cNvSpPr/>
            <p:nvPr>
              <p:custDataLst>
                <p:tags r:id="rId95"/>
              </p:custDataLst>
            </p:nvPr>
          </p:nvSpPr>
          <p:spPr>
            <a:xfrm>
              <a:off x="1285789" y="586589"/>
              <a:ext cx="231862" cy="121537"/>
            </a:xfrm>
            <a:custGeom>
              <a:avLst/>
              <a:gdLst/>
              <a:ahLst/>
              <a:cxnLst/>
              <a:rect l="0" t="0" r="0" b="0"/>
              <a:pathLst>
                <a:path w="231862" h="121537">
                  <a:moveTo>
                    <a:pt x="117561" y="35711"/>
                  </a:moveTo>
                  <a:lnTo>
                    <a:pt x="117561" y="35711"/>
                  </a:lnTo>
                  <a:lnTo>
                    <a:pt x="117561" y="32340"/>
                  </a:lnTo>
                  <a:lnTo>
                    <a:pt x="113798" y="28803"/>
                  </a:lnTo>
                  <a:lnTo>
                    <a:pt x="78478" y="2986"/>
                  </a:lnTo>
                  <a:lnTo>
                    <a:pt x="66324" y="0"/>
                  </a:lnTo>
                  <a:lnTo>
                    <a:pt x="44211" y="1690"/>
                  </a:lnTo>
                  <a:lnTo>
                    <a:pt x="26526" y="6659"/>
                  </a:lnTo>
                  <a:lnTo>
                    <a:pt x="8979" y="19342"/>
                  </a:lnTo>
                  <a:lnTo>
                    <a:pt x="2274" y="34315"/>
                  </a:lnTo>
                  <a:lnTo>
                    <a:pt x="0" y="52730"/>
                  </a:lnTo>
                  <a:lnTo>
                    <a:pt x="3392" y="81519"/>
                  </a:lnTo>
                  <a:lnTo>
                    <a:pt x="9434" y="96992"/>
                  </a:lnTo>
                  <a:lnTo>
                    <a:pt x="22468" y="109043"/>
                  </a:lnTo>
                  <a:lnTo>
                    <a:pt x="39314" y="117692"/>
                  </a:lnTo>
                  <a:lnTo>
                    <a:pt x="56209" y="121536"/>
                  </a:lnTo>
                  <a:lnTo>
                    <a:pt x="88329" y="116958"/>
                  </a:lnTo>
                  <a:lnTo>
                    <a:pt x="126264" y="102063"/>
                  </a:lnTo>
                  <a:lnTo>
                    <a:pt x="146010" y="86886"/>
                  </a:lnTo>
                  <a:lnTo>
                    <a:pt x="154212" y="75176"/>
                  </a:lnTo>
                  <a:lnTo>
                    <a:pt x="162836" y="56185"/>
                  </a:lnTo>
                  <a:lnTo>
                    <a:pt x="162848" y="45751"/>
                  </a:lnTo>
                  <a:lnTo>
                    <a:pt x="161863" y="42404"/>
                  </a:lnTo>
                  <a:lnTo>
                    <a:pt x="160501" y="40173"/>
                  </a:lnTo>
                  <a:lnTo>
                    <a:pt x="158888" y="38686"/>
                  </a:lnTo>
                  <a:lnTo>
                    <a:pt x="153332" y="37033"/>
                  </a:lnTo>
                  <a:lnTo>
                    <a:pt x="149875" y="36592"/>
                  </a:lnTo>
                  <a:lnTo>
                    <a:pt x="138268" y="39343"/>
                  </a:lnTo>
                  <a:lnTo>
                    <a:pt x="134893" y="43071"/>
                  </a:lnTo>
                  <a:lnTo>
                    <a:pt x="122126" y="70434"/>
                  </a:lnTo>
                  <a:lnTo>
                    <a:pt x="122015" y="74382"/>
                  </a:lnTo>
                  <a:lnTo>
                    <a:pt x="123353" y="77719"/>
                  </a:lnTo>
                  <a:lnTo>
                    <a:pt x="125655" y="80650"/>
                  </a:lnTo>
                  <a:lnTo>
                    <a:pt x="131977" y="83906"/>
                  </a:lnTo>
                  <a:lnTo>
                    <a:pt x="135638" y="84774"/>
                  </a:lnTo>
                  <a:lnTo>
                    <a:pt x="138785" y="84648"/>
                  </a:lnTo>
                  <a:lnTo>
                    <a:pt x="144162" y="82625"/>
                  </a:lnTo>
                  <a:lnTo>
                    <a:pt x="166821" y="62581"/>
                  </a:lnTo>
                  <a:lnTo>
                    <a:pt x="167335" y="62796"/>
                  </a:lnTo>
                  <a:lnTo>
                    <a:pt x="167905" y="64917"/>
                  </a:lnTo>
                  <a:lnTo>
                    <a:pt x="168226" y="70078"/>
                  </a:lnTo>
                  <a:lnTo>
                    <a:pt x="175063" y="82818"/>
                  </a:lnTo>
                  <a:lnTo>
                    <a:pt x="189397" y="96627"/>
                  </a:lnTo>
                  <a:lnTo>
                    <a:pt x="231861" y="10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8"/>
            <p:cNvSpPr/>
            <p:nvPr>
              <p:custDataLst>
                <p:tags r:id="rId96"/>
              </p:custDataLst>
            </p:nvPr>
          </p:nvSpPr>
          <p:spPr>
            <a:xfrm>
              <a:off x="1123950" y="574074"/>
              <a:ext cx="114301" cy="153413"/>
            </a:xfrm>
            <a:custGeom>
              <a:avLst/>
              <a:gdLst/>
              <a:ahLst/>
              <a:cxnLst/>
              <a:rect l="0" t="0" r="0" b="0"/>
              <a:pathLst>
                <a:path w="114301" h="153413">
                  <a:moveTo>
                    <a:pt x="0" y="60926"/>
                  </a:moveTo>
                  <a:lnTo>
                    <a:pt x="0" y="60926"/>
                  </a:lnTo>
                  <a:lnTo>
                    <a:pt x="0" y="66393"/>
                  </a:lnTo>
                  <a:lnTo>
                    <a:pt x="24386" y="57794"/>
                  </a:lnTo>
                  <a:lnTo>
                    <a:pt x="36310" y="48787"/>
                  </a:lnTo>
                  <a:lnTo>
                    <a:pt x="45409" y="33811"/>
                  </a:lnTo>
                  <a:lnTo>
                    <a:pt x="49203" y="19339"/>
                  </a:lnTo>
                  <a:lnTo>
                    <a:pt x="48208" y="10458"/>
                  </a:lnTo>
                  <a:lnTo>
                    <a:pt x="45415" y="3218"/>
                  </a:lnTo>
                  <a:lnTo>
                    <a:pt x="43682" y="1287"/>
                  </a:lnTo>
                  <a:lnTo>
                    <a:pt x="41821" y="0"/>
                  </a:lnTo>
                  <a:lnTo>
                    <a:pt x="38464" y="1259"/>
                  </a:lnTo>
                  <a:lnTo>
                    <a:pt x="29090" y="8302"/>
                  </a:lnTo>
                  <a:lnTo>
                    <a:pt x="15258" y="30775"/>
                  </a:lnTo>
                  <a:lnTo>
                    <a:pt x="5148" y="54266"/>
                  </a:lnTo>
                  <a:lnTo>
                    <a:pt x="2288" y="73253"/>
                  </a:lnTo>
                  <a:lnTo>
                    <a:pt x="9886" y="112776"/>
                  </a:lnTo>
                  <a:lnTo>
                    <a:pt x="14506" y="128420"/>
                  </a:lnTo>
                  <a:lnTo>
                    <a:pt x="22675" y="140548"/>
                  </a:lnTo>
                  <a:lnTo>
                    <a:pt x="27817" y="145757"/>
                  </a:lnTo>
                  <a:lnTo>
                    <a:pt x="41056" y="151545"/>
                  </a:lnTo>
                  <a:lnTo>
                    <a:pt x="57758" y="153412"/>
                  </a:lnTo>
                  <a:lnTo>
                    <a:pt x="114300" y="143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9"/>
            <p:cNvSpPr/>
            <p:nvPr>
              <p:custDataLst>
                <p:tags r:id="rId97"/>
              </p:custDataLst>
            </p:nvPr>
          </p:nvSpPr>
          <p:spPr>
            <a:xfrm>
              <a:off x="889000" y="412986"/>
              <a:ext cx="209551" cy="380765"/>
            </a:xfrm>
            <a:custGeom>
              <a:avLst/>
              <a:gdLst/>
              <a:ahLst/>
              <a:cxnLst/>
              <a:rect l="0" t="0" r="0" b="0"/>
              <a:pathLst>
                <a:path w="209551" h="380765">
                  <a:moveTo>
                    <a:pt x="0" y="75964"/>
                  </a:moveTo>
                  <a:lnTo>
                    <a:pt x="0" y="75964"/>
                  </a:lnTo>
                  <a:lnTo>
                    <a:pt x="0" y="63603"/>
                  </a:lnTo>
                  <a:lnTo>
                    <a:pt x="3371" y="66735"/>
                  </a:lnTo>
                  <a:lnTo>
                    <a:pt x="8838" y="75503"/>
                  </a:lnTo>
                  <a:lnTo>
                    <a:pt x="19099" y="117836"/>
                  </a:lnTo>
                  <a:lnTo>
                    <a:pt x="27526" y="155496"/>
                  </a:lnTo>
                  <a:lnTo>
                    <a:pt x="33870" y="190154"/>
                  </a:lnTo>
                  <a:lnTo>
                    <a:pt x="36846" y="231702"/>
                  </a:lnTo>
                  <a:lnTo>
                    <a:pt x="38558" y="271827"/>
                  </a:lnTo>
                  <a:lnTo>
                    <a:pt x="44958" y="314560"/>
                  </a:lnTo>
                  <a:lnTo>
                    <a:pt x="52169" y="362182"/>
                  </a:lnTo>
                  <a:lnTo>
                    <a:pt x="54231" y="368272"/>
                  </a:lnTo>
                  <a:lnTo>
                    <a:pt x="53793" y="368908"/>
                  </a:lnTo>
                  <a:lnTo>
                    <a:pt x="52795" y="368627"/>
                  </a:lnTo>
                  <a:lnTo>
                    <a:pt x="45142" y="329829"/>
                  </a:lnTo>
                  <a:lnTo>
                    <a:pt x="30421" y="287447"/>
                  </a:lnTo>
                  <a:lnTo>
                    <a:pt x="23517" y="250182"/>
                  </a:lnTo>
                  <a:lnTo>
                    <a:pt x="20373" y="203392"/>
                  </a:lnTo>
                  <a:lnTo>
                    <a:pt x="16071" y="167264"/>
                  </a:lnTo>
                  <a:lnTo>
                    <a:pt x="17070" y="125202"/>
                  </a:lnTo>
                  <a:lnTo>
                    <a:pt x="20671" y="81411"/>
                  </a:lnTo>
                  <a:lnTo>
                    <a:pt x="31892" y="35198"/>
                  </a:lnTo>
                  <a:lnTo>
                    <a:pt x="43616" y="11937"/>
                  </a:lnTo>
                  <a:lnTo>
                    <a:pt x="53251" y="3293"/>
                  </a:lnTo>
                  <a:lnTo>
                    <a:pt x="58784" y="0"/>
                  </a:lnTo>
                  <a:lnTo>
                    <a:pt x="78102" y="1985"/>
                  </a:lnTo>
                  <a:lnTo>
                    <a:pt x="90168" y="5478"/>
                  </a:lnTo>
                  <a:lnTo>
                    <a:pt x="107338" y="18767"/>
                  </a:lnTo>
                  <a:lnTo>
                    <a:pt x="118967" y="37843"/>
                  </a:lnTo>
                  <a:lnTo>
                    <a:pt x="130300" y="80925"/>
                  </a:lnTo>
                  <a:lnTo>
                    <a:pt x="131317" y="87738"/>
                  </a:lnTo>
                  <a:lnTo>
                    <a:pt x="122634" y="117553"/>
                  </a:lnTo>
                  <a:lnTo>
                    <a:pt x="106656" y="149827"/>
                  </a:lnTo>
                  <a:lnTo>
                    <a:pt x="81775" y="174990"/>
                  </a:lnTo>
                  <a:lnTo>
                    <a:pt x="56971" y="191611"/>
                  </a:lnTo>
                  <a:lnTo>
                    <a:pt x="40364" y="197507"/>
                  </a:lnTo>
                  <a:lnTo>
                    <a:pt x="36284" y="200539"/>
                  </a:lnTo>
                  <a:lnTo>
                    <a:pt x="36184" y="201347"/>
                  </a:lnTo>
                  <a:lnTo>
                    <a:pt x="36823" y="201886"/>
                  </a:lnTo>
                  <a:lnTo>
                    <a:pt x="69970" y="215079"/>
                  </a:lnTo>
                  <a:lnTo>
                    <a:pt x="98227" y="235147"/>
                  </a:lnTo>
                  <a:lnTo>
                    <a:pt x="145614" y="279470"/>
                  </a:lnTo>
                  <a:lnTo>
                    <a:pt x="178644" y="326129"/>
                  </a:lnTo>
                  <a:lnTo>
                    <a:pt x="209550" y="380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34"/>
          <p:cNvGrpSpPr/>
          <p:nvPr/>
        </p:nvGrpSpPr>
        <p:grpSpPr>
          <a:xfrm>
            <a:off x="2143576" y="679115"/>
            <a:ext cx="238506" cy="369852"/>
            <a:chOff x="2143576" y="679115"/>
            <a:chExt cx="238506" cy="369852"/>
          </a:xfrm>
        </p:grpSpPr>
        <p:sp>
          <p:nvSpPr>
            <p:cNvPr id="11" name="SMARTInkShape-200"/>
            <p:cNvSpPr/>
            <p:nvPr>
              <p:custDataLst>
                <p:tags r:id="rId88"/>
              </p:custDataLst>
            </p:nvPr>
          </p:nvSpPr>
          <p:spPr>
            <a:xfrm>
              <a:off x="2143576" y="679115"/>
              <a:ext cx="238506" cy="369852"/>
            </a:xfrm>
            <a:custGeom>
              <a:avLst/>
              <a:gdLst/>
              <a:ahLst/>
              <a:cxnLst/>
              <a:rect l="0" t="0" r="0" b="0"/>
              <a:pathLst>
                <a:path w="238506" h="369852">
                  <a:moveTo>
                    <a:pt x="174174" y="57485"/>
                  </a:moveTo>
                  <a:lnTo>
                    <a:pt x="174174" y="57485"/>
                  </a:lnTo>
                  <a:lnTo>
                    <a:pt x="174174" y="50743"/>
                  </a:lnTo>
                  <a:lnTo>
                    <a:pt x="167432" y="33066"/>
                  </a:lnTo>
                  <a:lnTo>
                    <a:pt x="148443" y="7372"/>
                  </a:lnTo>
                  <a:lnTo>
                    <a:pt x="144320" y="2910"/>
                  </a:lnTo>
                  <a:lnTo>
                    <a:pt x="138749" y="640"/>
                  </a:lnTo>
                  <a:lnTo>
                    <a:pt x="125033" y="0"/>
                  </a:lnTo>
                  <a:lnTo>
                    <a:pt x="104816" y="6978"/>
                  </a:lnTo>
                  <a:lnTo>
                    <a:pt x="70293" y="32117"/>
                  </a:lnTo>
                  <a:lnTo>
                    <a:pt x="31639" y="75956"/>
                  </a:lnTo>
                  <a:lnTo>
                    <a:pt x="9899" y="120008"/>
                  </a:lnTo>
                  <a:lnTo>
                    <a:pt x="2260" y="156932"/>
                  </a:lnTo>
                  <a:lnTo>
                    <a:pt x="0" y="193960"/>
                  </a:lnTo>
                  <a:lnTo>
                    <a:pt x="5680" y="230566"/>
                  </a:lnTo>
                  <a:lnTo>
                    <a:pt x="23612" y="274962"/>
                  </a:lnTo>
                  <a:lnTo>
                    <a:pt x="45596" y="315107"/>
                  </a:lnTo>
                  <a:lnTo>
                    <a:pt x="75633" y="347792"/>
                  </a:lnTo>
                  <a:lnTo>
                    <a:pt x="96999" y="361362"/>
                  </a:lnTo>
                  <a:lnTo>
                    <a:pt x="123477" y="369851"/>
                  </a:lnTo>
                  <a:lnTo>
                    <a:pt x="143411" y="368940"/>
                  </a:lnTo>
                  <a:lnTo>
                    <a:pt x="161913" y="363832"/>
                  </a:lnTo>
                  <a:lnTo>
                    <a:pt x="182379" y="350906"/>
                  </a:lnTo>
                  <a:lnTo>
                    <a:pt x="208433" y="324968"/>
                  </a:lnTo>
                  <a:lnTo>
                    <a:pt x="228775" y="290080"/>
                  </a:lnTo>
                  <a:lnTo>
                    <a:pt x="238487" y="248071"/>
                  </a:lnTo>
                  <a:lnTo>
                    <a:pt x="238505" y="216508"/>
                  </a:lnTo>
                  <a:lnTo>
                    <a:pt x="236162" y="183666"/>
                  </a:lnTo>
                  <a:lnTo>
                    <a:pt x="232768" y="150960"/>
                  </a:lnTo>
                  <a:lnTo>
                    <a:pt x="226186" y="105486"/>
                  </a:lnTo>
                  <a:lnTo>
                    <a:pt x="215612" y="67004"/>
                  </a:lnTo>
                  <a:lnTo>
                    <a:pt x="195223" y="26988"/>
                  </a:lnTo>
                  <a:lnTo>
                    <a:pt x="189618" y="22337"/>
                  </a:lnTo>
                  <a:lnTo>
                    <a:pt x="169656" y="15791"/>
                  </a:lnTo>
                  <a:lnTo>
                    <a:pt x="148774" y="1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1"/>
            <p:cNvSpPr/>
            <p:nvPr>
              <p:custDataLst>
                <p:tags r:id="rId89"/>
              </p:custDataLst>
            </p:nvPr>
          </p:nvSpPr>
          <p:spPr>
            <a:xfrm>
              <a:off x="2286000" y="781311"/>
              <a:ext cx="25401" cy="133090"/>
            </a:xfrm>
            <a:custGeom>
              <a:avLst/>
              <a:gdLst/>
              <a:ahLst/>
              <a:cxnLst/>
              <a:rect l="0" t="0" r="0" b="0"/>
              <a:pathLst>
                <a:path w="25401" h="1330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12865" y="43989"/>
                  </a:lnTo>
                  <a:lnTo>
                    <a:pt x="21199" y="89854"/>
                  </a:lnTo>
                  <a:lnTo>
                    <a:pt x="2540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5"/>
          <p:cNvGrpSpPr/>
          <p:nvPr/>
        </p:nvGrpSpPr>
        <p:grpSpPr>
          <a:xfrm>
            <a:off x="2857762" y="635339"/>
            <a:ext cx="1091706" cy="355262"/>
            <a:chOff x="2857762" y="635339"/>
            <a:chExt cx="1091706" cy="355262"/>
          </a:xfrm>
        </p:grpSpPr>
        <p:sp>
          <p:nvSpPr>
            <p:cNvPr id="14" name="SMARTInkShape-202"/>
            <p:cNvSpPr/>
            <p:nvPr>
              <p:custDataLst>
                <p:tags r:id="rId80"/>
              </p:custDataLst>
            </p:nvPr>
          </p:nvSpPr>
          <p:spPr>
            <a:xfrm>
              <a:off x="3882542" y="680856"/>
              <a:ext cx="66926" cy="309745"/>
            </a:xfrm>
            <a:custGeom>
              <a:avLst/>
              <a:gdLst/>
              <a:ahLst/>
              <a:cxnLst/>
              <a:rect l="0" t="0" r="0" b="0"/>
              <a:pathLst>
                <a:path w="66926" h="309745">
                  <a:moveTo>
                    <a:pt x="3658" y="17644"/>
                  </a:moveTo>
                  <a:lnTo>
                    <a:pt x="3658" y="17644"/>
                  </a:lnTo>
                  <a:lnTo>
                    <a:pt x="3658" y="10902"/>
                  </a:lnTo>
                  <a:lnTo>
                    <a:pt x="1776" y="5711"/>
                  </a:lnTo>
                  <a:lnTo>
                    <a:pt x="287" y="3338"/>
                  </a:lnTo>
                  <a:lnTo>
                    <a:pt x="0" y="1757"/>
                  </a:lnTo>
                  <a:lnTo>
                    <a:pt x="514" y="703"/>
                  </a:lnTo>
                  <a:lnTo>
                    <a:pt x="1562" y="0"/>
                  </a:lnTo>
                  <a:lnTo>
                    <a:pt x="6489" y="2982"/>
                  </a:lnTo>
                  <a:lnTo>
                    <a:pt x="9779" y="5752"/>
                  </a:lnTo>
                  <a:lnTo>
                    <a:pt x="33926" y="44981"/>
                  </a:lnTo>
                  <a:lnTo>
                    <a:pt x="53747" y="88582"/>
                  </a:lnTo>
                  <a:lnTo>
                    <a:pt x="61198" y="104911"/>
                  </a:lnTo>
                  <a:lnTo>
                    <a:pt x="65981" y="144034"/>
                  </a:lnTo>
                  <a:lnTo>
                    <a:pt x="66925" y="188582"/>
                  </a:lnTo>
                  <a:lnTo>
                    <a:pt x="57678" y="228922"/>
                  </a:lnTo>
                  <a:lnTo>
                    <a:pt x="44563" y="264799"/>
                  </a:lnTo>
                  <a:lnTo>
                    <a:pt x="10008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3"/>
            <p:cNvSpPr/>
            <p:nvPr>
              <p:custDataLst>
                <p:tags r:id="rId81"/>
              </p:custDataLst>
            </p:nvPr>
          </p:nvSpPr>
          <p:spPr>
            <a:xfrm>
              <a:off x="3680088" y="724940"/>
              <a:ext cx="120992" cy="237560"/>
            </a:xfrm>
            <a:custGeom>
              <a:avLst/>
              <a:gdLst/>
              <a:ahLst/>
              <a:cxnLst/>
              <a:rect l="0" t="0" r="0" b="0"/>
              <a:pathLst>
                <a:path w="120992" h="237560">
                  <a:moveTo>
                    <a:pt x="15612" y="87860"/>
                  </a:moveTo>
                  <a:lnTo>
                    <a:pt x="15612" y="87860"/>
                  </a:lnTo>
                  <a:lnTo>
                    <a:pt x="8870" y="81118"/>
                  </a:lnTo>
                  <a:lnTo>
                    <a:pt x="5560" y="70282"/>
                  </a:lnTo>
                  <a:lnTo>
                    <a:pt x="0" y="32721"/>
                  </a:lnTo>
                  <a:lnTo>
                    <a:pt x="971" y="27817"/>
                  </a:lnTo>
                  <a:lnTo>
                    <a:pt x="12449" y="10803"/>
                  </a:lnTo>
                  <a:lnTo>
                    <a:pt x="21497" y="4223"/>
                  </a:lnTo>
                  <a:lnTo>
                    <a:pt x="30927" y="1299"/>
                  </a:lnTo>
                  <a:lnTo>
                    <a:pt x="42174" y="0"/>
                  </a:lnTo>
                  <a:lnTo>
                    <a:pt x="63777" y="6010"/>
                  </a:lnTo>
                  <a:lnTo>
                    <a:pt x="77939" y="13357"/>
                  </a:lnTo>
                  <a:lnTo>
                    <a:pt x="80447" y="17730"/>
                  </a:lnTo>
                  <a:lnTo>
                    <a:pt x="83233" y="30115"/>
                  </a:lnTo>
                  <a:lnTo>
                    <a:pt x="81430" y="49584"/>
                  </a:lnTo>
                  <a:lnTo>
                    <a:pt x="74500" y="69350"/>
                  </a:lnTo>
                  <a:lnTo>
                    <a:pt x="64245" y="83140"/>
                  </a:lnTo>
                  <a:lnTo>
                    <a:pt x="63557" y="86125"/>
                  </a:lnTo>
                  <a:lnTo>
                    <a:pt x="64673" y="93203"/>
                  </a:lnTo>
                  <a:lnTo>
                    <a:pt x="69402" y="99172"/>
                  </a:lnTo>
                  <a:lnTo>
                    <a:pt x="101688" y="135068"/>
                  </a:lnTo>
                  <a:lnTo>
                    <a:pt x="114886" y="155548"/>
                  </a:lnTo>
                  <a:lnTo>
                    <a:pt x="120991" y="176120"/>
                  </a:lnTo>
                  <a:lnTo>
                    <a:pt x="116775" y="191057"/>
                  </a:lnTo>
                  <a:lnTo>
                    <a:pt x="107846" y="205692"/>
                  </a:lnTo>
                  <a:lnTo>
                    <a:pt x="96821" y="216900"/>
                  </a:lnTo>
                  <a:lnTo>
                    <a:pt x="71973" y="231144"/>
                  </a:lnTo>
                  <a:lnTo>
                    <a:pt x="49009" y="237559"/>
                  </a:lnTo>
                  <a:lnTo>
                    <a:pt x="43521" y="236343"/>
                  </a:lnTo>
                  <a:lnTo>
                    <a:pt x="39157" y="233415"/>
                  </a:lnTo>
                  <a:lnTo>
                    <a:pt x="35542" y="229347"/>
                  </a:lnTo>
                  <a:lnTo>
                    <a:pt x="33837" y="224518"/>
                  </a:lnTo>
                  <a:lnTo>
                    <a:pt x="34662" y="202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4"/>
            <p:cNvSpPr/>
            <p:nvPr>
              <p:custDataLst>
                <p:tags r:id="rId82"/>
              </p:custDataLst>
            </p:nvPr>
          </p:nvSpPr>
          <p:spPr>
            <a:xfrm>
              <a:off x="3670300" y="7874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658" y="8022"/>
                  </a:lnTo>
                  <a:lnTo>
                    <a:pt x="3144" y="8171"/>
                  </a:lnTo>
                  <a:lnTo>
                    <a:pt x="2096" y="7564"/>
                  </a:lnTo>
                  <a:lnTo>
                    <a:pt x="5302" y="46073"/>
                  </a:lnTo>
                  <a:lnTo>
                    <a:pt x="6040" y="80444"/>
                  </a:lnTo>
                  <a:lnTo>
                    <a:pt x="10673" y="126200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5"/>
            <p:cNvSpPr/>
            <p:nvPr>
              <p:custDataLst>
                <p:tags r:id="rId83"/>
              </p:custDataLst>
            </p:nvPr>
          </p:nvSpPr>
          <p:spPr>
            <a:xfrm>
              <a:off x="3544183" y="635339"/>
              <a:ext cx="24518" cy="342562"/>
            </a:xfrm>
            <a:custGeom>
              <a:avLst/>
              <a:gdLst/>
              <a:ahLst/>
              <a:cxnLst/>
              <a:rect l="0" t="0" r="0" b="0"/>
              <a:pathLst>
                <a:path w="24518" h="342562">
                  <a:moveTo>
                    <a:pt x="5467" y="12361"/>
                  </a:moveTo>
                  <a:lnTo>
                    <a:pt x="5467" y="12361"/>
                  </a:lnTo>
                  <a:lnTo>
                    <a:pt x="5467" y="3523"/>
                  </a:lnTo>
                  <a:lnTo>
                    <a:pt x="4761" y="2235"/>
                  </a:lnTo>
                  <a:lnTo>
                    <a:pt x="3585" y="1377"/>
                  </a:lnTo>
                  <a:lnTo>
                    <a:pt x="0" y="0"/>
                  </a:lnTo>
                  <a:lnTo>
                    <a:pt x="4662" y="36319"/>
                  </a:lnTo>
                  <a:lnTo>
                    <a:pt x="5228" y="74336"/>
                  </a:lnTo>
                  <a:lnTo>
                    <a:pt x="5396" y="116880"/>
                  </a:lnTo>
                  <a:lnTo>
                    <a:pt x="9817" y="158752"/>
                  </a:lnTo>
                  <a:lnTo>
                    <a:pt x="11224" y="201159"/>
                  </a:lnTo>
                  <a:lnTo>
                    <a:pt x="12347" y="244612"/>
                  </a:lnTo>
                  <a:lnTo>
                    <a:pt x="16808" y="290052"/>
                  </a:lnTo>
                  <a:lnTo>
                    <a:pt x="24517" y="342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6"/>
            <p:cNvSpPr/>
            <p:nvPr>
              <p:custDataLst>
                <p:tags r:id="rId84"/>
              </p:custDataLst>
            </p:nvPr>
          </p:nvSpPr>
          <p:spPr>
            <a:xfrm>
              <a:off x="3277483" y="831850"/>
              <a:ext cx="81668" cy="38101"/>
            </a:xfrm>
            <a:custGeom>
              <a:avLst/>
              <a:gdLst/>
              <a:ahLst/>
              <a:cxnLst/>
              <a:rect l="0" t="0" r="0" b="0"/>
              <a:pathLst>
                <a:path w="8166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4"/>
                  </a:lnTo>
                  <a:lnTo>
                    <a:pt x="441" y="36219"/>
                  </a:lnTo>
                  <a:lnTo>
                    <a:pt x="0" y="34729"/>
                  </a:lnTo>
                  <a:lnTo>
                    <a:pt x="411" y="33030"/>
                  </a:lnTo>
                  <a:lnTo>
                    <a:pt x="2749" y="29262"/>
                  </a:lnTo>
                  <a:lnTo>
                    <a:pt x="11403" y="23173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7"/>
            <p:cNvSpPr/>
            <p:nvPr>
              <p:custDataLst>
                <p:tags r:id="rId85"/>
              </p:custDataLst>
            </p:nvPr>
          </p:nvSpPr>
          <p:spPr>
            <a:xfrm>
              <a:off x="3276693" y="691784"/>
              <a:ext cx="95158" cy="229054"/>
            </a:xfrm>
            <a:custGeom>
              <a:avLst/>
              <a:gdLst/>
              <a:ahLst/>
              <a:cxnLst/>
              <a:rect l="0" t="0" r="0" b="0"/>
              <a:pathLst>
                <a:path w="95158" h="229054">
                  <a:moveTo>
                    <a:pt x="25307" y="95616"/>
                  </a:moveTo>
                  <a:lnTo>
                    <a:pt x="25307" y="95616"/>
                  </a:lnTo>
                  <a:lnTo>
                    <a:pt x="10817" y="124464"/>
                  </a:lnTo>
                  <a:lnTo>
                    <a:pt x="5276" y="163638"/>
                  </a:lnTo>
                  <a:lnTo>
                    <a:pt x="614" y="206148"/>
                  </a:lnTo>
                  <a:lnTo>
                    <a:pt x="0" y="229053"/>
                  </a:lnTo>
                  <a:lnTo>
                    <a:pt x="618" y="185144"/>
                  </a:lnTo>
                  <a:lnTo>
                    <a:pt x="4978" y="146210"/>
                  </a:lnTo>
                  <a:lnTo>
                    <a:pt x="10739" y="105511"/>
                  </a:lnTo>
                  <a:lnTo>
                    <a:pt x="19006" y="63521"/>
                  </a:lnTo>
                  <a:lnTo>
                    <a:pt x="29084" y="32014"/>
                  </a:lnTo>
                  <a:lnTo>
                    <a:pt x="43051" y="875"/>
                  </a:lnTo>
                  <a:lnTo>
                    <a:pt x="44898" y="0"/>
                  </a:lnTo>
                  <a:lnTo>
                    <a:pt x="46834" y="122"/>
                  </a:lnTo>
                  <a:lnTo>
                    <a:pt x="50867" y="7783"/>
                  </a:lnTo>
                  <a:lnTo>
                    <a:pt x="54306" y="21301"/>
                  </a:lnTo>
                  <a:lnTo>
                    <a:pt x="58395" y="60606"/>
                  </a:lnTo>
                  <a:lnTo>
                    <a:pt x="67817" y="103967"/>
                  </a:lnTo>
                  <a:lnTo>
                    <a:pt x="76142" y="146184"/>
                  </a:lnTo>
                  <a:lnTo>
                    <a:pt x="84581" y="188704"/>
                  </a:lnTo>
                  <a:lnTo>
                    <a:pt x="88678" y="210795"/>
                  </a:lnTo>
                  <a:lnTo>
                    <a:pt x="95157" y="222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8"/>
            <p:cNvSpPr/>
            <p:nvPr>
              <p:custDataLst>
                <p:tags r:id="rId86"/>
              </p:custDataLst>
            </p:nvPr>
          </p:nvSpPr>
          <p:spPr>
            <a:xfrm>
              <a:off x="3119964" y="674506"/>
              <a:ext cx="86787" cy="303395"/>
            </a:xfrm>
            <a:custGeom>
              <a:avLst/>
              <a:gdLst/>
              <a:ahLst/>
              <a:cxnLst/>
              <a:rect l="0" t="0" r="0" b="0"/>
              <a:pathLst>
                <a:path w="86787" h="303395">
                  <a:moveTo>
                    <a:pt x="86786" y="17644"/>
                  </a:moveTo>
                  <a:lnTo>
                    <a:pt x="86786" y="17644"/>
                  </a:lnTo>
                  <a:lnTo>
                    <a:pt x="86786" y="10902"/>
                  </a:lnTo>
                  <a:lnTo>
                    <a:pt x="84904" y="5710"/>
                  </a:lnTo>
                  <a:lnTo>
                    <a:pt x="83415" y="3338"/>
                  </a:lnTo>
                  <a:lnTo>
                    <a:pt x="81716" y="1757"/>
                  </a:lnTo>
                  <a:lnTo>
                    <a:pt x="77948" y="0"/>
                  </a:lnTo>
                  <a:lnTo>
                    <a:pt x="72039" y="1100"/>
                  </a:lnTo>
                  <a:lnTo>
                    <a:pt x="56748" y="7556"/>
                  </a:lnTo>
                  <a:lnTo>
                    <a:pt x="37591" y="33783"/>
                  </a:lnTo>
                  <a:lnTo>
                    <a:pt x="16678" y="80412"/>
                  </a:lnTo>
                  <a:lnTo>
                    <a:pt x="5021" y="125789"/>
                  </a:lnTo>
                  <a:lnTo>
                    <a:pt x="0" y="170102"/>
                  </a:lnTo>
                  <a:lnTo>
                    <a:pt x="394" y="212630"/>
                  </a:lnTo>
                  <a:lnTo>
                    <a:pt x="6848" y="251442"/>
                  </a:lnTo>
                  <a:lnTo>
                    <a:pt x="19591" y="274674"/>
                  </a:lnTo>
                  <a:lnTo>
                    <a:pt x="55036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9"/>
            <p:cNvSpPr/>
            <p:nvPr>
              <p:custDataLst>
                <p:tags r:id="rId87"/>
              </p:custDataLst>
            </p:nvPr>
          </p:nvSpPr>
          <p:spPr>
            <a:xfrm>
              <a:off x="2857762" y="682333"/>
              <a:ext cx="85380" cy="276386"/>
            </a:xfrm>
            <a:custGeom>
              <a:avLst/>
              <a:gdLst/>
              <a:ahLst/>
              <a:cxnLst/>
              <a:rect l="0" t="0" r="0" b="0"/>
              <a:pathLst>
                <a:path w="85380" h="276386">
                  <a:moveTo>
                    <a:pt x="6088" y="86017"/>
                  </a:moveTo>
                  <a:lnTo>
                    <a:pt x="6088" y="86017"/>
                  </a:lnTo>
                  <a:lnTo>
                    <a:pt x="6088" y="73656"/>
                  </a:lnTo>
                  <a:lnTo>
                    <a:pt x="2717" y="80159"/>
                  </a:lnTo>
                  <a:lnTo>
                    <a:pt x="0" y="126323"/>
                  </a:lnTo>
                  <a:lnTo>
                    <a:pt x="4859" y="173916"/>
                  </a:lnTo>
                  <a:lnTo>
                    <a:pt x="12613" y="218751"/>
                  </a:lnTo>
                  <a:lnTo>
                    <a:pt x="18680" y="261358"/>
                  </a:lnTo>
                  <a:lnTo>
                    <a:pt x="22205" y="275161"/>
                  </a:lnTo>
                  <a:lnTo>
                    <a:pt x="21772" y="276319"/>
                  </a:lnTo>
                  <a:lnTo>
                    <a:pt x="20777" y="276385"/>
                  </a:lnTo>
                  <a:lnTo>
                    <a:pt x="10124" y="228943"/>
                  </a:lnTo>
                  <a:lnTo>
                    <a:pt x="4738" y="181352"/>
                  </a:lnTo>
                  <a:lnTo>
                    <a:pt x="1219" y="143192"/>
                  </a:lnTo>
                  <a:lnTo>
                    <a:pt x="31" y="102485"/>
                  </a:lnTo>
                  <a:lnTo>
                    <a:pt x="6684" y="56793"/>
                  </a:lnTo>
                  <a:lnTo>
                    <a:pt x="14672" y="22546"/>
                  </a:lnTo>
                  <a:lnTo>
                    <a:pt x="24311" y="6846"/>
                  </a:lnTo>
                  <a:lnTo>
                    <a:pt x="28820" y="3603"/>
                  </a:lnTo>
                  <a:lnTo>
                    <a:pt x="39474" y="0"/>
                  </a:lnTo>
                  <a:lnTo>
                    <a:pt x="53147" y="4043"/>
                  </a:lnTo>
                  <a:lnTo>
                    <a:pt x="67220" y="12895"/>
                  </a:lnTo>
                  <a:lnTo>
                    <a:pt x="78178" y="23885"/>
                  </a:lnTo>
                  <a:lnTo>
                    <a:pt x="83989" y="39588"/>
                  </a:lnTo>
                  <a:lnTo>
                    <a:pt x="85379" y="66381"/>
                  </a:lnTo>
                  <a:lnTo>
                    <a:pt x="81545" y="82934"/>
                  </a:lnTo>
                  <a:lnTo>
                    <a:pt x="72786" y="97347"/>
                  </a:lnTo>
                  <a:lnTo>
                    <a:pt x="61837" y="107045"/>
                  </a:lnTo>
                  <a:lnTo>
                    <a:pt x="37561" y="119020"/>
                  </a:lnTo>
                  <a:lnTo>
                    <a:pt x="12438" y="117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36"/>
          <p:cNvGrpSpPr/>
          <p:nvPr/>
        </p:nvGrpSpPr>
        <p:grpSpPr>
          <a:xfrm>
            <a:off x="2102554" y="1478178"/>
            <a:ext cx="283340" cy="355909"/>
            <a:chOff x="2102554" y="1478178"/>
            <a:chExt cx="283340" cy="355909"/>
          </a:xfrm>
        </p:grpSpPr>
        <p:sp>
          <p:nvSpPr>
            <p:cNvPr id="23" name="SMARTInkShape-210"/>
            <p:cNvSpPr/>
            <p:nvPr>
              <p:custDataLst>
                <p:tags r:id="rId78"/>
              </p:custDataLst>
            </p:nvPr>
          </p:nvSpPr>
          <p:spPr>
            <a:xfrm>
              <a:off x="2102554" y="1478178"/>
              <a:ext cx="283340" cy="355909"/>
            </a:xfrm>
            <a:custGeom>
              <a:avLst/>
              <a:gdLst/>
              <a:ahLst/>
              <a:cxnLst/>
              <a:rect l="0" t="0" r="0" b="0"/>
              <a:pathLst>
                <a:path w="283340" h="355909">
                  <a:moveTo>
                    <a:pt x="208846" y="39472"/>
                  </a:moveTo>
                  <a:lnTo>
                    <a:pt x="208846" y="39472"/>
                  </a:lnTo>
                  <a:lnTo>
                    <a:pt x="166488" y="13741"/>
                  </a:lnTo>
                  <a:lnTo>
                    <a:pt x="137684" y="444"/>
                  </a:lnTo>
                  <a:lnTo>
                    <a:pt x="109445" y="0"/>
                  </a:lnTo>
                  <a:lnTo>
                    <a:pt x="77637" y="11078"/>
                  </a:lnTo>
                  <a:lnTo>
                    <a:pt x="52612" y="27766"/>
                  </a:lnTo>
                  <a:lnTo>
                    <a:pt x="26604" y="61096"/>
                  </a:lnTo>
                  <a:lnTo>
                    <a:pt x="11328" y="97052"/>
                  </a:lnTo>
                  <a:lnTo>
                    <a:pt x="2861" y="134850"/>
                  </a:lnTo>
                  <a:lnTo>
                    <a:pt x="0" y="175434"/>
                  </a:lnTo>
                  <a:lnTo>
                    <a:pt x="6247" y="210599"/>
                  </a:lnTo>
                  <a:lnTo>
                    <a:pt x="20405" y="248926"/>
                  </a:lnTo>
                  <a:lnTo>
                    <a:pt x="47811" y="292617"/>
                  </a:lnTo>
                  <a:lnTo>
                    <a:pt x="82913" y="328620"/>
                  </a:lnTo>
                  <a:lnTo>
                    <a:pt x="123013" y="351000"/>
                  </a:lnTo>
                  <a:lnTo>
                    <a:pt x="132574" y="355107"/>
                  </a:lnTo>
                  <a:lnTo>
                    <a:pt x="156368" y="355908"/>
                  </a:lnTo>
                  <a:lnTo>
                    <a:pt x="193767" y="346544"/>
                  </a:lnTo>
                  <a:lnTo>
                    <a:pt x="223428" y="330364"/>
                  </a:lnTo>
                  <a:lnTo>
                    <a:pt x="238610" y="316218"/>
                  </a:lnTo>
                  <a:lnTo>
                    <a:pt x="265604" y="272643"/>
                  </a:lnTo>
                  <a:lnTo>
                    <a:pt x="279285" y="239558"/>
                  </a:lnTo>
                  <a:lnTo>
                    <a:pt x="283339" y="204355"/>
                  </a:lnTo>
                  <a:lnTo>
                    <a:pt x="282659" y="160057"/>
                  </a:lnTo>
                  <a:lnTo>
                    <a:pt x="276107" y="115653"/>
                  </a:lnTo>
                  <a:lnTo>
                    <a:pt x="264622" y="69885"/>
                  </a:lnTo>
                  <a:lnTo>
                    <a:pt x="252450" y="54400"/>
                  </a:lnTo>
                  <a:lnTo>
                    <a:pt x="233870" y="41168"/>
                  </a:lnTo>
                  <a:lnTo>
                    <a:pt x="164396" y="2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1"/>
            <p:cNvSpPr/>
            <p:nvPr>
              <p:custDataLst>
                <p:tags r:id="rId79"/>
              </p:custDataLst>
            </p:nvPr>
          </p:nvSpPr>
          <p:spPr>
            <a:xfrm>
              <a:off x="2185280" y="1552072"/>
              <a:ext cx="119771" cy="187829"/>
            </a:xfrm>
            <a:custGeom>
              <a:avLst/>
              <a:gdLst/>
              <a:ahLst/>
              <a:cxnLst/>
              <a:rect l="0" t="0" r="0" b="0"/>
              <a:pathLst>
                <a:path w="119771" h="187829">
                  <a:moveTo>
                    <a:pt x="5470" y="60828"/>
                  </a:moveTo>
                  <a:lnTo>
                    <a:pt x="5470" y="60828"/>
                  </a:lnTo>
                  <a:lnTo>
                    <a:pt x="5470" y="70288"/>
                  </a:lnTo>
                  <a:lnTo>
                    <a:pt x="4764" y="70662"/>
                  </a:lnTo>
                  <a:lnTo>
                    <a:pt x="3588" y="70206"/>
                  </a:lnTo>
                  <a:lnTo>
                    <a:pt x="2099" y="69197"/>
                  </a:lnTo>
                  <a:lnTo>
                    <a:pt x="444" y="62431"/>
                  </a:lnTo>
                  <a:lnTo>
                    <a:pt x="0" y="31144"/>
                  </a:lnTo>
                  <a:lnTo>
                    <a:pt x="2568" y="20354"/>
                  </a:lnTo>
                  <a:lnTo>
                    <a:pt x="11352" y="6346"/>
                  </a:lnTo>
                  <a:lnTo>
                    <a:pt x="18903" y="1336"/>
                  </a:lnTo>
                  <a:lnTo>
                    <a:pt x="22892" y="0"/>
                  </a:lnTo>
                  <a:lnTo>
                    <a:pt x="41990" y="1491"/>
                  </a:lnTo>
                  <a:lnTo>
                    <a:pt x="65523" y="13143"/>
                  </a:lnTo>
                  <a:lnTo>
                    <a:pt x="83628" y="30001"/>
                  </a:lnTo>
                  <a:lnTo>
                    <a:pt x="89596" y="49714"/>
                  </a:lnTo>
                  <a:lnTo>
                    <a:pt x="90837" y="73527"/>
                  </a:lnTo>
                  <a:lnTo>
                    <a:pt x="80136" y="115678"/>
                  </a:lnTo>
                  <a:lnTo>
                    <a:pt x="61063" y="151390"/>
                  </a:lnTo>
                  <a:lnTo>
                    <a:pt x="46480" y="166997"/>
                  </a:lnTo>
                  <a:lnTo>
                    <a:pt x="36593" y="172719"/>
                  </a:lnTo>
                  <a:lnTo>
                    <a:pt x="33980" y="172816"/>
                  </a:lnTo>
                  <a:lnTo>
                    <a:pt x="29195" y="171043"/>
                  </a:lnTo>
                  <a:lnTo>
                    <a:pt x="28342" y="170288"/>
                  </a:lnTo>
                  <a:lnTo>
                    <a:pt x="28479" y="169785"/>
                  </a:lnTo>
                  <a:lnTo>
                    <a:pt x="45036" y="163369"/>
                  </a:lnTo>
                  <a:lnTo>
                    <a:pt x="76006" y="171349"/>
                  </a:lnTo>
                  <a:lnTo>
                    <a:pt x="119770" y="18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7"/>
          <p:cNvGrpSpPr/>
          <p:nvPr/>
        </p:nvGrpSpPr>
        <p:grpSpPr>
          <a:xfrm>
            <a:off x="2778042" y="1512183"/>
            <a:ext cx="727159" cy="275062"/>
            <a:chOff x="2778042" y="1512183"/>
            <a:chExt cx="727159" cy="275062"/>
          </a:xfrm>
        </p:grpSpPr>
        <p:sp>
          <p:nvSpPr>
            <p:cNvPr id="26" name="SMARTInkShape-212"/>
            <p:cNvSpPr/>
            <p:nvPr>
              <p:custDataLst>
                <p:tags r:id="rId72"/>
              </p:custDataLst>
            </p:nvPr>
          </p:nvSpPr>
          <p:spPr>
            <a:xfrm>
              <a:off x="3378200" y="1644650"/>
              <a:ext cx="127001" cy="105990"/>
            </a:xfrm>
            <a:custGeom>
              <a:avLst/>
              <a:gdLst/>
              <a:ahLst/>
              <a:cxnLst/>
              <a:rect l="0" t="0" r="0" b="0"/>
              <a:pathLst>
                <a:path w="127001" h="105990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3371" y="14306"/>
                  </a:lnTo>
                  <a:lnTo>
                    <a:pt x="10540" y="59288"/>
                  </a:lnTo>
                  <a:lnTo>
                    <a:pt x="12675" y="105989"/>
                  </a:lnTo>
                  <a:lnTo>
                    <a:pt x="24940" y="63805"/>
                  </a:lnTo>
                  <a:lnTo>
                    <a:pt x="45613" y="28387"/>
                  </a:lnTo>
                  <a:lnTo>
                    <a:pt x="57667" y="16144"/>
                  </a:lnTo>
                  <a:lnTo>
                    <a:pt x="70080" y="10703"/>
                  </a:lnTo>
                  <a:lnTo>
                    <a:pt x="75648" y="10663"/>
                  </a:lnTo>
                  <a:lnTo>
                    <a:pt x="85597" y="14382"/>
                  </a:lnTo>
                  <a:lnTo>
                    <a:pt x="99132" y="27780"/>
                  </a:lnTo>
                  <a:lnTo>
                    <a:pt x="115641" y="52681"/>
                  </a:lnTo>
                  <a:lnTo>
                    <a:pt x="1270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13"/>
            <p:cNvSpPr/>
            <p:nvPr>
              <p:custDataLst>
                <p:tags r:id="rId73"/>
              </p:custDataLst>
            </p:nvPr>
          </p:nvSpPr>
          <p:spPr>
            <a:xfrm>
              <a:off x="3310115" y="1587500"/>
              <a:ext cx="10936" cy="50801"/>
            </a:xfrm>
            <a:custGeom>
              <a:avLst/>
              <a:gdLst/>
              <a:ahLst/>
              <a:cxnLst/>
              <a:rect l="0" t="0" r="0" b="0"/>
              <a:pathLst>
                <a:path w="109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16721"/>
                  </a:lnTo>
                  <a:lnTo>
                    <a:pt x="901" y="9078"/>
                  </a:lnTo>
                  <a:lnTo>
                    <a:pt x="2129" y="6052"/>
                  </a:lnTo>
                  <a:lnTo>
                    <a:pt x="3653" y="4035"/>
                  </a:lnTo>
                  <a:lnTo>
                    <a:pt x="10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4"/>
            <p:cNvSpPr/>
            <p:nvPr>
              <p:custDataLst>
                <p:tags r:id="rId74"/>
              </p:custDataLst>
            </p:nvPr>
          </p:nvSpPr>
          <p:spPr>
            <a:xfrm>
              <a:off x="3309495" y="1682750"/>
              <a:ext cx="11556" cy="69851"/>
            </a:xfrm>
            <a:custGeom>
              <a:avLst/>
              <a:gdLst/>
              <a:ahLst/>
              <a:cxnLst/>
              <a:rect l="0" t="0" r="0" b="0"/>
              <a:pathLst>
                <a:path w="11556" h="69851">
                  <a:moveTo>
                    <a:pt x="11555" y="0"/>
                  </a:moveTo>
                  <a:lnTo>
                    <a:pt x="11555" y="0"/>
                  </a:lnTo>
                  <a:lnTo>
                    <a:pt x="1430" y="26026"/>
                  </a:lnTo>
                  <a:lnTo>
                    <a:pt x="0" y="35321"/>
                  </a:lnTo>
                  <a:lnTo>
                    <a:pt x="5205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5"/>
            <p:cNvSpPr/>
            <p:nvPr>
              <p:custDataLst>
                <p:tags r:id="rId75"/>
              </p:custDataLst>
            </p:nvPr>
          </p:nvSpPr>
          <p:spPr>
            <a:xfrm>
              <a:off x="3160772" y="1641572"/>
              <a:ext cx="84079" cy="117379"/>
            </a:xfrm>
            <a:custGeom>
              <a:avLst/>
              <a:gdLst/>
              <a:ahLst/>
              <a:cxnLst/>
              <a:rect l="0" t="0" r="0" b="0"/>
              <a:pathLst>
                <a:path w="84079" h="117379">
                  <a:moveTo>
                    <a:pt x="65028" y="53878"/>
                  </a:moveTo>
                  <a:lnTo>
                    <a:pt x="65028" y="53878"/>
                  </a:lnTo>
                  <a:lnTo>
                    <a:pt x="68399" y="47136"/>
                  </a:lnTo>
                  <a:lnTo>
                    <a:pt x="67124" y="29459"/>
                  </a:lnTo>
                  <a:lnTo>
                    <a:pt x="62278" y="9719"/>
                  </a:lnTo>
                  <a:lnTo>
                    <a:pt x="59667" y="5389"/>
                  </a:lnTo>
                  <a:lnTo>
                    <a:pt x="56515" y="2501"/>
                  </a:lnTo>
                  <a:lnTo>
                    <a:pt x="53003" y="577"/>
                  </a:lnTo>
                  <a:lnTo>
                    <a:pt x="49250" y="0"/>
                  </a:lnTo>
                  <a:lnTo>
                    <a:pt x="41317" y="1239"/>
                  </a:lnTo>
                  <a:lnTo>
                    <a:pt x="22176" y="16017"/>
                  </a:lnTo>
                  <a:lnTo>
                    <a:pt x="8743" y="34899"/>
                  </a:lnTo>
                  <a:lnTo>
                    <a:pt x="295" y="57270"/>
                  </a:lnTo>
                  <a:lnTo>
                    <a:pt x="0" y="63900"/>
                  </a:lnTo>
                  <a:lnTo>
                    <a:pt x="3436" y="75030"/>
                  </a:lnTo>
                  <a:lnTo>
                    <a:pt x="11548" y="82799"/>
                  </a:lnTo>
                  <a:lnTo>
                    <a:pt x="16675" y="85859"/>
                  </a:lnTo>
                  <a:lnTo>
                    <a:pt x="21503" y="86487"/>
                  </a:lnTo>
                  <a:lnTo>
                    <a:pt x="30632" y="83423"/>
                  </a:lnTo>
                  <a:lnTo>
                    <a:pt x="43626" y="74322"/>
                  </a:lnTo>
                  <a:lnTo>
                    <a:pt x="53591" y="65737"/>
                  </a:lnTo>
                  <a:lnTo>
                    <a:pt x="55287" y="65311"/>
                  </a:lnTo>
                  <a:lnTo>
                    <a:pt x="56417" y="65734"/>
                  </a:lnTo>
                  <a:lnTo>
                    <a:pt x="69377" y="84533"/>
                  </a:lnTo>
                  <a:lnTo>
                    <a:pt x="84078" y="117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6"/>
            <p:cNvSpPr/>
            <p:nvPr>
              <p:custDataLst>
                <p:tags r:id="rId76"/>
              </p:custDataLst>
            </p:nvPr>
          </p:nvSpPr>
          <p:spPr>
            <a:xfrm>
              <a:off x="3009905" y="1512183"/>
              <a:ext cx="76196" cy="240418"/>
            </a:xfrm>
            <a:custGeom>
              <a:avLst/>
              <a:gdLst/>
              <a:ahLst/>
              <a:cxnLst/>
              <a:rect l="0" t="0" r="0" b="0"/>
              <a:pathLst>
                <a:path w="76196" h="240418">
                  <a:moveTo>
                    <a:pt x="38095" y="5467"/>
                  </a:moveTo>
                  <a:lnTo>
                    <a:pt x="38095" y="5467"/>
                  </a:lnTo>
                  <a:lnTo>
                    <a:pt x="38095" y="2096"/>
                  </a:lnTo>
                  <a:lnTo>
                    <a:pt x="36683" y="1103"/>
                  </a:lnTo>
                  <a:lnTo>
                    <a:pt x="31353" y="0"/>
                  </a:lnTo>
                  <a:lnTo>
                    <a:pt x="24280" y="10798"/>
                  </a:lnTo>
                  <a:lnTo>
                    <a:pt x="12365" y="44441"/>
                  </a:lnTo>
                  <a:lnTo>
                    <a:pt x="3660" y="88276"/>
                  </a:lnTo>
                  <a:lnTo>
                    <a:pt x="1081" y="132544"/>
                  </a:lnTo>
                  <a:lnTo>
                    <a:pt x="210" y="174894"/>
                  </a:lnTo>
                  <a:lnTo>
                    <a:pt x="23" y="218453"/>
                  </a:lnTo>
                  <a:lnTo>
                    <a:pt x="0" y="236078"/>
                  </a:lnTo>
                  <a:lnTo>
                    <a:pt x="704" y="236113"/>
                  </a:lnTo>
                  <a:lnTo>
                    <a:pt x="3368" y="232390"/>
                  </a:lnTo>
                  <a:lnTo>
                    <a:pt x="16623" y="190650"/>
                  </a:lnTo>
                  <a:lnTo>
                    <a:pt x="35500" y="162696"/>
                  </a:lnTo>
                  <a:lnTo>
                    <a:pt x="39893" y="159675"/>
                  </a:lnTo>
                  <a:lnTo>
                    <a:pt x="44232" y="158367"/>
                  </a:lnTo>
                  <a:lnTo>
                    <a:pt x="48536" y="158201"/>
                  </a:lnTo>
                  <a:lnTo>
                    <a:pt x="52112" y="160206"/>
                  </a:lnTo>
                  <a:lnTo>
                    <a:pt x="57965" y="168079"/>
                  </a:lnTo>
                  <a:lnTo>
                    <a:pt x="66767" y="194744"/>
                  </a:lnTo>
                  <a:lnTo>
                    <a:pt x="76195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7"/>
            <p:cNvSpPr/>
            <p:nvPr>
              <p:custDataLst>
                <p:tags r:id="rId77"/>
              </p:custDataLst>
            </p:nvPr>
          </p:nvSpPr>
          <p:spPr>
            <a:xfrm>
              <a:off x="2778042" y="1531494"/>
              <a:ext cx="130259" cy="255751"/>
            </a:xfrm>
            <a:custGeom>
              <a:avLst/>
              <a:gdLst/>
              <a:ahLst/>
              <a:cxnLst/>
              <a:rect l="0" t="0" r="0" b="0"/>
              <a:pathLst>
                <a:path w="130259" h="255751">
                  <a:moveTo>
                    <a:pt x="104858" y="11556"/>
                  </a:moveTo>
                  <a:lnTo>
                    <a:pt x="104858" y="11556"/>
                  </a:lnTo>
                  <a:lnTo>
                    <a:pt x="104858" y="8185"/>
                  </a:lnTo>
                  <a:lnTo>
                    <a:pt x="101095" y="4649"/>
                  </a:lnTo>
                  <a:lnTo>
                    <a:pt x="93923" y="0"/>
                  </a:lnTo>
                  <a:lnTo>
                    <a:pt x="82568" y="2566"/>
                  </a:lnTo>
                  <a:lnTo>
                    <a:pt x="59768" y="15529"/>
                  </a:lnTo>
                  <a:lnTo>
                    <a:pt x="38644" y="35859"/>
                  </a:lnTo>
                  <a:lnTo>
                    <a:pt x="15470" y="78962"/>
                  </a:lnTo>
                  <a:lnTo>
                    <a:pt x="993" y="125870"/>
                  </a:lnTo>
                  <a:lnTo>
                    <a:pt x="0" y="156905"/>
                  </a:lnTo>
                  <a:lnTo>
                    <a:pt x="5985" y="198154"/>
                  </a:lnTo>
                  <a:lnTo>
                    <a:pt x="18647" y="223321"/>
                  </a:lnTo>
                  <a:lnTo>
                    <a:pt x="42547" y="245281"/>
                  </a:lnTo>
                  <a:lnTo>
                    <a:pt x="58114" y="253017"/>
                  </a:lnTo>
                  <a:lnTo>
                    <a:pt x="73500" y="255750"/>
                  </a:lnTo>
                  <a:lnTo>
                    <a:pt x="130258" y="246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8"/>
          <p:cNvGrpSpPr/>
          <p:nvPr/>
        </p:nvGrpSpPr>
        <p:grpSpPr>
          <a:xfrm>
            <a:off x="3765550" y="1469542"/>
            <a:ext cx="501651" cy="270588"/>
            <a:chOff x="3765550" y="1469542"/>
            <a:chExt cx="501651" cy="270588"/>
          </a:xfrm>
        </p:grpSpPr>
        <p:sp>
          <p:nvSpPr>
            <p:cNvPr id="33" name="SMARTInkShape-218"/>
            <p:cNvSpPr/>
            <p:nvPr>
              <p:custDataLst>
                <p:tags r:id="rId69"/>
              </p:custDataLst>
            </p:nvPr>
          </p:nvSpPr>
          <p:spPr>
            <a:xfrm>
              <a:off x="4108624" y="1469542"/>
              <a:ext cx="158577" cy="264009"/>
            </a:xfrm>
            <a:custGeom>
              <a:avLst/>
              <a:gdLst/>
              <a:ahLst/>
              <a:cxnLst/>
              <a:rect l="0" t="0" r="0" b="0"/>
              <a:pathLst>
                <a:path w="158577" h="264009">
                  <a:moveTo>
                    <a:pt x="6176" y="3658"/>
                  </a:moveTo>
                  <a:lnTo>
                    <a:pt x="6176" y="3658"/>
                  </a:lnTo>
                  <a:lnTo>
                    <a:pt x="6176" y="0"/>
                  </a:lnTo>
                  <a:lnTo>
                    <a:pt x="709" y="40924"/>
                  </a:lnTo>
                  <a:lnTo>
                    <a:pt x="0" y="82907"/>
                  </a:lnTo>
                  <a:lnTo>
                    <a:pt x="583" y="123016"/>
                  </a:lnTo>
                  <a:lnTo>
                    <a:pt x="4862" y="167327"/>
                  </a:lnTo>
                  <a:lnTo>
                    <a:pt x="9287" y="197246"/>
                  </a:lnTo>
                  <a:lnTo>
                    <a:pt x="21680" y="218592"/>
                  </a:lnTo>
                  <a:lnTo>
                    <a:pt x="35385" y="231580"/>
                  </a:lnTo>
                  <a:lnTo>
                    <a:pt x="41171" y="232511"/>
                  </a:lnTo>
                  <a:lnTo>
                    <a:pt x="55126" y="229783"/>
                  </a:lnTo>
                  <a:lnTo>
                    <a:pt x="72107" y="220314"/>
                  </a:lnTo>
                  <a:lnTo>
                    <a:pt x="89446" y="201830"/>
                  </a:lnTo>
                  <a:lnTo>
                    <a:pt x="96102" y="186514"/>
                  </a:lnTo>
                  <a:lnTo>
                    <a:pt x="100374" y="163799"/>
                  </a:lnTo>
                  <a:lnTo>
                    <a:pt x="99314" y="161218"/>
                  </a:lnTo>
                  <a:lnTo>
                    <a:pt x="97196" y="159498"/>
                  </a:lnTo>
                  <a:lnTo>
                    <a:pt x="94373" y="158351"/>
                  </a:lnTo>
                  <a:lnTo>
                    <a:pt x="87472" y="158959"/>
                  </a:lnTo>
                  <a:lnTo>
                    <a:pt x="83657" y="160109"/>
                  </a:lnTo>
                  <a:lnTo>
                    <a:pt x="75654" y="167031"/>
                  </a:lnTo>
                  <a:lnTo>
                    <a:pt x="71545" y="171840"/>
                  </a:lnTo>
                  <a:lnTo>
                    <a:pt x="66978" y="184709"/>
                  </a:lnTo>
                  <a:lnTo>
                    <a:pt x="65655" y="199131"/>
                  </a:lnTo>
                  <a:lnTo>
                    <a:pt x="67418" y="212596"/>
                  </a:lnTo>
                  <a:lnTo>
                    <a:pt x="76198" y="225636"/>
                  </a:lnTo>
                  <a:lnTo>
                    <a:pt x="90214" y="237782"/>
                  </a:lnTo>
                  <a:lnTo>
                    <a:pt x="158576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19"/>
            <p:cNvSpPr/>
            <p:nvPr>
              <p:custDataLst>
                <p:tags r:id="rId70"/>
              </p:custDataLst>
            </p:nvPr>
          </p:nvSpPr>
          <p:spPr>
            <a:xfrm>
              <a:off x="3924334" y="1620394"/>
              <a:ext cx="114267" cy="82986"/>
            </a:xfrm>
            <a:custGeom>
              <a:avLst/>
              <a:gdLst/>
              <a:ahLst/>
              <a:cxnLst/>
              <a:rect l="0" t="0" r="0" b="0"/>
              <a:pathLst>
                <a:path w="114267" h="82986">
                  <a:moveTo>
                    <a:pt x="6316" y="11556"/>
                  </a:moveTo>
                  <a:lnTo>
                    <a:pt x="6316" y="11556"/>
                  </a:lnTo>
                  <a:lnTo>
                    <a:pt x="6316" y="2717"/>
                  </a:lnTo>
                  <a:lnTo>
                    <a:pt x="5610" y="1430"/>
                  </a:lnTo>
                  <a:lnTo>
                    <a:pt x="4434" y="572"/>
                  </a:lnTo>
                  <a:lnTo>
                    <a:pt x="2945" y="0"/>
                  </a:lnTo>
                  <a:lnTo>
                    <a:pt x="1952" y="324"/>
                  </a:lnTo>
                  <a:lnTo>
                    <a:pt x="1290" y="1246"/>
                  </a:lnTo>
                  <a:lnTo>
                    <a:pt x="849" y="2566"/>
                  </a:lnTo>
                  <a:lnTo>
                    <a:pt x="0" y="45580"/>
                  </a:lnTo>
                  <a:lnTo>
                    <a:pt x="1858" y="65617"/>
                  </a:lnTo>
                  <a:lnTo>
                    <a:pt x="3344" y="70880"/>
                  </a:lnTo>
                  <a:lnTo>
                    <a:pt x="6451" y="75094"/>
                  </a:lnTo>
                  <a:lnTo>
                    <a:pt x="15548" y="81658"/>
                  </a:lnTo>
                  <a:lnTo>
                    <a:pt x="20232" y="82985"/>
                  </a:lnTo>
                  <a:lnTo>
                    <a:pt x="29199" y="82578"/>
                  </a:lnTo>
                  <a:lnTo>
                    <a:pt x="37888" y="78164"/>
                  </a:lnTo>
                  <a:lnTo>
                    <a:pt x="45748" y="71498"/>
                  </a:lnTo>
                  <a:lnTo>
                    <a:pt x="73386" y="24690"/>
                  </a:lnTo>
                  <a:lnTo>
                    <a:pt x="81174" y="18799"/>
                  </a:lnTo>
                  <a:lnTo>
                    <a:pt x="97210" y="63757"/>
                  </a:lnTo>
                  <a:lnTo>
                    <a:pt x="114266" y="8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0"/>
            <p:cNvSpPr/>
            <p:nvPr>
              <p:custDataLst>
                <p:tags r:id="rId71"/>
              </p:custDataLst>
            </p:nvPr>
          </p:nvSpPr>
          <p:spPr>
            <a:xfrm>
              <a:off x="3765550" y="1606550"/>
              <a:ext cx="107951" cy="133580"/>
            </a:xfrm>
            <a:custGeom>
              <a:avLst/>
              <a:gdLst/>
              <a:ahLst/>
              <a:cxnLst/>
              <a:rect l="0" t="0" r="0" b="0"/>
              <a:pathLst>
                <a:path w="107951" h="133580">
                  <a:moveTo>
                    <a:pt x="0" y="63500"/>
                  </a:moveTo>
                  <a:lnTo>
                    <a:pt x="0" y="63500"/>
                  </a:lnTo>
                  <a:lnTo>
                    <a:pt x="0" y="37639"/>
                  </a:lnTo>
                  <a:lnTo>
                    <a:pt x="705" y="35676"/>
                  </a:lnTo>
                  <a:lnTo>
                    <a:pt x="1882" y="34367"/>
                  </a:lnTo>
                  <a:lnTo>
                    <a:pt x="3371" y="33495"/>
                  </a:lnTo>
                  <a:lnTo>
                    <a:pt x="10670" y="36288"/>
                  </a:lnTo>
                  <a:lnTo>
                    <a:pt x="35974" y="52951"/>
                  </a:lnTo>
                  <a:lnTo>
                    <a:pt x="56520" y="73858"/>
                  </a:lnTo>
                  <a:lnTo>
                    <a:pt x="69271" y="97927"/>
                  </a:lnTo>
                  <a:lnTo>
                    <a:pt x="74147" y="119562"/>
                  </a:lnTo>
                  <a:lnTo>
                    <a:pt x="73420" y="124863"/>
                  </a:lnTo>
                  <a:lnTo>
                    <a:pt x="71524" y="129103"/>
                  </a:lnTo>
                  <a:lnTo>
                    <a:pt x="68850" y="132636"/>
                  </a:lnTo>
                  <a:lnTo>
                    <a:pt x="64950" y="133579"/>
                  </a:lnTo>
                  <a:lnTo>
                    <a:pt x="54972" y="130865"/>
                  </a:lnTo>
                  <a:lnTo>
                    <a:pt x="51465" y="127460"/>
                  </a:lnTo>
                  <a:lnTo>
                    <a:pt x="47568" y="118032"/>
                  </a:lnTo>
                  <a:lnTo>
                    <a:pt x="45771" y="80935"/>
                  </a:lnTo>
                  <a:lnTo>
                    <a:pt x="48095" y="62547"/>
                  </a:lnTo>
                  <a:lnTo>
                    <a:pt x="55242" y="46848"/>
                  </a:lnTo>
                  <a:lnTo>
                    <a:pt x="88768" y="688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39"/>
          <p:cNvGrpSpPr/>
          <p:nvPr/>
        </p:nvGrpSpPr>
        <p:grpSpPr>
          <a:xfrm>
            <a:off x="2027703" y="2185509"/>
            <a:ext cx="357096" cy="330911"/>
            <a:chOff x="2027703" y="2185509"/>
            <a:chExt cx="357096" cy="330911"/>
          </a:xfrm>
        </p:grpSpPr>
        <p:sp>
          <p:nvSpPr>
            <p:cNvPr id="37" name="SMARTInkShape-221"/>
            <p:cNvSpPr/>
            <p:nvPr>
              <p:custDataLst>
                <p:tags r:id="rId67"/>
              </p:custDataLst>
            </p:nvPr>
          </p:nvSpPr>
          <p:spPr>
            <a:xfrm>
              <a:off x="2027703" y="2185509"/>
              <a:ext cx="357096" cy="330911"/>
            </a:xfrm>
            <a:custGeom>
              <a:avLst/>
              <a:gdLst/>
              <a:ahLst/>
              <a:cxnLst/>
              <a:rect l="0" t="0" r="0" b="0"/>
              <a:pathLst>
                <a:path w="357096" h="330911">
                  <a:moveTo>
                    <a:pt x="232897" y="62391"/>
                  </a:moveTo>
                  <a:lnTo>
                    <a:pt x="232897" y="62391"/>
                  </a:lnTo>
                  <a:lnTo>
                    <a:pt x="215220" y="30409"/>
                  </a:lnTo>
                  <a:lnTo>
                    <a:pt x="196301" y="11522"/>
                  </a:lnTo>
                  <a:lnTo>
                    <a:pt x="180884" y="4505"/>
                  </a:lnTo>
                  <a:lnTo>
                    <a:pt x="137878" y="0"/>
                  </a:lnTo>
                  <a:lnTo>
                    <a:pt x="106357" y="2591"/>
                  </a:lnTo>
                  <a:lnTo>
                    <a:pt x="63668" y="21851"/>
                  </a:lnTo>
                  <a:lnTo>
                    <a:pt x="56577" y="24781"/>
                  </a:lnTo>
                  <a:lnTo>
                    <a:pt x="43055" y="37444"/>
                  </a:lnTo>
                  <a:lnTo>
                    <a:pt x="23869" y="67576"/>
                  </a:lnTo>
                  <a:lnTo>
                    <a:pt x="5262" y="114189"/>
                  </a:lnTo>
                  <a:lnTo>
                    <a:pt x="115" y="154330"/>
                  </a:lnTo>
                  <a:lnTo>
                    <a:pt x="0" y="187156"/>
                  </a:lnTo>
                  <a:lnTo>
                    <a:pt x="8982" y="226515"/>
                  </a:lnTo>
                  <a:lnTo>
                    <a:pt x="30622" y="272454"/>
                  </a:lnTo>
                  <a:lnTo>
                    <a:pt x="44219" y="288397"/>
                  </a:lnTo>
                  <a:lnTo>
                    <a:pt x="81693" y="313997"/>
                  </a:lnTo>
                  <a:lnTo>
                    <a:pt x="118246" y="326500"/>
                  </a:lnTo>
                  <a:lnTo>
                    <a:pt x="155417" y="330910"/>
                  </a:lnTo>
                  <a:lnTo>
                    <a:pt x="175884" y="327077"/>
                  </a:lnTo>
                  <a:lnTo>
                    <a:pt x="216318" y="310464"/>
                  </a:lnTo>
                  <a:lnTo>
                    <a:pt x="254813" y="289611"/>
                  </a:lnTo>
                  <a:lnTo>
                    <a:pt x="295363" y="256943"/>
                  </a:lnTo>
                  <a:lnTo>
                    <a:pt x="335389" y="211065"/>
                  </a:lnTo>
                  <a:lnTo>
                    <a:pt x="350440" y="176685"/>
                  </a:lnTo>
                  <a:lnTo>
                    <a:pt x="357095" y="138589"/>
                  </a:lnTo>
                  <a:lnTo>
                    <a:pt x="355696" y="110603"/>
                  </a:lnTo>
                  <a:lnTo>
                    <a:pt x="347442" y="78793"/>
                  </a:lnTo>
                  <a:lnTo>
                    <a:pt x="334371" y="58627"/>
                  </a:lnTo>
                  <a:lnTo>
                    <a:pt x="297234" y="26056"/>
                  </a:lnTo>
                  <a:lnTo>
                    <a:pt x="273127" y="15877"/>
                  </a:lnTo>
                  <a:lnTo>
                    <a:pt x="229267" y="12437"/>
                  </a:lnTo>
                  <a:lnTo>
                    <a:pt x="201147" y="11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2"/>
            <p:cNvSpPr/>
            <p:nvPr>
              <p:custDataLst>
                <p:tags r:id="rId68"/>
              </p:custDataLst>
            </p:nvPr>
          </p:nvSpPr>
          <p:spPr>
            <a:xfrm>
              <a:off x="2165350" y="2258114"/>
              <a:ext cx="106520" cy="202958"/>
            </a:xfrm>
            <a:custGeom>
              <a:avLst/>
              <a:gdLst/>
              <a:ahLst/>
              <a:cxnLst/>
              <a:rect l="0" t="0" r="0" b="0"/>
              <a:pathLst>
                <a:path w="106520" h="202958">
                  <a:moveTo>
                    <a:pt x="12700" y="27886"/>
                  </a:moveTo>
                  <a:lnTo>
                    <a:pt x="12700" y="27886"/>
                  </a:lnTo>
                  <a:lnTo>
                    <a:pt x="12700" y="24515"/>
                  </a:lnTo>
                  <a:lnTo>
                    <a:pt x="19442" y="15677"/>
                  </a:lnTo>
                  <a:lnTo>
                    <a:pt x="38430" y="2829"/>
                  </a:lnTo>
                  <a:lnTo>
                    <a:pt x="42554" y="598"/>
                  </a:lnTo>
                  <a:lnTo>
                    <a:pt x="52779" y="0"/>
                  </a:lnTo>
                  <a:lnTo>
                    <a:pt x="58469" y="829"/>
                  </a:lnTo>
                  <a:lnTo>
                    <a:pt x="66673" y="5512"/>
                  </a:lnTo>
                  <a:lnTo>
                    <a:pt x="69849" y="8737"/>
                  </a:lnTo>
                  <a:lnTo>
                    <a:pt x="73377" y="17964"/>
                  </a:lnTo>
                  <a:lnTo>
                    <a:pt x="75642" y="44506"/>
                  </a:lnTo>
                  <a:lnTo>
                    <a:pt x="72664" y="61895"/>
                  </a:lnTo>
                  <a:lnTo>
                    <a:pt x="63942" y="79355"/>
                  </a:lnTo>
                  <a:lnTo>
                    <a:pt x="58287" y="86039"/>
                  </a:lnTo>
                  <a:lnTo>
                    <a:pt x="55791" y="87821"/>
                  </a:lnTo>
                  <a:lnTo>
                    <a:pt x="53018" y="91683"/>
                  </a:lnTo>
                  <a:lnTo>
                    <a:pt x="52279" y="93701"/>
                  </a:lnTo>
                  <a:lnTo>
                    <a:pt x="52491" y="95751"/>
                  </a:lnTo>
                  <a:lnTo>
                    <a:pt x="54609" y="99911"/>
                  </a:lnTo>
                  <a:lnTo>
                    <a:pt x="69136" y="115929"/>
                  </a:lnTo>
                  <a:lnTo>
                    <a:pt x="95353" y="136809"/>
                  </a:lnTo>
                  <a:lnTo>
                    <a:pt x="106519" y="158116"/>
                  </a:lnTo>
                  <a:lnTo>
                    <a:pt x="105433" y="163612"/>
                  </a:lnTo>
                  <a:lnTo>
                    <a:pt x="95615" y="182010"/>
                  </a:lnTo>
                  <a:lnTo>
                    <a:pt x="74035" y="196476"/>
                  </a:lnTo>
                  <a:lnTo>
                    <a:pt x="52040" y="202957"/>
                  </a:lnTo>
                  <a:lnTo>
                    <a:pt x="28746" y="201506"/>
                  </a:lnTo>
                  <a:lnTo>
                    <a:pt x="16069" y="196538"/>
                  </a:lnTo>
                  <a:lnTo>
                    <a:pt x="7142" y="190331"/>
                  </a:lnTo>
                  <a:lnTo>
                    <a:pt x="0" y="180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40"/>
          <p:cNvGrpSpPr/>
          <p:nvPr/>
        </p:nvGrpSpPr>
        <p:grpSpPr>
          <a:xfrm>
            <a:off x="2704848" y="2209175"/>
            <a:ext cx="463280" cy="280026"/>
            <a:chOff x="2704848" y="2209175"/>
            <a:chExt cx="463280" cy="280026"/>
          </a:xfrm>
        </p:grpSpPr>
        <p:sp>
          <p:nvSpPr>
            <p:cNvPr id="40" name="SMARTInkShape-223"/>
            <p:cNvSpPr/>
            <p:nvPr>
              <p:custDataLst>
                <p:tags r:id="rId64"/>
              </p:custDataLst>
            </p:nvPr>
          </p:nvSpPr>
          <p:spPr>
            <a:xfrm>
              <a:off x="3048000" y="2209175"/>
              <a:ext cx="120128" cy="266743"/>
            </a:xfrm>
            <a:custGeom>
              <a:avLst/>
              <a:gdLst/>
              <a:ahLst/>
              <a:cxnLst/>
              <a:rect l="0" t="0" r="0" b="0"/>
              <a:pathLst>
                <a:path w="120128" h="266743">
                  <a:moveTo>
                    <a:pt x="0" y="45075"/>
                  </a:moveTo>
                  <a:lnTo>
                    <a:pt x="0" y="45075"/>
                  </a:lnTo>
                  <a:lnTo>
                    <a:pt x="0" y="84289"/>
                  </a:lnTo>
                  <a:lnTo>
                    <a:pt x="0" y="125728"/>
                  </a:lnTo>
                  <a:lnTo>
                    <a:pt x="4364" y="170132"/>
                  </a:lnTo>
                  <a:lnTo>
                    <a:pt x="6089" y="210451"/>
                  </a:lnTo>
                  <a:lnTo>
                    <a:pt x="8197" y="255645"/>
                  </a:lnTo>
                  <a:lnTo>
                    <a:pt x="11366" y="266451"/>
                  </a:lnTo>
                  <a:lnTo>
                    <a:pt x="11811" y="266742"/>
                  </a:lnTo>
                  <a:lnTo>
                    <a:pt x="7155" y="220533"/>
                  </a:lnTo>
                  <a:lnTo>
                    <a:pt x="6708" y="189143"/>
                  </a:lnTo>
                  <a:lnTo>
                    <a:pt x="6509" y="156378"/>
                  </a:lnTo>
                  <a:lnTo>
                    <a:pt x="7103" y="109020"/>
                  </a:lnTo>
                  <a:lnTo>
                    <a:pt x="13267" y="62540"/>
                  </a:lnTo>
                  <a:lnTo>
                    <a:pt x="18597" y="39432"/>
                  </a:lnTo>
                  <a:lnTo>
                    <a:pt x="28020" y="19754"/>
                  </a:lnTo>
                  <a:lnTo>
                    <a:pt x="39264" y="7246"/>
                  </a:lnTo>
                  <a:lnTo>
                    <a:pt x="45227" y="2922"/>
                  </a:lnTo>
                  <a:lnTo>
                    <a:pt x="57495" y="0"/>
                  </a:lnTo>
                  <a:lnTo>
                    <a:pt x="70709" y="1758"/>
                  </a:lnTo>
                  <a:lnTo>
                    <a:pt x="93309" y="11387"/>
                  </a:lnTo>
                  <a:lnTo>
                    <a:pt x="107088" y="21636"/>
                  </a:lnTo>
                  <a:lnTo>
                    <a:pt x="116504" y="37009"/>
                  </a:lnTo>
                  <a:lnTo>
                    <a:pt x="120002" y="46048"/>
                  </a:lnTo>
                  <a:lnTo>
                    <a:pt x="120127" y="63617"/>
                  </a:lnTo>
                  <a:lnTo>
                    <a:pt x="115479" y="78716"/>
                  </a:lnTo>
                  <a:lnTo>
                    <a:pt x="108709" y="87778"/>
                  </a:lnTo>
                  <a:lnTo>
                    <a:pt x="82726" y="108073"/>
                  </a:lnTo>
                  <a:lnTo>
                    <a:pt x="50800" y="121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4"/>
            <p:cNvSpPr/>
            <p:nvPr>
              <p:custDataLst>
                <p:tags r:id="rId65"/>
              </p:custDataLst>
            </p:nvPr>
          </p:nvSpPr>
          <p:spPr>
            <a:xfrm>
              <a:off x="2704848" y="2228850"/>
              <a:ext cx="254253" cy="88901"/>
            </a:xfrm>
            <a:custGeom>
              <a:avLst/>
              <a:gdLst/>
              <a:ahLst/>
              <a:cxnLst/>
              <a:rect l="0" t="0" r="0" b="0"/>
              <a:pathLst>
                <a:path w="254253" h="88901">
                  <a:moveTo>
                    <a:pt x="32002" y="88900"/>
                  </a:moveTo>
                  <a:lnTo>
                    <a:pt x="32002" y="88900"/>
                  </a:lnTo>
                  <a:lnTo>
                    <a:pt x="3391" y="80061"/>
                  </a:lnTo>
                  <a:lnTo>
                    <a:pt x="933" y="76658"/>
                  </a:lnTo>
                  <a:lnTo>
                    <a:pt x="0" y="72272"/>
                  </a:lnTo>
                  <a:lnTo>
                    <a:pt x="84" y="67231"/>
                  </a:lnTo>
                  <a:lnTo>
                    <a:pt x="2257" y="62460"/>
                  </a:lnTo>
                  <a:lnTo>
                    <a:pt x="10315" y="53395"/>
                  </a:lnTo>
                  <a:lnTo>
                    <a:pt x="36865" y="40358"/>
                  </a:lnTo>
                  <a:lnTo>
                    <a:pt x="81656" y="27559"/>
                  </a:lnTo>
                  <a:lnTo>
                    <a:pt x="121660" y="18200"/>
                  </a:lnTo>
                  <a:lnTo>
                    <a:pt x="152283" y="13263"/>
                  </a:lnTo>
                  <a:lnTo>
                    <a:pt x="186355" y="8717"/>
                  </a:lnTo>
                  <a:lnTo>
                    <a:pt x="231626" y="2896"/>
                  </a:lnTo>
                  <a:lnTo>
                    <a:pt x="254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5"/>
            <p:cNvSpPr/>
            <p:nvPr>
              <p:custDataLst>
                <p:tags r:id="rId66"/>
              </p:custDataLst>
            </p:nvPr>
          </p:nvSpPr>
          <p:spPr>
            <a:xfrm>
              <a:off x="2857500" y="2244529"/>
              <a:ext cx="12701" cy="244672"/>
            </a:xfrm>
            <a:custGeom>
              <a:avLst/>
              <a:gdLst/>
              <a:ahLst/>
              <a:cxnLst/>
              <a:rect l="0" t="0" r="0" b="0"/>
              <a:pathLst>
                <a:path w="12701" h="244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4364" y="40533"/>
                  </a:lnTo>
                  <a:lnTo>
                    <a:pt x="5958" y="81346"/>
                  </a:lnTo>
                  <a:lnTo>
                    <a:pt x="6272" y="123901"/>
                  </a:lnTo>
                  <a:lnTo>
                    <a:pt x="9698" y="165456"/>
                  </a:lnTo>
                  <a:lnTo>
                    <a:pt x="12305" y="212733"/>
                  </a:lnTo>
                  <a:lnTo>
                    <a:pt x="1270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41"/>
          <p:cNvGrpSpPr/>
          <p:nvPr/>
        </p:nvGrpSpPr>
        <p:grpSpPr>
          <a:xfrm>
            <a:off x="3530600" y="2217280"/>
            <a:ext cx="539751" cy="254946"/>
            <a:chOff x="3530600" y="2217280"/>
            <a:chExt cx="539751" cy="254946"/>
          </a:xfrm>
        </p:grpSpPr>
        <p:sp>
          <p:nvSpPr>
            <p:cNvPr id="44" name="SMARTInkShape-226"/>
            <p:cNvSpPr/>
            <p:nvPr>
              <p:custDataLst>
                <p:tags r:id="rId62"/>
              </p:custDataLst>
            </p:nvPr>
          </p:nvSpPr>
          <p:spPr>
            <a:xfrm>
              <a:off x="3703217" y="2217280"/>
              <a:ext cx="367134" cy="243858"/>
            </a:xfrm>
            <a:custGeom>
              <a:avLst/>
              <a:gdLst/>
              <a:ahLst/>
              <a:cxnLst/>
              <a:rect l="0" t="0" r="0" b="0"/>
              <a:pathLst>
                <a:path w="367134" h="243858">
                  <a:moveTo>
                    <a:pt x="17883" y="138570"/>
                  </a:moveTo>
                  <a:lnTo>
                    <a:pt x="17883" y="138570"/>
                  </a:lnTo>
                  <a:lnTo>
                    <a:pt x="14512" y="135199"/>
                  </a:lnTo>
                  <a:lnTo>
                    <a:pt x="13519" y="134912"/>
                  </a:lnTo>
                  <a:lnTo>
                    <a:pt x="12857" y="135425"/>
                  </a:lnTo>
                  <a:lnTo>
                    <a:pt x="11416" y="137878"/>
                  </a:lnTo>
                  <a:lnTo>
                    <a:pt x="2772" y="150595"/>
                  </a:lnTo>
                  <a:lnTo>
                    <a:pt x="0" y="165651"/>
                  </a:lnTo>
                  <a:lnTo>
                    <a:pt x="5894" y="209756"/>
                  </a:lnTo>
                  <a:lnTo>
                    <a:pt x="11743" y="233040"/>
                  </a:lnTo>
                  <a:lnTo>
                    <a:pt x="13790" y="237533"/>
                  </a:lnTo>
                  <a:lnTo>
                    <a:pt x="16565" y="240529"/>
                  </a:lnTo>
                  <a:lnTo>
                    <a:pt x="23413" y="243857"/>
                  </a:lnTo>
                  <a:lnTo>
                    <a:pt x="33040" y="241573"/>
                  </a:lnTo>
                  <a:lnTo>
                    <a:pt x="43669" y="235149"/>
                  </a:lnTo>
                  <a:lnTo>
                    <a:pt x="78076" y="192282"/>
                  </a:lnTo>
                  <a:lnTo>
                    <a:pt x="89196" y="176383"/>
                  </a:lnTo>
                  <a:lnTo>
                    <a:pt x="90825" y="175067"/>
                  </a:lnTo>
                  <a:lnTo>
                    <a:pt x="91911" y="174896"/>
                  </a:lnTo>
                  <a:lnTo>
                    <a:pt x="92635" y="175487"/>
                  </a:lnTo>
                  <a:lnTo>
                    <a:pt x="93797" y="186575"/>
                  </a:lnTo>
                  <a:lnTo>
                    <a:pt x="94704" y="197557"/>
                  </a:lnTo>
                  <a:lnTo>
                    <a:pt x="97416" y="203122"/>
                  </a:lnTo>
                  <a:lnTo>
                    <a:pt x="106281" y="210221"/>
                  </a:lnTo>
                  <a:lnTo>
                    <a:pt x="109976" y="211032"/>
                  </a:lnTo>
                  <a:lnTo>
                    <a:pt x="117845" y="210051"/>
                  </a:lnTo>
                  <a:lnTo>
                    <a:pt x="133579" y="202161"/>
                  </a:lnTo>
                  <a:lnTo>
                    <a:pt x="151647" y="177403"/>
                  </a:lnTo>
                  <a:lnTo>
                    <a:pt x="170940" y="133227"/>
                  </a:lnTo>
                  <a:lnTo>
                    <a:pt x="186039" y="96279"/>
                  </a:lnTo>
                  <a:lnTo>
                    <a:pt x="199175" y="59247"/>
                  </a:lnTo>
                  <a:lnTo>
                    <a:pt x="209935" y="15970"/>
                  </a:lnTo>
                  <a:lnTo>
                    <a:pt x="213311" y="566"/>
                  </a:lnTo>
                  <a:lnTo>
                    <a:pt x="213080" y="0"/>
                  </a:lnTo>
                  <a:lnTo>
                    <a:pt x="205770" y="23112"/>
                  </a:lnTo>
                  <a:lnTo>
                    <a:pt x="198407" y="62533"/>
                  </a:lnTo>
                  <a:lnTo>
                    <a:pt x="192670" y="106397"/>
                  </a:lnTo>
                  <a:lnTo>
                    <a:pt x="189992" y="148077"/>
                  </a:lnTo>
                  <a:lnTo>
                    <a:pt x="190939" y="181838"/>
                  </a:lnTo>
                  <a:lnTo>
                    <a:pt x="196162" y="198723"/>
                  </a:lnTo>
                  <a:lnTo>
                    <a:pt x="203186" y="209519"/>
                  </a:lnTo>
                  <a:lnTo>
                    <a:pt x="207035" y="213386"/>
                  </a:lnTo>
                  <a:lnTo>
                    <a:pt x="213129" y="214553"/>
                  </a:lnTo>
                  <a:lnTo>
                    <a:pt x="229307" y="212087"/>
                  </a:lnTo>
                  <a:lnTo>
                    <a:pt x="251507" y="202764"/>
                  </a:lnTo>
                  <a:lnTo>
                    <a:pt x="285993" y="177539"/>
                  </a:lnTo>
                  <a:lnTo>
                    <a:pt x="302953" y="157877"/>
                  </a:lnTo>
                  <a:lnTo>
                    <a:pt x="313481" y="136034"/>
                  </a:lnTo>
                  <a:lnTo>
                    <a:pt x="314432" y="132646"/>
                  </a:lnTo>
                  <a:lnTo>
                    <a:pt x="313654" y="130387"/>
                  </a:lnTo>
                  <a:lnTo>
                    <a:pt x="311725" y="128881"/>
                  </a:lnTo>
                  <a:lnTo>
                    <a:pt x="309027" y="127877"/>
                  </a:lnTo>
                  <a:lnTo>
                    <a:pt x="300386" y="130525"/>
                  </a:lnTo>
                  <a:lnTo>
                    <a:pt x="295118" y="133207"/>
                  </a:lnTo>
                  <a:lnTo>
                    <a:pt x="285502" y="143712"/>
                  </a:lnTo>
                  <a:lnTo>
                    <a:pt x="277936" y="157083"/>
                  </a:lnTo>
                  <a:lnTo>
                    <a:pt x="274573" y="170081"/>
                  </a:lnTo>
                  <a:lnTo>
                    <a:pt x="276841" y="184795"/>
                  </a:lnTo>
                  <a:lnTo>
                    <a:pt x="279422" y="192670"/>
                  </a:lnTo>
                  <a:lnTo>
                    <a:pt x="287934" y="203302"/>
                  </a:lnTo>
                  <a:lnTo>
                    <a:pt x="293167" y="207124"/>
                  </a:lnTo>
                  <a:lnTo>
                    <a:pt x="330572" y="217624"/>
                  </a:lnTo>
                  <a:lnTo>
                    <a:pt x="367133" y="221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27"/>
            <p:cNvSpPr/>
            <p:nvPr>
              <p:custDataLst>
                <p:tags r:id="rId63"/>
              </p:custDataLst>
            </p:nvPr>
          </p:nvSpPr>
          <p:spPr>
            <a:xfrm>
              <a:off x="3530600" y="2336800"/>
              <a:ext cx="95251" cy="135426"/>
            </a:xfrm>
            <a:custGeom>
              <a:avLst/>
              <a:gdLst/>
              <a:ahLst/>
              <a:cxnLst/>
              <a:rect l="0" t="0" r="0" b="0"/>
              <a:pathLst>
                <a:path w="95251" h="135426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7386"/>
                  </a:lnTo>
                  <a:lnTo>
                    <a:pt x="1881" y="26724"/>
                  </a:lnTo>
                  <a:lnTo>
                    <a:pt x="3371" y="26283"/>
                  </a:lnTo>
                  <a:lnTo>
                    <a:pt x="5069" y="26694"/>
                  </a:lnTo>
                  <a:lnTo>
                    <a:pt x="8838" y="29032"/>
                  </a:lnTo>
                  <a:lnTo>
                    <a:pt x="47299" y="75838"/>
                  </a:lnTo>
                  <a:lnTo>
                    <a:pt x="68296" y="110256"/>
                  </a:lnTo>
                  <a:lnTo>
                    <a:pt x="72687" y="125203"/>
                  </a:lnTo>
                  <a:lnTo>
                    <a:pt x="72447" y="130035"/>
                  </a:lnTo>
                  <a:lnTo>
                    <a:pt x="70876" y="133257"/>
                  </a:lnTo>
                  <a:lnTo>
                    <a:pt x="68417" y="135405"/>
                  </a:lnTo>
                  <a:lnTo>
                    <a:pt x="64661" y="135425"/>
                  </a:lnTo>
                  <a:lnTo>
                    <a:pt x="54844" y="131685"/>
                  </a:lnTo>
                  <a:lnTo>
                    <a:pt x="47188" y="125319"/>
                  </a:lnTo>
                  <a:lnTo>
                    <a:pt x="41433" y="116375"/>
                  </a:lnTo>
                  <a:lnTo>
                    <a:pt x="36524" y="102993"/>
                  </a:lnTo>
                  <a:lnTo>
                    <a:pt x="37762" y="62677"/>
                  </a:lnTo>
                  <a:lnTo>
                    <a:pt x="41008" y="43849"/>
                  </a:lnTo>
                  <a:lnTo>
                    <a:pt x="52327" y="279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42"/>
          <p:cNvGrpSpPr/>
          <p:nvPr/>
        </p:nvGrpSpPr>
        <p:grpSpPr>
          <a:xfrm>
            <a:off x="2036017" y="2796018"/>
            <a:ext cx="315243" cy="389131"/>
            <a:chOff x="2036017" y="2796018"/>
            <a:chExt cx="315243" cy="389131"/>
          </a:xfrm>
        </p:grpSpPr>
        <p:sp>
          <p:nvSpPr>
            <p:cNvPr id="47" name="SMARTInkShape-228"/>
            <p:cNvSpPr/>
            <p:nvPr>
              <p:custDataLst>
                <p:tags r:id="rId60"/>
              </p:custDataLst>
            </p:nvPr>
          </p:nvSpPr>
          <p:spPr>
            <a:xfrm>
              <a:off x="2036017" y="2796018"/>
              <a:ext cx="315243" cy="389131"/>
            </a:xfrm>
            <a:custGeom>
              <a:avLst/>
              <a:gdLst/>
              <a:ahLst/>
              <a:cxnLst/>
              <a:rect l="0" t="0" r="0" b="0"/>
              <a:pathLst>
                <a:path w="315243" h="389131">
                  <a:moveTo>
                    <a:pt x="249983" y="61482"/>
                  </a:moveTo>
                  <a:lnTo>
                    <a:pt x="249983" y="61482"/>
                  </a:lnTo>
                  <a:lnTo>
                    <a:pt x="246612" y="51369"/>
                  </a:lnTo>
                  <a:lnTo>
                    <a:pt x="234403" y="34967"/>
                  </a:lnTo>
                  <a:lnTo>
                    <a:pt x="206244" y="11873"/>
                  </a:lnTo>
                  <a:lnTo>
                    <a:pt x="181833" y="2411"/>
                  </a:lnTo>
                  <a:lnTo>
                    <a:pt x="154610" y="0"/>
                  </a:lnTo>
                  <a:lnTo>
                    <a:pt x="117615" y="4851"/>
                  </a:lnTo>
                  <a:lnTo>
                    <a:pt x="83684" y="19773"/>
                  </a:lnTo>
                  <a:lnTo>
                    <a:pt x="46259" y="47860"/>
                  </a:lnTo>
                  <a:lnTo>
                    <a:pt x="27578" y="73203"/>
                  </a:lnTo>
                  <a:lnTo>
                    <a:pt x="16375" y="97736"/>
                  </a:lnTo>
                  <a:lnTo>
                    <a:pt x="6102" y="143720"/>
                  </a:lnTo>
                  <a:lnTo>
                    <a:pt x="0" y="181020"/>
                  </a:lnTo>
                  <a:lnTo>
                    <a:pt x="826" y="215740"/>
                  </a:lnTo>
                  <a:lnTo>
                    <a:pt x="5257" y="254727"/>
                  </a:lnTo>
                  <a:lnTo>
                    <a:pt x="21152" y="297637"/>
                  </a:lnTo>
                  <a:lnTo>
                    <a:pt x="43735" y="335987"/>
                  </a:lnTo>
                  <a:lnTo>
                    <a:pt x="86302" y="378764"/>
                  </a:lnTo>
                  <a:lnTo>
                    <a:pt x="92179" y="383070"/>
                  </a:lnTo>
                  <a:lnTo>
                    <a:pt x="120676" y="389130"/>
                  </a:lnTo>
                  <a:lnTo>
                    <a:pt x="166115" y="386108"/>
                  </a:lnTo>
                  <a:lnTo>
                    <a:pt x="183075" y="382620"/>
                  </a:lnTo>
                  <a:lnTo>
                    <a:pt x="224284" y="356158"/>
                  </a:lnTo>
                  <a:lnTo>
                    <a:pt x="264464" y="312607"/>
                  </a:lnTo>
                  <a:lnTo>
                    <a:pt x="288435" y="270934"/>
                  </a:lnTo>
                  <a:lnTo>
                    <a:pt x="307777" y="228235"/>
                  </a:lnTo>
                  <a:lnTo>
                    <a:pt x="315242" y="188580"/>
                  </a:lnTo>
                  <a:lnTo>
                    <a:pt x="313612" y="147667"/>
                  </a:lnTo>
                  <a:lnTo>
                    <a:pt x="304859" y="105605"/>
                  </a:lnTo>
                  <a:lnTo>
                    <a:pt x="296245" y="85326"/>
                  </a:lnTo>
                  <a:lnTo>
                    <a:pt x="276233" y="60158"/>
                  </a:lnTo>
                  <a:lnTo>
                    <a:pt x="240374" y="38164"/>
                  </a:lnTo>
                  <a:lnTo>
                    <a:pt x="199183" y="3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29"/>
            <p:cNvSpPr/>
            <p:nvPr>
              <p:custDataLst>
                <p:tags r:id="rId61"/>
              </p:custDataLst>
            </p:nvPr>
          </p:nvSpPr>
          <p:spPr>
            <a:xfrm>
              <a:off x="2142401" y="2876054"/>
              <a:ext cx="99150" cy="260847"/>
            </a:xfrm>
            <a:custGeom>
              <a:avLst/>
              <a:gdLst/>
              <a:ahLst/>
              <a:cxnLst/>
              <a:rect l="0" t="0" r="0" b="0"/>
              <a:pathLst>
                <a:path w="99150" h="260847">
                  <a:moveTo>
                    <a:pt x="29299" y="13196"/>
                  </a:moveTo>
                  <a:lnTo>
                    <a:pt x="29299" y="13196"/>
                  </a:lnTo>
                  <a:lnTo>
                    <a:pt x="29299" y="0"/>
                  </a:lnTo>
                  <a:lnTo>
                    <a:pt x="29299" y="398"/>
                  </a:lnTo>
                  <a:lnTo>
                    <a:pt x="11622" y="27003"/>
                  </a:lnTo>
                  <a:lnTo>
                    <a:pt x="1061" y="69676"/>
                  </a:lnTo>
                  <a:lnTo>
                    <a:pt x="0" y="99232"/>
                  </a:lnTo>
                  <a:lnTo>
                    <a:pt x="4753" y="119638"/>
                  </a:lnTo>
                  <a:lnTo>
                    <a:pt x="9407" y="127196"/>
                  </a:lnTo>
                  <a:lnTo>
                    <a:pt x="22105" y="137476"/>
                  </a:lnTo>
                  <a:lnTo>
                    <a:pt x="38378" y="143859"/>
                  </a:lnTo>
                  <a:lnTo>
                    <a:pt x="43113" y="143343"/>
                  </a:lnTo>
                  <a:lnTo>
                    <a:pt x="68521" y="128634"/>
                  </a:lnTo>
                  <a:lnTo>
                    <a:pt x="89547" y="112164"/>
                  </a:lnTo>
                  <a:lnTo>
                    <a:pt x="90631" y="112336"/>
                  </a:lnTo>
                  <a:lnTo>
                    <a:pt x="91354" y="113156"/>
                  </a:lnTo>
                  <a:lnTo>
                    <a:pt x="92672" y="156747"/>
                  </a:lnTo>
                  <a:lnTo>
                    <a:pt x="92774" y="195728"/>
                  </a:lnTo>
                  <a:lnTo>
                    <a:pt x="94676" y="235205"/>
                  </a:lnTo>
                  <a:lnTo>
                    <a:pt x="99149" y="260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3"/>
          <p:cNvGrpSpPr/>
          <p:nvPr/>
        </p:nvGrpSpPr>
        <p:grpSpPr>
          <a:xfrm>
            <a:off x="2673350" y="2821206"/>
            <a:ext cx="708023" cy="514563"/>
            <a:chOff x="2673350" y="2821206"/>
            <a:chExt cx="708023" cy="514563"/>
          </a:xfrm>
        </p:grpSpPr>
        <p:sp>
          <p:nvSpPr>
            <p:cNvPr id="50" name="SMARTInkShape-230"/>
            <p:cNvSpPr/>
            <p:nvPr>
              <p:custDataLst>
                <p:tags r:id="rId57"/>
              </p:custDataLst>
            </p:nvPr>
          </p:nvSpPr>
          <p:spPr>
            <a:xfrm>
              <a:off x="3220856" y="3013200"/>
              <a:ext cx="160517" cy="142751"/>
            </a:xfrm>
            <a:custGeom>
              <a:avLst/>
              <a:gdLst/>
              <a:ahLst/>
              <a:cxnLst/>
              <a:rect l="0" t="0" r="0" b="0"/>
              <a:pathLst>
                <a:path w="160517" h="142751">
                  <a:moveTo>
                    <a:pt x="17644" y="66550"/>
                  </a:moveTo>
                  <a:lnTo>
                    <a:pt x="17644" y="66550"/>
                  </a:lnTo>
                  <a:lnTo>
                    <a:pt x="0" y="78105"/>
                  </a:lnTo>
                  <a:lnTo>
                    <a:pt x="2382" y="75540"/>
                  </a:lnTo>
                  <a:lnTo>
                    <a:pt x="26456" y="56448"/>
                  </a:lnTo>
                  <a:lnTo>
                    <a:pt x="37502" y="40744"/>
                  </a:lnTo>
                  <a:lnTo>
                    <a:pt x="40581" y="31327"/>
                  </a:lnTo>
                  <a:lnTo>
                    <a:pt x="40067" y="22438"/>
                  </a:lnTo>
                  <a:lnTo>
                    <a:pt x="37488" y="15194"/>
                  </a:lnTo>
                  <a:lnTo>
                    <a:pt x="35812" y="13263"/>
                  </a:lnTo>
                  <a:lnTo>
                    <a:pt x="33990" y="11976"/>
                  </a:lnTo>
                  <a:lnTo>
                    <a:pt x="31363" y="12528"/>
                  </a:lnTo>
                  <a:lnTo>
                    <a:pt x="24682" y="16905"/>
                  </a:lnTo>
                  <a:lnTo>
                    <a:pt x="18891" y="27317"/>
                  </a:lnTo>
                  <a:lnTo>
                    <a:pt x="9423" y="53626"/>
                  </a:lnTo>
                  <a:lnTo>
                    <a:pt x="9642" y="79575"/>
                  </a:lnTo>
                  <a:lnTo>
                    <a:pt x="14175" y="99494"/>
                  </a:lnTo>
                  <a:lnTo>
                    <a:pt x="21747" y="109649"/>
                  </a:lnTo>
                  <a:lnTo>
                    <a:pt x="26729" y="114332"/>
                  </a:lnTo>
                  <a:lnTo>
                    <a:pt x="32873" y="116044"/>
                  </a:lnTo>
                  <a:lnTo>
                    <a:pt x="47226" y="114183"/>
                  </a:lnTo>
                  <a:lnTo>
                    <a:pt x="75071" y="100784"/>
                  </a:lnTo>
                  <a:lnTo>
                    <a:pt x="101373" y="80368"/>
                  </a:lnTo>
                  <a:lnTo>
                    <a:pt x="113243" y="61237"/>
                  </a:lnTo>
                  <a:lnTo>
                    <a:pt x="131990" y="23073"/>
                  </a:lnTo>
                  <a:lnTo>
                    <a:pt x="132435" y="9832"/>
                  </a:lnTo>
                  <a:lnTo>
                    <a:pt x="130280" y="2537"/>
                  </a:lnTo>
                  <a:lnTo>
                    <a:pt x="128718" y="591"/>
                  </a:lnTo>
                  <a:lnTo>
                    <a:pt x="126266" y="0"/>
                  </a:lnTo>
                  <a:lnTo>
                    <a:pt x="119777" y="1224"/>
                  </a:lnTo>
                  <a:lnTo>
                    <a:pt x="117483" y="3244"/>
                  </a:lnTo>
                  <a:lnTo>
                    <a:pt x="114933" y="9251"/>
                  </a:lnTo>
                  <a:lnTo>
                    <a:pt x="115682" y="16625"/>
                  </a:lnTo>
                  <a:lnTo>
                    <a:pt x="128914" y="46465"/>
                  </a:lnTo>
                  <a:lnTo>
                    <a:pt x="151805" y="90579"/>
                  </a:lnTo>
                  <a:lnTo>
                    <a:pt x="160516" y="126196"/>
                  </a:lnTo>
                  <a:lnTo>
                    <a:pt x="159224" y="134452"/>
                  </a:lnTo>
                  <a:lnTo>
                    <a:pt x="155775" y="137218"/>
                  </a:lnTo>
                  <a:lnTo>
                    <a:pt x="131944" y="14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31"/>
            <p:cNvSpPr/>
            <p:nvPr>
              <p:custDataLst>
                <p:tags r:id="rId58"/>
              </p:custDataLst>
            </p:nvPr>
          </p:nvSpPr>
          <p:spPr>
            <a:xfrm>
              <a:off x="2907070" y="2991273"/>
              <a:ext cx="258665" cy="344496"/>
            </a:xfrm>
            <a:custGeom>
              <a:avLst/>
              <a:gdLst/>
              <a:ahLst/>
              <a:cxnLst/>
              <a:rect l="0" t="0" r="0" b="0"/>
              <a:pathLst>
                <a:path w="258665" h="344496">
                  <a:moveTo>
                    <a:pt x="90130" y="24977"/>
                  </a:moveTo>
                  <a:lnTo>
                    <a:pt x="90130" y="24977"/>
                  </a:lnTo>
                  <a:lnTo>
                    <a:pt x="84663" y="19510"/>
                  </a:lnTo>
                  <a:lnTo>
                    <a:pt x="79590" y="9368"/>
                  </a:lnTo>
                  <a:lnTo>
                    <a:pt x="78390" y="4399"/>
                  </a:lnTo>
                  <a:lnTo>
                    <a:pt x="76659" y="2792"/>
                  </a:lnTo>
                  <a:lnTo>
                    <a:pt x="70972" y="1006"/>
                  </a:lnTo>
                  <a:lnTo>
                    <a:pt x="63209" y="0"/>
                  </a:lnTo>
                  <a:lnTo>
                    <a:pt x="53069" y="3073"/>
                  </a:lnTo>
                  <a:lnTo>
                    <a:pt x="21910" y="30095"/>
                  </a:lnTo>
                  <a:lnTo>
                    <a:pt x="8455" y="53383"/>
                  </a:lnTo>
                  <a:lnTo>
                    <a:pt x="0" y="81528"/>
                  </a:lnTo>
                  <a:lnTo>
                    <a:pt x="918" y="98088"/>
                  </a:lnTo>
                  <a:lnTo>
                    <a:pt x="3139" y="105468"/>
                  </a:lnTo>
                  <a:lnTo>
                    <a:pt x="6030" y="110388"/>
                  </a:lnTo>
                  <a:lnTo>
                    <a:pt x="9369" y="113667"/>
                  </a:lnTo>
                  <a:lnTo>
                    <a:pt x="13006" y="115854"/>
                  </a:lnTo>
                  <a:lnTo>
                    <a:pt x="24573" y="114520"/>
                  </a:lnTo>
                  <a:lnTo>
                    <a:pt x="51623" y="102166"/>
                  </a:lnTo>
                  <a:lnTo>
                    <a:pt x="83352" y="75699"/>
                  </a:lnTo>
                  <a:lnTo>
                    <a:pt x="91493" y="64543"/>
                  </a:lnTo>
                  <a:lnTo>
                    <a:pt x="96042" y="46479"/>
                  </a:lnTo>
                  <a:lnTo>
                    <a:pt x="94404" y="48879"/>
                  </a:lnTo>
                  <a:lnTo>
                    <a:pt x="92030" y="54650"/>
                  </a:lnTo>
                  <a:lnTo>
                    <a:pt x="90204" y="95282"/>
                  </a:lnTo>
                  <a:lnTo>
                    <a:pt x="92296" y="100775"/>
                  </a:lnTo>
                  <a:lnTo>
                    <a:pt x="100265" y="110641"/>
                  </a:lnTo>
                  <a:lnTo>
                    <a:pt x="108981" y="115966"/>
                  </a:lnTo>
                  <a:lnTo>
                    <a:pt x="113280" y="117387"/>
                  </a:lnTo>
                  <a:lnTo>
                    <a:pt x="123702" y="115202"/>
                  </a:lnTo>
                  <a:lnTo>
                    <a:pt x="129445" y="112644"/>
                  </a:lnTo>
                  <a:lnTo>
                    <a:pt x="139588" y="102275"/>
                  </a:lnTo>
                  <a:lnTo>
                    <a:pt x="161647" y="60162"/>
                  </a:lnTo>
                  <a:lnTo>
                    <a:pt x="165919" y="31463"/>
                  </a:lnTo>
                  <a:lnTo>
                    <a:pt x="165350" y="30007"/>
                  </a:lnTo>
                  <a:lnTo>
                    <a:pt x="164266" y="29742"/>
                  </a:lnTo>
                  <a:lnTo>
                    <a:pt x="162837" y="30270"/>
                  </a:lnTo>
                  <a:lnTo>
                    <a:pt x="161885" y="32033"/>
                  </a:lnTo>
                  <a:lnTo>
                    <a:pt x="160827" y="37755"/>
                  </a:lnTo>
                  <a:lnTo>
                    <a:pt x="164119" y="46884"/>
                  </a:lnTo>
                  <a:lnTo>
                    <a:pt x="175788" y="63923"/>
                  </a:lnTo>
                  <a:lnTo>
                    <a:pt x="186761" y="74742"/>
                  </a:lnTo>
                  <a:lnTo>
                    <a:pt x="198694" y="81902"/>
                  </a:lnTo>
                  <a:lnTo>
                    <a:pt x="212934" y="83673"/>
                  </a:lnTo>
                  <a:lnTo>
                    <a:pt x="226554" y="82109"/>
                  </a:lnTo>
                  <a:lnTo>
                    <a:pt x="234959" y="79061"/>
                  </a:lnTo>
                  <a:lnTo>
                    <a:pt x="247028" y="66637"/>
                  </a:lnTo>
                  <a:lnTo>
                    <a:pt x="251585" y="57368"/>
                  </a:lnTo>
                  <a:lnTo>
                    <a:pt x="252800" y="52922"/>
                  </a:lnTo>
                  <a:lnTo>
                    <a:pt x="252904" y="49957"/>
                  </a:lnTo>
                  <a:lnTo>
                    <a:pt x="252269" y="47980"/>
                  </a:lnTo>
                  <a:lnTo>
                    <a:pt x="251139" y="46662"/>
                  </a:lnTo>
                  <a:lnTo>
                    <a:pt x="248002" y="45198"/>
                  </a:lnTo>
                  <a:lnTo>
                    <a:pt x="246178" y="44808"/>
                  </a:lnTo>
                  <a:lnTo>
                    <a:pt x="244962" y="47370"/>
                  </a:lnTo>
                  <a:lnTo>
                    <a:pt x="242850" y="79449"/>
                  </a:lnTo>
                  <a:lnTo>
                    <a:pt x="247662" y="126570"/>
                  </a:lnTo>
                  <a:lnTo>
                    <a:pt x="252674" y="164675"/>
                  </a:lnTo>
                  <a:lnTo>
                    <a:pt x="256607" y="209832"/>
                  </a:lnTo>
                  <a:lnTo>
                    <a:pt x="258664" y="229196"/>
                  </a:lnTo>
                  <a:lnTo>
                    <a:pt x="256118" y="276330"/>
                  </a:lnTo>
                  <a:lnTo>
                    <a:pt x="254213" y="291911"/>
                  </a:lnTo>
                  <a:lnTo>
                    <a:pt x="244502" y="319106"/>
                  </a:lnTo>
                  <a:lnTo>
                    <a:pt x="234234" y="334207"/>
                  </a:lnTo>
                  <a:lnTo>
                    <a:pt x="224497" y="342329"/>
                  </a:lnTo>
                  <a:lnTo>
                    <a:pt x="219925" y="344495"/>
                  </a:lnTo>
                  <a:lnTo>
                    <a:pt x="214760" y="343116"/>
                  </a:lnTo>
                  <a:lnTo>
                    <a:pt x="203377" y="334059"/>
                  </a:lnTo>
                  <a:lnTo>
                    <a:pt x="196906" y="320627"/>
                  </a:lnTo>
                  <a:lnTo>
                    <a:pt x="194736" y="304544"/>
                  </a:lnTo>
                  <a:lnTo>
                    <a:pt x="198080" y="266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32"/>
            <p:cNvSpPr/>
            <p:nvPr>
              <p:custDataLst>
                <p:tags r:id="rId59"/>
              </p:custDataLst>
            </p:nvPr>
          </p:nvSpPr>
          <p:spPr>
            <a:xfrm>
              <a:off x="2673350" y="2821206"/>
              <a:ext cx="148229" cy="332691"/>
            </a:xfrm>
            <a:custGeom>
              <a:avLst/>
              <a:gdLst/>
              <a:ahLst/>
              <a:cxnLst/>
              <a:rect l="0" t="0" r="0" b="0"/>
              <a:pathLst>
                <a:path w="148229" h="332691">
                  <a:moveTo>
                    <a:pt x="0" y="156944"/>
                  </a:moveTo>
                  <a:lnTo>
                    <a:pt x="0" y="156944"/>
                  </a:lnTo>
                  <a:lnTo>
                    <a:pt x="0" y="153573"/>
                  </a:lnTo>
                  <a:lnTo>
                    <a:pt x="3371" y="175274"/>
                  </a:lnTo>
                  <a:lnTo>
                    <a:pt x="15195" y="212096"/>
                  </a:lnTo>
                  <a:lnTo>
                    <a:pt x="23175" y="253759"/>
                  </a:lnTo>
                  <a:lnTo>
                    <a:pt x="30177" y="299097"/>
                  </a:lnTo>
                  <a:lnTo>
                    <a:pt x="36917" y="329492"/>
                  </a:lnTo>
                  <a:lnTo>
                    <a:pt x="37311" y="329126"/>
                  </a:lnTo>
                  <a:lnTo>
                    <a:pt x="36063" y="305804"/>
                  </a:lnTo>
                  <a:lnTo>
                    <a:pt x="31147" y="266432"/>
                  </a:lnTo>
                  <a:lnTo>
                    <a:pt x="27249" y="234533"/>
                  </a:lnTo>
                  <a:lnTo>
                    <a:pt x="23164" y="199189"/>
                  </a:lnTo>
                  <a:lnTo>
                    <a:pt x="20269" y="157075"/>
                  </a:lnTo>
                  <a:lnTo>
                    <a:pt x="21473" y="125958"/>
                  </a:lnTo>
                  <a:lnTo>
                    <a:pt x="25066" y="92372"/>
                  </a:lnTo>
                  <a:lnTo>
                    <a:pt x="35022" y="47109"/>
                  </a:lnTo>
                  <a:lnTo>
                    <a:pt x="46909" y="13549"/>
                  </a:lnTo>
                  <a:lnTo>
                    <a:pt x="55185" y="1961"/>
                  </a:lnTo>
                  <a:lnTo>
                    <a:pt x="60074" y="0"/>
                  </a:lnTo>
                  <a:lnTo>
                    <a:pt x="65449" y="104"/>
                  </a:lnTo>
                  <a:lnTo>
                    <a:pt x="71150" y="1584"/>
                  </a:lnTo>
                  <a:lnTo>
                    <a:pt x="81246" y="8873"/>
                  </a:lnTo>
                  <a:lnTo>
                    <a:pt x="89731" y="19873"/>
                  </a:lnTo>
                  <a:lnTo>
                    <a:pt x="103269" y="61457"/>
                  </a:lnTo>
                  <a:lnTo>
                    <a:pt x="103192" y="88513"/>
                  </a:lnTo>
                  <a:lnTo>
                    <a:pt x="91567" y="132536"/>
                  </a:lnTo>
                  <a:lnTo>
                    <a:pt x="90086" y="141628"/>
                  </a:lnTo>
                  <a:lnTo>
                    <a:pt x="91308" y="148491"/>
                  </a:lnTo>
                  <a:lnTo>
                    <a:pt x="92622" y="151308"/>
                  </a:lnTo>
                  <a:lnTo>
                    <a:pt x="97845" y="156320"/>
                  </a:lnTo>
                  <a:lnTo>
                    <a:pt x="109325" y="165287"/>
                  </a:lnTo>
                  <a:lnTo>
                    <a:pt x="122751" y="183992"/>
                  </a:lnTo>
                  <a:lnTo>
                    <a:pt x="141760" y="231433"/>
                  </a:lnTo>
                  <a:lnTo>
                    <a:pt x="148228" y="262741"/>
                  </a:lnTo>
                  <a:lnTo>
                    <a:pt x="147488" y="274049"/>
                  </a:lnTo>
                  <a:lnTo>
                    <a:pt x="139734" y="294496"/>
                  </a:lnTo>
                  <a:lnTo>
                    <a:pt x="121758" y="315058"/>
                  </a:lnTo>
                  <a:lnTo>
                    <a:pt x="101928" y="327813"/>
                  </a:lnTo>
                  <a:lnTo>
                    <a:pt x="79276" y="332690"/>
                  </a:lnTo>
                  <a:lnTo>
                    <a:pt x="44450" y="322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44"/>
          <p:cNvGrpSpPr/>
          <p:nvPr/>
        </p:nvGrpSpPr>
        <p:grpSpPr>
          <a:xfrm>
            <a:off x="3690755" y="2867515"/>
            <a:ext cx="874896" cy="250336"/>
            <a:chOff x="3690755" y="2867515"/>
            <a:chExt cx="874896" cy="250336"/>
          </a:xfrm>
        </p:grpSpPr>
        <p:sp>
          <p:nvSpPr>
            <p:cNvPr id="54" name="SMARTInkShape-233"/>
            <p:cNvSpPr/>
            <p:nvPr>
              <p:custDataLst>
                <p:tags r:id="rId50"/>
              </p:custDataLst>
            </p:nvPr>
          </p:nvSpPr>
          <p:spPr>
            <a:xfrm>
              <a:off x="4432300" y="2987116"/>
              <a:ext cx="133351" cy="92635"/>
            </a:xfrm>
            <a:custGeom>
              <a:avLst/>
              <a:gdLst/>
              <a:ahLst/>
              <a:cxnLst/>
              <a:rect l="0" t="0" r="0" b="0"/>
              <a:pathLst>
                <a:path w="133351" h="92635">
                  <a:moveTo>
                    <a:pt x="0" y="3734"/>
                  </a:moveTo>
                  <a:lnTo>
                    <a:pt x="0" y="3734"/>
                  </a:lnTo>
                  <a:lnTo>
                    <a:pt x="3371" y="3734"/>
                  </a:lnTo>
                  <a:lnTo>
                    <a:pt x="4364" y="4440"/>
                  </a:lnTo>
                  <a:lnTo>
                    <a:pt x="5026" y="5615"/>
                  </a:lnTo>
                  <a:lnTo>
                    <a:pt x="5958" y="12523"/>
                  </a:lnTo>
                  <a:lnTo>
                    <a:pt x="5470" y="20340"/>
                  </a:lnTo>
                  <a:lnTo>
                    <a:pt x="255" y="58548"/>
                  </a:lnTo>
                  <a:lnTo>
                    <a:pt x="1994" y="65255"/>
                  </a:lnTo>
                  <a:lnTo>
                    <a:pt x="3446" y="68031"/>
                  </a:lnTo>
                  <a:lnTo>
                    <a:pt x="5120" y="69176"/>
                  </a:lnTo>
                  <a:lnTo>
                    <a:pt x="6941" y="69235"/>
                  </a:lnTo>
                  <a:lnTo>
                    <a:pt x="8861" y="68568"/>
                  </a:lnTo>
                  <a:lnTo>
                    <a:pt x="38281" y="24614"/>
                  </a:lnTo>
                  <a:lnTo>
                    <a:pt x="56609" y="1308"/>
                  </a:lnTo>
                  <a:lnTo>
                    <a:pt x="58905" y="0"/>
                  </a:lnTo>
                  <a:lnTo>
                    <a:pt x="60437" y="539"/>
                  </a:lnTo>
                  <a:lnTo>
                    <a:pt x="61458" y="2310"/>
                  </a:lnTo>
                  <a:lnTo>
                    <a:pt x="62138" y="4901"/>
                  </a:lnTo>
                  <a:lnTo>
                    <a:pt x="57376" y="42520"/>
                  </a:lnTo>
                  <a:lnTo>
                    <a:pt x="58006" y="44408"/>
                  </a:lnTo>
                  <a:lnTo>
                    <a:pt x="59132" y="45667"/>
                  </a:lnTo>
                  <a:lnTo>
                    <a:pt x="60588" y="46506"/>
                  </a:lnTo>
                  <a:lnTo>
                    <a:pt x="62970" y="45654"/>
                  </a:lnTo>
                  <a:lnTo>
                    <a:pt x="97463" y="19916"/>
                  </a:lnTo>
                  <a:lnTo>
                    <a:pt x="105876" y="17982"/>
                  </a:lnTo>
                  <a:lnTo>
                    <a:pt x="114319" y="19003"/>
                  </a:lnTo>
                  <a:lnTo>
                    <a:pt x="118546" y="20264"/>
                  </a:lnTo>
                  <a:lnTo>
                    <a:pt x="125124" y="25427"/>
                  </a:lnTo>
                  <a:lnTo>
                    <a:pt x="127866" y="28779"/>
                  </a:lnTo>
                  <a:lnTo>
                    <a:pt x="130913" y="40030"/>
                  </a:lnTo>
                  <a:lnTo>
                    <a:pt x="133350" y="92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4"/>
            <p:cNvSpPr/>
            <p:nvPr>
              <p:custDataLst>
                <p:tags r:id="rId51"/>
              </p:custDataLst>
            </p:nvPr>
          </p:nvSpPr>
          <p:spPr>
            <a:xfrm>
              <a:off x="4286250" y="2966963"/>
              <a:ext cx="101601" cy="94774"/>
            </a:xfrm>
            <a:custGeom>
              <a:avLst/>
              <a:gdLst/>
              <a:ahLst/>
              <a:cxnLst/>
              <a:rect l="0" t="0" r="0" b="0"/>
              <a:pathLst>
                <a:path w="101601" h="94774">
                  <a:moveTo>
                    <a:pt x="0" y="23887"/>
                  </a:moveTo>
                  <a:lnTo>
                    <a:pt x="0" y="23887"/>
                  </a:lnTo>
                  <a:lnTo>
                    <a:pt x="0" y="36248"/>
                  </a:lnTo>
                  <a:lnTo>
                    <a:pt x="45258" y="18869"/>
                  </a:lnTo>
                  <a:lnTo>
                    <a:pt x="69564" y="3593"/>
                  </a:lnTo>
                  <a:lnTo>
                    <a:pt x="71071" y="1891"/>
                  </a:lnTo>
                  <a:lnTo>
                    <a:pt x="71369" y="756"/>
                  </a:lnTo>
                  <a:lnTo>
                    <a:pt x="70863" y="0"/>
                  </a:lnTo>
                  <a:lnTo>
                    <a:pt x="66537" y="1041"/>
                  </a:lnTo>
                  <a:lnTo>
                    <a:pt x="59910" y="4561"/>
                  </a:lnTo>
                  <a:lnTo>
                    <a:pt x="52262" y="10829"/>
                  </a:lnTo>
                  <a:lnTo>
                    <a:pt x="36297" y="40092"/>
                  </a:lnTo>
                  <a:lnTo>
                    <a:pt x="33097" y="60047"/>
                  </a:lnTo>
                  <a:lnTo>
                    <a:pt x="36112" y="73825"/>
                  </a:lnTo>
                  <a:lnTo>
                    <a:pt x="42155" y="85593"/>
                  </a:lnTo>
                  <a:lnTo>
                    <a:pt x="49545" y="93175"/>
                  </a:lnTo>
                  <a:lnTo>
                    <a:pt x="54902" y="94773"/>
                  </a:lnTo>
                  <a:lnTo>
                    <a:pt x="75221" y="93652"/>
                  </a:lnTo>
                  <a:lnTo>
                    <a:pt x="101600" y="87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5"/>
            <p:cNvSpPr/>
            <p:nvPr>
              <p:custDataLst>
                <p:tags r:id="rId52"/>
              </p:custDataLst>
            </p:nvPr>
          </p:nvSpPr>
          <p:spPr>
            <a:xfrm>
              <a:off x="4165600" y="2971800"/>
              <a:ext cx="95251" cy="72563"/>
            </a:xfrm>
            <a:custGeom>
              <a:avLst/>
              <a:gdLst/>
              <a:ahLst/>
              <a:cxnLst/>
              <a:rect l="0" t="0" r="0" b="0"/>
              <a:pathLst>
                <a:path w="95251" h="72563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6907" y="36218"/>
                  </a:lnTo>
                  <a:lnTo>
                    <a:pt x="8838" y="34729"/>
                  </a:lnTo>
                  <a:lnTo>
                    <a:pt x="24124" y="7013"/>
                  </a:lnTo>
                  <a:lnTo>
                    <a:pt x="26666" y="4675"/>
                  </a:lnTo>
                  <a:lnTo>
                    <a:pt x="29772" y="4528"/>
                  </a:lnTo>
                  <a:lnTo>
                    <a:pt x="36986" y="8127"/>
                  </a:lnTo>
                  <a:lnTo>
                    <a:pt x="55400" y="35965"/>
                  </a:lnTo>
                  <a:lnTo>
                    <a:pt x="58100" y="40910"/>
                  </a:lnTo>
                  <a:lnTo>
                    <a:pt x="59218" y="53931"/>
                  </a:lnTo>
                  <a:lnTo>
                    <a:pt x="57364" y="66302"/>
                  </a:lnTo>
                  <a:lnTo>
                    <a:pt x="55881" y="69602"/>
                  </a:lnTo>
                  <a:lnTo>
                    <a:pt x="54188" y="71801"/>
                  </a:lnTo>
                  <a:lnTo>
                    <a:pt x="52353" y="72562"/>
                  </a:lnTo>
                  <a:lnTo>
                    <a:pt x="50424" y="72364"/>
                  </a:lnTo>
                  <a:lnTo>
                    <a:pt x="48433" y="71525"/>
                  </a:lnTo>
                  <a:lnTo>
                    <a:pt x="44338" y="66832"/>
                  </a:lnTo>
                  <a:lnTo>
                    <a:pt x="42259" y="63605"/>
                  </a:lnTo>
                  <a:lnTo>
                    <a:pt x="39332" y="45579"/>
                  </a:lnTo>
                  <a:lnTo>
                    <a:pt x="41836" y="25734"/>
                  </a:lnTo>
                  <a:lnTo>
                    <a:pt x="50814" y="14730"/>
                  </a:lnTo>
                  <a:lnTo>
                    <a:pt x="63506" y="654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36"/>
            <p:cNvSpPr/>
            <p:nvPr>
              <p:custDataLst>
                <p:tags r:id="rId53"/>
              </p:custDataLst>
            </p:nvPr>
          </p:nvSpPr>
          <p:spPr>
            <a:xfrm>
              <a:off x="4082315" y="2991733"/>
              <a:ext cx="47152" cy="67068"/>
            </a:xfrm>
            <a:custGeom>
              <a:avLst/>
              <a:gdLst/>
              <a:ahLst/>
              <a:cxnLst/>
              <a:rect l="0" t="0" r="0" b="0"/>
              <a:pathLst>
                <a:path w="47152" h="67068">
                  <a:moveTo>
                    <a:pt x="38835" y="5467"/>
                  </a:moveTo>
                  <a:lnTo>
                    <a:pt x="38835" y="5467"/>
                  </a:lnTo>
                  <a:lnTo>
                    <a:pt x="42206" y="2096"/>
                  </a:lnTo>
                  <a:lnTo>
                    <a:pt x="41082" y="1103"/>
                  </a:lnTo>
                  <a:lnTo>
                    <a:pt x="34189" y="0"/>
                  </a:lnTo>
                  <a:lnTo>
                    <a:pt x="21780" y="2750"/>
                  </a:lnTo>
                  <a:lnTo>
                    <a:pt x="12536" y="8033"/>
                  </a:lnTo>
                  <a:lnTo>
                    <a:pt x="1958" y="20809"/>
                  </a:lnTo>
                  <a:lnTo>
                    <a:pt x="139" y="25573"/>
                  </a:lnTo>
                  <a:lnTo>
                    <a:pt x="0" y="34629"/>
                  </a:lnTo>
                  <a:lnTo>
                    <a:pt x="5659" y="55599"/>
                  </a:lnTo>
                  <a:lnTo>
                    <a:pt x="9509" y="62555"/>
                  </a:lnTo>
                  <a:lnTo>
                    <a:pt x="12934" y="64693"/>
                  </a:lnTo>
                  <a:lnTo>
                    <a:pt x="22384" y="67067"/>
                  </a:lnTo>
                  <a:lnTo>
                    <a:pt x="27162" y="66289"/>
                  </a:lnTo>
                  <a:lnTo>
                    <a:pt x="36234" y="61662"/>
                  </a:lnTo>
                  <a:lnTo>
                    <a:pt x="43088" y="53020"/>
                  </a:lnTo>
                  <a:lnTo>
                    <a:pt x="45904" y="47752"/>
                  </a:lnTo>
                  <a:lnTo>
                    <a:pt x="47151" y="38137"/>
                  </a:lnTo>
                  <a:lnTo>
                    <a:pt x="46495" y="33597"/>
                  </a:lnTo>
                  <a:lnTo>
                    <a:pt x="42004" y="24789"/>
                  </a:lnTo>
                  <a:lnTo>
                    <a:pt x="2613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37"/>
            <p:cNvSpPr/>
            <p:nvPr>
              <p:custDataLst>
                <p:tags r:id="rId54"/>
              </p:custDataLst>
            </p:nvPr>
          </p:nvSpPr>
          <p:spPr>
            <a:xfrm>
              <a:off x="3949700" y="2968799"/>
              <a:ext cx="95251" cy="80993"/>
            </a:xfrm>
            <a:custGeom>
              <a:avLst/>
              <a:gdLst/>
              <a:ahLst/>
              <a:cxnLst/>
              <a:rect l="0" t="0" r="0" b="0"/>
              <a:pathLst>
                <a:path w="95251" h="80993">
                  <a:moveTo>
                    <a:pt x="0" y="41101"/>
                  </a:moveTo>
                  <a:lnTo>
                    <a:pt x="0" y="41101"/>
                  </a:lnTo>
                  <a:lnTo>
                    <a:pt x="3371" y="37730"/>
                  </a:lnTo>
                  <a:lnTo>
                    <a:pt x="5026" y="34194"/>
                  </a:lnTo>
                  <a:lnTo>
                    <a:pt x="5467" y="32263"/>
                  </a:lnTo>
                  <a:lnTo>
                    <a:pt x="6467" y="30975"/>
                  </a:lnTo>
                  <a:lnTo>
                    <a:pt x="49209" y="4248"/>
                  </a:lnTo>
                  <a:lnTo>
                    <a:pt x="49034" y="3127"/>
                  </a:lnTo>
                  <a:lnTo>
                    <a:pt x="46958" y="0"/>
                  </a:lnTo>
                  <a:lnTo>
                    <a:pt x="44005" y="295"/>
                  </a:lnTo>
                  <a:lnTo>
                    <a:pt x="35080" y="4385"/>
                  </a:lnTo>
                  <a:lnTo>
                    <a:pt x="21526" y="17993"/>
                  </a:lnTo>
                  <a:lnTo>
                    <a:pt x="11944" y="32059"/>
                  </a:lnTo>
                  <a:lnTo>
                    <a:pt x="10718" y="44609"/>
                  </a:lnTo>
                  <a:lnTo>
                    <a:pt x="13994" y="63778"/>
                  </a:lnTo>
                  <a:lnTo>
                    <a:pt x="15679" y="68919"/>
                  </a:lnTo>
                  <a:lnTo>
                    <a:pt x="18919" y="73052"/>
                  </a:lnTo>
                  <a:lnTo>
                    <a:pt x="28164" y="79526"/>
                  </a:lnTo>
                  <a:lnTo>
                    <a:pt x="39329" y="80992"/>
                  </a:lnTo>
                  <a:lnTo>
                    <a:pt x="95250" y="7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38"/>
            <p:cNvSpPr/>
            <p:nvPr>
              <p:custDataLst>
                <p:tags r:id="rId55"/>
              </p:custDataLst>
            </p:nvPr>
          </p:nvSpPr>
          <p:spPr>
            <a:xfrm>
              <a:off x="3690755" y="2867515"/>
              <a:ext cx="220846" cy="199536"/>
            </a:xfrm>
            <a:custGeom>
              <a:avLst/>
              <a:gdLst/>
              <a:ahLst/>
              <a:cxnLst/>
              <a:rect l="0" t="0" r="0" b="0"/>
              <a:pathLst>
                <a:path w="220846" h="199536">
                  <a:moveTo>
                    <a:pt x="17645" y="142385"/>
                  </a:moveTo>
                  <a:lnTo>
                    <a:pt x="17645" y="142385"/>
                  </a:lnTo>
                  <a:lnTo>
                    <a:pt x="5711" y="128570"/>
                  </a:lnTo>
                  <a:lnTo>
                    <a:pt x="703" y="118536"/>
                  </a:lnTo>
                  <a:lnTo>
                    <a:pt x="0" y="115903"/>
                  </a:lnTo>
                  <a:lnTo>
                    <a:pt x="1101" y="109213"/>
                  </a:lnTo>
                  <a:lnTo>
                    <a:pt x="5353" y="100125"/>
                  </a:lnTo>
                  <a:lnTo>
                    <a:pt x="21764" y="79142"/>
                  </a:lnTo>
                  <a:lnTo>
                    <a:pt x="60400" y="50531"/>
                  </a:lnTo>
                  <a:lnTo>
                    <a:pt x="102794" y="22757"/>
                  </a:lnTo>
                  <a:lnTo>
                    <a:pt x="144859" y="2992"/>
                  </a:lnTo>
                  <a:lnTo>
                    <a:pt x="156029" y="0"/>
                  </a:lnTo>
                  <a:lnTo>
                    <a:pt x="163345" y="1021"/>
                  </a:lnTo>
                  <a:lnTo>
                    <a:pt x="165578" y="2987"/>
                  </a:lnTo>
                  <a:lnTo>
                    <a:pt x="168060" y="8934"/>
                  </a:lnTo>
                  <a:lnTo>
                    <a:pt x="162876" y="50955"/>
                  </a:lnTo>
                  <a:lnTo>
                    <a:pt x="155066" y="91947"/>
                  </a:lnTo>
                  <a:lnTo>
                    <a:pt x="151531" y="137067"/>
                  </a:lnTo>
                  <a:lnTo>
                    <a:pt x="151101" y="154897"/>
                  </a:lnTo>
                  <a:lnTo>
                    <a:pt x="151771" y="156371"/>
                  </a:lnTo>
                  <a:lnTo>
                    <a:pt x="152923" y="156648"/>
                  </a:lnTo>
                  <a:lnTo>
                    <a:pt x="154398" y="156127"/>
                  </a:lnTo>
                  <a:lnTo>
                    <a:pt x="155380" y="155074"/>
                  </a:lnTo>
                  <a:lnTo>
                    <a:pt x="156472" y="152023"/>
                  </a:lnTo>
                  <a:lnTo>
                    <a:pt x="160720" y="148315"/>
                  </a:lnTo>
                  <a:lnTo>
                    <a:pt x="167311" y="145020"/>
                  </a:lnTo>
                  <a:lnTo>
                    <a:pt x="174945" y="143556"/>
                  </a:lnTo>
                  <a:lnTo>
                    <a:pt x="178251" y="144577"/>
                  </a:lnTo>
                  <a:lnTo>
                    <a:pt x="194269" y="160165"/>
                  </a:lnTo>
                  <a:lnTo>
                    <a:pt x="220845" y="19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9"/>
            <p:cNvSpPr/>
            <p:nvPr>
              <p:custDataLst>
                <p:tags r:id="rId56"/>
              </p:custDataLst>
            </p:nvPr>
          </p:nvSpPr>
          <p:spPr>
            <a:xfrm>
              <a:off x="3759200" y="2889250"/>
              <a:ext cx="6351" cy="228601"/>
            </a:xfrm>
            <a:custGeom>
              <a:avLst/>
              <a:gdLst/>
              <a:ahLst/>
              <a:cxnLst/>
              <a:rect l="0" t="0" r="0" b="0"/>
              <a:pathLst>
                <a:path w="6351" h="2286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78" y="45618"/>
                  </a:lnTo>
                  <a:lnTo>
                    <a:pt x="4379" y="91796"/>
                  </a:lnTo>
                  <a:lnTo>
                    <a:pt x="5766" y="136874"/>
                  </a:lnTo>
                  <a:lnTo>
                    <a:pt x="6177" y="179001"/>
                  </a:lnTo>
                  <a:lnTo>
                    <a:pt x="5629" y="22111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SMARTInkShape-240"/>
          <p:cNvSpPr/>
          <p:nvPr>
            <p:custDataLst>
              <p:tags r:id="rId1"/>
            </p:custDataLst>
          </p:nvPr>
        </p:nvSpPr>
        <p:spPr>
          <a:xfrm>
            <a:off x="3003550" y="3549673"/>
            <a:ext cx="4464051" cy="107006"/>
          </a:xfrm>
          <a:custGeom>
            <a:avLst/>
            <a:gdLst/>
            <a:ahLst/>
            <a:cxnLst/>
            <a:rect l="0" t="0" r="0" b="0"/>
            <a:pathLst>
              <a:path w="4464051" h="107006">
                <a:moveTo>
                  <a:pt x="0" y="31727"/>
                </a:moveTo>
                <a:lnTo>
                  <a:pt x="0" y="31727"/>
                </a:lnTo>
                <a:lnTo>
                  <a:pt x="44920" y="27363"/>
                </a:lnTo>
                <a:lnTo>
                  <a:pt x="76174" y="26260"/>
                </a:lnTo>
                <a:lnTo>
                  <a:pt x="116405" y="25769"/>
                </a:lnTo>
                <a:lnTo>
                  <a:pt x="138987" y="25638"/>
                </a:lnTo>
                <a:lnTo>
                  <a:pt x="164625" y="24846"/>
                </a:lnTo>
                <a:lnTo>
                  <a:pt x="192300" y="23612"/>
                </a:lnTo>
                <a:lnTo>
                  <a:pt x="221333" y="22083"/>
                </a:lnTo>
                <a:lnTo>
                  <a:pt x="254094" y="21064"/>
                </a:lnTo>
                <a:lnTo>
                  <a:pt x="289340" y="20385"/>
                </a:lnTo>
                <a:lnTo>
                  <a:pt x="326243" y="19932"/>
                </a:lnTo>
                <a:lnTo>
                  <a:pt x="364957" y="19630"/>
                </a:lnTo>
                <a:lnTo>
                  <a:pt x="404877" y="19429"/>
                </a:lnTo>
                <a:lnTo>
                  <a:pt x="445601" y="19295"/>
                </a:lnTo>
                <a:lnTo>
                  <a:pt x="489684" y="18500"/>
                </a:lnTo>
                <a:lnTo>
                  <a:pt x="536006" y="17264"/>
                </a:lnTo>
                <a:lnTo>
                  <a:pt x="583821" y="15735"/>
                </a:lnTo>
                <a:lnTo>
                  <a:pt x="633336" y="14716"/>
                </a:lnTo>
                <a:lnTo>
                  <a:pt x="683985" y="14036"/>
                </a:lnTo>
                <a:lnTo>
                  <a:pt x="735390" y="13583"/>
                </a:lnTo>
                <a:lnTo>
                  <a:pt x="788710" y="13281"/>
                </a:lnTo>
                <a:lnTo>
                  <a:pt x="843307" y="13080"/>
                </a:lnTo>
                <a:lnTo>
                  <a:pt x="898754" y="12946"/>
                </a:lnTo>
                <a:lnTo>
                  <a:pt x="952653" y="12150"/>
                </a:lnTo>
                <a:lnTo>
                  <a:pt x="1005518" y="10915"/>
                </a:lnTo>
                <a:lnTo>
                  <a:pt x="1057696" y="9385"/>
                </a:lnTo>
                <a:lnTo>
                  <a:pt x="1111531" y="8366"/>
                </a:lnTo>
                <a:lnTo>
                  <a:pt x="1166470" y="7686"/>
                </a:lnTo>
                <a:lnTo>
                  <a:pt x="1222147" y="7233"/>
                </a:lnTo>
                <a:lnTo>
                  <a:pt x="1276198" y="6931"/>
                </a:lnTo>
                <a:lnTo>
                  <a:pt x="1329165" y="6730"/>
                </a:lnTo>
                <a:lnTo>
                  <a:pt x="1381410" y="6596"/>
                </a:lnTo>
                <a:lnTo>
                  <a:pt x="1434585" y="5801"/>
                </a:lnTo>
                <a:lnTo>
                  <a:pt x="1488378" y="4565"/>
                </a:lnTo>
                <a:lnTo>
                  <a:pt x="1542585" y="3035"/>
                </a:lnTo>
                <a:lnTo>
                  <a:pt x="1597068" y="2016"/>
                </a:lnTo>
                <a:lnTo>
                  <a:pt x="1651734" y="1336"/>
                </a:lnTo>
                <a:lnTo>
                  <a:pt x="1706523" y="883"/>
                </a:lnTo>
                <a:lnTo>
                  <a:pt x="1762098" y="581"/>
                </a:lnTo>
                <a:lnTo>
                  <a:pt x="1818199" y="380"/>
                </a:lnTo>
                <a:lnTo>
                  <a:pt x="1874649" y="246"/>
                </a:lnTo>
                <a:lnTo>
                  <a:pt x="1930627" y="156"/>
                </a:lnTo>
                <a:lnTo>
                  <a:pt x="1986291" y="96"/>
                </a:lnTo>
                <a:lnTo>
                  <a:pt x="2041744" y="56"/>
                </a:lnTo>
                <a:lnTo>
                  <a:pt x="2096351" y="30"/>
                </a:lnTo>
                <a:lnTo>
                  <a:pt x="2150395" y="12"/>
                </a:lnTo>
                <a:lnTo>
                  <a:pt x="2204064" y="0"/>
                </a:lnTo>
                <a:lnTo>
                  <a:pt x="2260303" y="698"/>
                </a:lnTo>
                <a:lnTo>
                  <a:pt x="2318258" y="1869"/>
                </a:lnTo>
                <a:lnTo>
                  <a:pt x="2377355" y="3355"/>
                </a:lnTo>
                <a:lnTo>
                  <a:pt x="2433687" y="4345"/>
                </a:lnTo>
                <a:lnTo>
                  <a:pt x="2488174" y="5006"/>
                </a:lnTo>
                <a:lnTo>
                  <a:pt x="2541433" y="5446"/>
                </a:lnTo>
                <a:lnTo>
                  <a:pt x="2596694" y="6445"/>
                </a:lnTo>
                <a:lnTo>
                  <a:pt x="2653291" y="7817"/>
                </a:lnTo>
                <a:lnTo>
                  <a:pt x="2710777" y="9437"/>
                </a:lnTo>
                <a:lnTo>
                  <a:pt x="2765329" y="10517"/>
                </a:lnTo>
                <a:lnTo>
                  <a:pt x="2817925" y="11237"/>
                </a:lnTo>
                <a:lnTo>
                  <a:pt x="2869216" y="11717"/>
                </a:lnTo>
                <a:lnTo>
                  <a:pt x="2923166" y="12742"/>
                </a:lnTo>
                <a:lnTo>
                  <a:pt x="2978889" y="14132"/>
                </a:lnTo>
                <a:lnTo>
                  <a:pt x="3035792" y="15764"/>
                </a:lnTo>
                <a:lnTo>
                  <a:pt x="3088545" y="17557"/>
                </a:lnTo>
                <a:lnTo>
                  <a:pt x="3138529" y="19458"/>
                </a:lnTo>
                <a:lnTo>
                  <a:pt x="3186670" y="21431"/>
                </a:lnTo>
                <a:lnTo>
                  <a:pt x="3234285" y="23452"/>
                </a:lnTo>
                <a:lnTo>
                  <a:pt x="3281551" y="25505"/>
                </a:lnTo>
                <a:lnTo>
                  <a:pt x="3328584" y="27578"/>
                </a:lnTo>
                <a:lnTo>
                  <a:pt x="3373344" y="29667"/>
                </a:lnTo>
                <a:lnTo>
                  <a:pt x="3416591" y="31765"/>
                </a:lnTo>
                <a:lnTo>
                  <a:pt x="3458828" y="33869"/>
                </a:lnTo>
                <a:lnTo>
                  <a:pt x="3498979" y="35977"/>
                </a:lnTo>
                <a:lnTo>
                  <a:pt x="3537741" y="38088"/>
                </a:lnTo>
                <a:lnTo>
                  <a:pt x="3575578" y="40201"/>
                </a:lnTo>
                <a:lnTo>
                  <a:pt x="3612090" y="42315"/>
                </a:lnTo>
                <a:lnTo>
                  <a:pt x="3647721" y="44430"/>
                </a:lnTo>
                <a:lnTo>
                  <a:pt x="3682764" y="46546"/>
                </a:lnTo>
                <a:lnTo>
                  <a:pt x="3716003" y="48662"/>
                </a:lnTo>
                <a:lnTo>
                  <a:pt x="3748041" y="50778"/>
                </a:lnTo>
                <a:lnTo>
                  <a:pt x="3779278" y="52894"/>
                </a:lnTo>
                <a:lnTo>
                  <a:pt x="3809274" y="55010"/>
                </a:lnTo>
                <a:lnTo>
                  <a:pt x="3838444" y="57127"/>
                </a:lnTo>
                <a:lnTo>
                  <a:pt x="3867062" y="59244"/>
                </a:lnTo>
                <a:lnTo>
                  <a:pt x="3893903" y="61360"/>
                </a:lnTo>
                <a:lnTo>
                  <a:pt x="3919557" y="63477"/>
                </a:lnTo>
                <a:lnTo>
                  <a:pt x="3944421" y="65594"/>
                </a:lnTo>
                <a:lnTo>
                  <a:pt x="3990863" y="69827"/>
                </a:lnTo>
                <a:lnTo>
                  <a:pt x="4035023" y="74060"/>
                </a:lnTo>
                <a:lnTo>
                  <a:pt x="4078167" y="78294"/>
                </a:lnTo>
                <a:lnTo>
                  <a:pt x="4118980" y="84409"/>
                </a:lnTo>
                <a:lnTo>
                  <a:pt x="4158285" y="91124"/>
                </a:lnTo>
                <a:lnTo>
                  <a:pt x="4196921" y="96461"/>
                </a:lnTo>
                <a:lnTo>
                  <a:pt x="4231497" y="99303"/>
                </a:lnTo>
                <a:lnTo>
                  <a:pt x="4276847" y="100903"/>
                </a:lnTo>
                <a:lnTo>
                  <a:pt x="4317095" y="103259"/>
                </a:lnTo>
                <a:lnTo>
                  <a:pt x="4361879" y="107005"/>
                </a:lnTo>
                <a:lnTo>
                  <a:pt x="4399283" y="104283"/>
                </a:lnTo>
                <a:lnTo>
                  <a:pt x="4446867" y="97042"/>
                </a:lnTo>
                <a:lnTo>
                  <a:pt x="4464050" y="888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46"/>
          <p:cNvGrpSpPr/>
          <p:nvPr/>
        </p:nvGrpSpPr>
        <p:grpSpPr>
          <a:xfrm>
            <a:off x="2245765" y="3894884"/>
            <a:ext cx="303605" cy="319643"/>
            <a:chOff x="2245765" y="3894884"/>
            <a:chExt cx="303605" cy="319643"/>
          </a:xfrm>
        </p:grpSpPr>
        <p:sp>
          <p:nvSpPr>
            <p:cNvPr id="63" name="SMARTInkShape-241"/>
            <p:cNvSpPr/>
            <p:nvPr>
              <p:custDataLst>
                <p:tags r:id="rId48"/>
              </p:custDataLst>
            </p:nvPr>
          </p:nvSpPr>
          <p:spPr>
            <a:xfrm>
              <a:off x="2245765" y="3894884"/>
              <a:ext cx="303605" cy="319643"/>
            </a:xfrm>
            <a:custGeom>
              <a:avLst/>
              <a:gdLst/>
              <a:ahLst/>
              <a:cxnLst/>
              <a:rect l="0" t="0" r="0" b="0"/>
              <a:pathLst>
                <a:path w="303605" h="319643">
                  <a:moveTo>
                    <a:pt x="230735" y="35766"/>
                  </a:moveTo>
                  <a:lnTo>
                    <a:pt x="230735" y="35766"/>
                  </a:lnTo>
                  <a:lnTo>
                    <a:pt x="201242" y="10035"/>
                  </a:lnTo>
                  <a:lnTo>
                    <a:pt x="185877" y="3163"/>
                  </a:lnTo>
                  <a:lnTo>
                    <a:pt x="158099" y="0"/>
                  </a:lnTo>
                  <a:lnTo>
                    <a:pt x="121189" y="6777"/>
                  </a:lnTo>
                  <a:lnTo>
                    <a:pt x="96207" y="17534"/>
                  </a:lnTo>
                  <a:lnTo>
                    <a:pt x="56046" y="49541"/>
                  </a:lnTo>
                  <a:lnTo>
                    <a:pt x="23263" y="94383"/>
                  </a:lnTo>
                  <a:lnTo>
                    <a:pt x="8395" y="127688"/>
                  </a:lnTo>
                  <a:lnTo>
                    <a:pt x="0" y="174338"/>
                  </a:lnTo>
                  <a:lnTo>
                    <a:pt x="405" y="216603"/>
                  </a:lnTo>
                  <a:lnTo>
                    <a:pt x="4993" y="246921"/>
                  </a:lnTo>
                  <a:lnTo>
                    <a:pt x="22298" y="284151"/>
                  </a:lnTo>
                  <a:lnTo>
                    <a:pt x="31323" y="296913"/>
                  </a:lnTo>
                  <a:lnTo>
                    <a:pt x="54449" y="312031"/>
                  </a:lnTo>
                  <a:lnTo>
                    <a:pt x="97527" y="319642"/>
                  </a:lnTo>
                  <a:lnTo>
                    <a:pt x="127217" y="319550"/>
                  </a:lnTo>
                  <a:lnTo>
                    <a:pt x="162904" y="309801"/>
                  </a:lnTo>
                  <a:lnTo>
                    <a:pt x="201621" y="290371"/>
                  </a:lnTo>
                  <a:lnTo>
                    <a:pt x="248852" y="251354"/>
                  </a:lnTo>
                  <a:lnTo>
                    <a:pt x="276398" y="214571"/>
                  </a:lnTo>
                  <a:lnTo>
                    <a:pt x="295692" y="175764"/>
                  </a:lnTo>
                  <a:lnTo>
                    <a:pt x="303604" y="134083"/>
                  </a:lnTo>
                  <a:lnTo>
                    <a:pt x="299206" y="93825"/>
                  </a:lnTo>
                  <a:lnTo>
                    <a:pt x="285595" y="61827"/>
                  </a:lnTo>
                  <a:lnTo>
                    <a:pt x="254010" y="27848"/>
                  </a:lnTo>
                  <a:lnTo>
                    <a:pt x="242020" y="18606"/>
                  </a:lnTo>
                  <a:lnTo>
                    <a:pt x="186285" y="10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2"/>
            <p:cNvSpPr/>
            <p:nvPr>
              <p:custDataLst>
                <p:tags r:id="rId49"/>
              </p:custDataLst>
            </p:nvPr>
          </p:nvSpPr>
          <p:spPr>
            <a:xfrm>
              <a:off x="2374900" y="3987879"/>
              <a:ext cx="82528" cy="182348"/>
            </a:xfrm>
            <a:custGeom>
              <a:avLst/>
              <a:gdLst/>
              <a:ahLst/>
              <a:cxnLst/>
              <a:rect l="0" t="0" r="0" b="0"/>
              <a:pathLst>
                <a:path w="82528" h="182348">
                  <a:moveTo>
                    <a:pt x="76200" y="12621"/>
                  </a:moveTo>
                  <a:lnTo>
                    <a:pt x="76200" y="12621"/>
                  </a:lnTo>
                  <a:lnTo>
                    <a:pt x="79571" y="12621"/>
                  </a:lnTo>
                  <a:lnTo>
                    <a:pt x="80564" y="11915"/>
                  </a:lnTo>
                  <a:lnTo>
                    <a:pt x="81226" y="10739"/>
                  </a:lnTo>
                  <a:lnTo>
                    <a:pt x="82472" y="6532"/>
                  </a:lnTo>
                  <a:lnTo>
                    <a:pt x="82527" y="2977"/>
                  </a:lnTo>
                  <a:lnTo>
                    <a:pt x="81829" y="1958"/>
                  </a:lnTo>
                  <a:lnTo>
                    <a:pt x="80658" y="1279"/>
                  </a:lnTo>
                  <a:lnTo>
                    <a:pt x="76065" y="524"/>
                  </a:lnTo>
                  <a:lnTo>
                    <a:pt x="56688" y="0"/>
                  </a:lnTo>
                  <a:lnTo>
                    <a:pt x="25824" y="10756"/>
                  </a:lnTo>
                  <a:lnTo>
                    <a:pt x="11196" y="21120"/>
                  </a:lnTo>
                  <a:lnTo>
                    <a:pt x="8504" y="25335"/>
                  </a:lnTo>
                  <a:lnTo>
                    <a:pt x="6988" y="31675"/>
                  </a:lnTo>
                  <a:lnTo>
                    <a:pt x="5928" y="36611"/>
                  </a:lnTo>
                  <a:lnTo>
                    <a:pt x="272" y="55555"/>
                  </a:lnTo>
                  <a:lnTo>
                    <a:pt x="24" y="62405"/>
                  </a:lnTo>
                  <a:lnTo>
                    <a:pt x="1892" y="61088"/>
                  </a:lnTo>
                  <a:lnTo>
                    <a:pt x="3378" y="59749"/>
                  </a:lnTo>
                  <a:lnTo>
                    <a:pt x="8792" y="58261"/>
                  </a:lnTo>
                  <a:lnTo>
                    <a:pt x="23766" y="57306"/>
                  </a:lnTo>
                  <a:lnTo>
                    <a:pt x="42868" y="63883"/>
                  </a:lnTo>
                  <a:lnTo>
                    <a:pt x="63031" y="78139"/>
                  </a:lnTo>
                  <a:lnTo>
                    <a:pt x="75669" y="92398"/>
                  </a:lnTo>
                  <a:lnTo>
                    <a:pt x="80511" y="115673"/>
                  </a:lnTo>
                  <a:lnTo>
                    <a:pt x="78575" y="134798"/>
                  </a:lnTo>
                  <a:lnTo>
                    <a:pt x="70894" y="158267"/>
                  </a:lnTo>
                  <a:lnTo>
                    <a:pt x="55868" y="178252"/>
                  </a:lnTo>
                  <a:lnTo>
                    <a:pt x="45526" y="181484"/>
                  </a:lnTo>
                  <a:lnTo>
                    <a:pt x="38818" y="182347"/>
                  </a:lnTo>
                  <a:lnTo>
                    <a:pt x="25719" y="177660"/>
                  </a:lnTo>
                  <a:lnTo>
                    <a:pt x="6805" y="164147"/>
                  </a:lnTo>
                  <a:lnTo>
                    <a:pt x="0" y="139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7"/>
          <p:cNvGrpSpPr/>
          <p:nvPr/>
        </p:nvGrpSpPr>
        <p:grpSpPr>
          <a:xfrm>
            <a:off x="2864691" y="3956311"/>
            <a:ext cx="1389810" cy="279140"/>
            <a:chOff x="2864691" y="3956311"/>
            <a:chExt cx="1389810" cy="279140"/>
          </a:xfrm>
        </p:grpSpPr>
        <p:sp>
          <p:nvSpPr>
            <p:cNvPr id="66" name="SMARTInkShape-243"/>
            <p:cNvSpPr/>
            <p:nvPr>
              <p:custDataLst>
                <p:tags r:id="rId36"/>
              </p:custDataLst>
            </p:nvPr>
          </p:nvSpPr>
          <p:spPr>
            <a:xfrm>
              <a:off x="4049106" y="3985127"/>
              <a:ext cx="205395" cy="250324"/>
            </a:xfrm>
            <a:custGeom>
              <a:avLst/>
              <a:gdLst/>
              <a:ahLst/>
              <a:cxnLst/>
              <a:rect l="0" t="0" r="0" b="0"/>
              <a:pathLst>
                <a:path w="205395" h="250324">
                  <a:moveTo>
                    <a:pt x="72044" y="180473"/>
                  </a:moveTo>
                  <a:lnTo>
                    <a:pt x="72044" y="180473"/>
                  </a:lnTo>
                  <a:lnTo>
                    <a:pt x="72044" y="177102"/>
                  </a:lnTo>
                  <a:lnTo>
                    <a:pt x="70162" y="173566"/>
                  </a:lnTo>
                  <a:lnTo>
                    <a:pt x="66975" y="168231"/>
                  </a:lnTo>
                  <a:lnTo>
                    <a:pt x="60507" y="154739"/>
                  </a:lnTo>
                  <a:lnTo>
                    <a:pt x="53746" y="148339"/>
                  </a:lnTo>
                  <a:lnTo>
                    <a:pt x="49968" y="147056"/>
                  </a:lnTo>
                  <a:lnTo>
                    <a:pt x="42006" y="147511"/>
                  </a:lnTo>
                  <a:lnTo>
                    <a:pt x="22849" y="158477"/>
                  </a:lnTo>
                  <a:lnTo>
                    <a:pt x="13020" y="169286"/>
                  </a:lnTo>
                  <a:lnTo>
                    <a:pt x="961" y="193472"/>
                  </a:lnTo>
                  <a:lnTo>
                    <a:pt x="0" y="207887"/>
                  </a:lnTo>
                  <a:lnTo>
                    <a:pt x="2630" y="221585"/>
                  </a:lnTo>
                  <a:lnTo>
                    <a:pt x="8503" y="230024"/>
                  </a:lnTo>
                  <a:lnTo>
                    <a:pt x="12750" y="231852"/>
                  </a:lnTo>
                  <a:lnTo>
                    <a:pt x="23113" y="232000"/>
                  </a:lnTo>
                  <a:lnTo>
                    <a:pt x="34775" y="225952"/>
                  </a:lnTo>
                  <a:lnTo>
                    <a:pt x="49477" y="212528"/>
                  </a:lnTo>
                  <a:lnTo>
                    <a:pt x="58302" y="197732"/>
                  </a:lnTo>
                  <a:lnTo>
                    <a:pt x="63504" y="181824"/>
                  </a:lnTo>
                  <a:lnTo>
                    <a:pt x="65261" y="170548"/>
                  </a:lnTo>
                  <a:lnTo>
                    <a:pt x="65406" y="170329"/>
                  </a:lnTo>
                  <a:lnTo>
                    <a:pt x="67559" y="182628"/>
                  </a:lnTo>
                  <a:lnTo>
                    <a:pt x="69053" y="186143"/>
                  </a:lnTo>
                  <a:lnTo>
                    <a:pt x="74478" y="191930"/>
                  </a:lnTo>
                  <a:lnTo>
                    <a:pt x="89458" y="201394"/>
                  </a:lnTo>
                  <a:lnTo>
                    <a:pt x="101421" y="200119"/>
                  </a:lnTo>
                  <a:lnTo>
                    <a:pt x="128725" y="187803"/>
                  </a:lnTo>
                  <a:lnTo>
                    <a:pt x="148105" y="169161"/>
                  </a:lnTo>
                  <a:lnTo>
                    <a:pt x="160510" y="149134"/>
                  </a:lnTo>
                  <a:lnTo>
                    <a:pt x="176093" y="108196"/>
                  </a:lnTo>
                  <a:lnTo>
                    <a:pt x="188997" y="66869"/>
                  </a:lnTo>
                  <a:lnTo>
                    <a:pt x="195865" y="22128"/>
                  </a:lnTo>
                  <a:lnTo>
                    <a:pt x="194573" y="8733"/>
                  </a:lnTo>
                  <a:lnTo>
                    <a:pt x="192536" y="4596"/>
                  </a:lnTo>
                  <a:lnTo>
                    <a:pt x="189767" y="1838"/>
                  </a:lnTo>
                  <a:lnTo>
                    <a:pt x="186509" y="0"/>
                  </a:lnTo>
                  <a:lnTo>
                    <a:pt x="182221" y="891"/>
                  </a:lnTo>
                  <a:lnTo>
                    <a:pt x="171812" y="7525"/>
                  </a:lnTo>
                  <a:lnTo>
                    <a:pt x="157422" y="26532"/>
                  </a:lnTo>
                  <a:lnTo>
                    <a:pt x="150963" y="63521"/>
                  </a:lnTo>
                  <a:lnTo>
                    <a:pt x="149049" y="106858"/>
                  </a:lnTo>
                  <a:lnTo>
                    <a:pt x="155225" y="154349"/>
                  </a:lnTo>
                  <a:lnTo>
                    <a:pt x="165991" y="197427"/>
                  </a:lnTo>
                  <a:lnTo>
                    <a:pt x="178119" y="226889"/>
                  </a:lnTo>
                  <a:lnTo>
                    <a:pt x="205394" y="250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4"/>
            <p:cNvSpPr/>
            <p:nvPr>
              <p:custDataLst>
                <p:tags r:id="rId37"/>
              </p:custDataLst>
            </p:nvPr>
          </p:nvSpPr>
          <p:spPr>
            <a:xfrm>
              <a:off x="3873500" y="4123842"/>
              <a:ext cx="74555" cy="92559"/>
            </a:xfrm>
            <a:custGeom>
              <a:avLst/>
              <a:gdLst/>
              <a:ahLst/>
              <a:cxnLst/>
              <a:rect l="0" t="0" r="0" b="0"/>
              <a:pathLst>
                <a:path w="74555" h="925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761" y="2966"/>
                  </a:lnTo>
                  <a:lnTo>
                    <a:pt x="6345" y="49720"/>
                  </a:lnTo>
                  <a:lnTo>
                    <a:pt x="6348" y="58467"/>
                  </a:lnTo>
                  <a:lnTo>
                    <a:pt x="5643" y="61364"/>
                  </a:lnTo>
                  <a:lnTo>
                    <a:pt x="4468" y="63295"/>
                  </a:lnTo>
                  <a:lnTo>
                    <a:pt x="2979" y="64583"/>
                  </a:lnTo>
                  <a:lnTo>
                    <a:pt x="2691" y="64736"/>
                  </a:lnTo>
                  <a:lnTo>
                    <a:pt x="4253" y="63024"/>
                  </a:lnTo>
                  <a:lnTo>
                    <a:pt x="18375" y="29020"/>
                  </a:lnTo>
                  <a:lnTo>
                    <a:pt x="33431" y="13367"/>
                  </a:lnTo>
                  <a:lnTo>
                    <a:pt x="47927" y="3164"/>
                  </a:lnTo>
                  <a:lnTo>
                    <a:pt x="52412" y="2623"/>
                  </a:lnTo>
                  <a:lnTo>
                    <a:pt x="61159" y="5785"/>
                  </a:lnTo>
                  <a:lnTo>
                    <a:pt x="67869" y="11894"/>
                  </a:lnTo>
                  <a:lnTo>
                    <a:pt x="70646" y="15498"/>
                  </a:lnTo>
                  <a:lnTo>
                    <a:pt x="74554" y="37427"/>
                  </a:lnTo>
                  <a:lnTo>
                    <a:pt x="6985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5"/>
            <p:cNvSpPr/>
            <p:nvPr>
              <p:custDataLst>
                <p:tags r:id="rId38"/>
              </p:custDataLst>
            </p:nvPr>
          </p:nvSpPr>
          <p:spPr>
            <a:xfrm>
              <a:off x="3767073" y="4108789"/>
              <a:ext cx="45366" cy="89431"/>
            </a:xfrm>
            <a:custGeom>
              <a:avLst/>
              <a:gdLst/>
              <a:ahLst/>
              <a:cxnLst/>
              <a:rect l="0" t="0" r="0" b="0"/>
              <a:pathLst>
                <a:path w="45366" h="89431">
                  <a:moveTo>
                    <a:pt x="36577" y="12361"/>
                  </a:moveTo>
                  <a:lnTo>
                    <a:pt x="36577" y="12361"/>
                  </a:lnTo>
                  <a:lnTo>
                    <a:pt x="33206" y="12361"/>
                  </a:lnTo>
                  <a:lnTo>
                    <a:pt x="24368" y="8990"/>
                  </a:lnTo>
                  <a:lnTo>
                    <a:pt x="22087" y="7292"/>
                  </a:lnTo>
                  <a:lnTo>
                    <a:pt x="18128" y="806"/>
                  </a:lnTo>
                  <a:lnTo>
                    <a:pt x="15912" y="169"/>
                  </a:lnTo>
                  <a:lnTo>
                    <a:pt x="14334" y="0"/>
                  </a:lnTo>
                  <a:lnTo>
                    <a:pt x="12576" y="1298"/>
                  </a:lnTo>
                  <a:lnTo>
                    <a:pt x="8741" y="6504"/>
                  </a:lnTo>
                  <a:lnTo>
                    <a:pt x="1236" y="26412"/>
                  </a:lnTo>
                  <a:lnTo>
                    <a:pt x="0" y="45217"/>
                  </a:lnTo>
                  <a:lnTo>
                    <a:pt x="7423" y="78010"/>
                  </a:lnTo>
                  <a:lnTo>
                    <a:pt x="13272" y="85753"/>
                  </a:lnTo>
                  <a:lnTo>
                    <a:pt x="16807" y="88806"/>
                  </a:lnTo>
                  <a:lnTo>
                    <a:pt x="20575" y="89430"/>
                  </a:lnTo>
                  <a:lnTo>
                    <a:pt x="24498" y="88435"/>
                  </a:lnTo>
                  <a:lnTo>
                    <a:pt x="28524" y="86360"/>
                  </a:lnTo>
                  <a:lnTo>
                    <a:pt x="34879" y="78410"/>
                  </a:lnTo>
                  <a:lnTo>
                    <a:pt x="44708" y="52689"/>
                  </a:lnTo>
                  <a:lnTo>
                    <a:pt x="45365" y="40633"/>
                  </a:lnTo>
                  <a:lnTo>
                    <a:pt x="40038" y="21395"/>
                  </a:lnTo>
                  <a:lnTo>
                    <a:pt x="30227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6"/>
            <p:cNvSpPr/>
            <p:nvPr>
              <p:custDataLst>
                <p:tags r:id="rId39"/>
              </p:custDataLst>
            </p:nvPr>
          </p:nvSpPr>
          <p:spPr>
            <a:xfrm>
              <a:off x="3695700" y="4045105"/>
              <a:ext cx="19051" cy="12546"/>
            </a:xfrm>
            <a:custGeom>
              <a:avLst/>
              <a:gdLst/>
              <a:ahLst/>
              <a:cxnLst/>
              <a:rect l="0" t="0" r="0" b="0"/>
              <a:pathLst>
                <a:path w="19051" h="12546">
                  <a:moveTo>
                    <a:pt x="0" y="12545"/>
                  </a:moveTo>
                  <a:lnTo>
                    <a:pt x="0" y="12545"/>
                  </a:lnTo>
                  <a:lnTo>
                    <a:pt x="0" y="368"/>
                  </a:lnTo>
                  <a:lnTo>
                    <a:pt x="3371" y="0"/>
                  </a:lnTo>
                  <a:lnTo>
                    <a:pt x="19050" y="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7"/>
            <p:cNvSpPr/>
            <p:nvPr>
              <p:custDataLst>
                <p:tags r:id="rId40"/>
              </p:custDataLst>
            </p:nvPr>
          </p:nvSpPr>
          <p:spPr>
            <a:xfrm>
              <a:off x="3679408" y="4114800"/>
              <a:ext cx="16293" cy="63501"/>
            </a:xfrm>
            <a:custGeom>
              <a:avLst/>
              <a:gdLst/>
              <a:ahLst/>
              <a:cxnLst/>
              <a:rect l="0" t="0" r="0" b="0"/>
              <a:pathLst>
                <a:path w="16293" h="63501">
                  <a:moveTo>
                    <a:pt x="16292" y="0"/>
                  </a:moveTo>
                  <a:lnTo>
                    <a:pt x="16292" y="0"/>
                  </a:lnTo>
                  <a:lnTo>
                    <a:pt x="4737" y="35942"/>
                  </a:lnTo>
                  <a:lnTo>
                    <a:pt x="3113" y="55861"/>
                  </a:lnTo>
                  <a:lnTo>
                    <a:pt x="1861" y="58408"/>
                  </a:lnTo>
                  <a:lnTo>
                    <a:pt x="321" y="60105"/>
                  </a:lnTo>
                  <a:lnTo>
                    <a:pt x="0" y="61237"/>
                  </a:lnTo>
                  <a:lnTo>
                    <a:pt x="359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8"/>
            <p:cNvSpPr/>
            <p:nvPr>
              <p:custDataLst>
                <p:tags r:id="rId41"/>
              </p:custDataLst>
            </p:nvPr>
          </p:nvSpPr>
          <p:spPr>
            <a:xfrm>
              <a:off x="3547127" y="3956311"/>
              <a:ext cx="85074" cy="243807"/>
            </a:xfrm>
            <a:custGeom>
              <a:avLst/>
              <a:gdLst/>
              <a:ahLst/>
              <a:cxnLst/>
              <a:rect l="0" t="0" r="0" b="0"/>
              <a:pathLst>
                <a:path w="85074" h="243807">
                  <a:moveTo>
                    <a:pt x="85073" y="6089"/>
                  </a:moveTo>
                  <a:lnTo>
                    <a:pt x="85073" y="6089"/>
                  </a:lnTo>
                  <a:lnTo>
                    <a:pt x="85073" y="2718"/>
                  </a:lnTo>
                  <a:lnTo>
                    <a:pt x="84367" y="1725"/>
                  </a:lnTo>
                  <a:lnTo>
                    <a:pt x="83191" y="1063"/>
                  </a:lnTo>
                  <a:lnTo>
                    <a:pt x="76235" y="0"/>
                  </a:lnTo>
                  <a:lnTo>
                    <a:pt x="72208" y="7381"/>
                  </a:lnTo>
                  <a:lnTo>
                    <a:pt x="57777" y="54973"/>
                  </a:lnTo>
                  <a:lnTo>
                    <a:pt x="42621" y="100825"/>
                  </a:lnTo>
                  <a:lnTo>
                    <a:pt x="29363" y="143937"/>
                  </a:lnTo>
                  <a:lnTo>
                    <a:pt x="18235" y="190884"/>
                  </a:lnTo>
                  <a:lnTo>
                    <a:pt x="15619" y="232822"/>
                  </a:lnTo>
                  <a:lnTo>
                    <a:pt x="16898" y="237678"/>
                  </a:lnTo>
                  <a:lnTo>
                    <a:pt x="19162" y="240915"/>
                  </a:lnTo>
                  <a:lnTo>
                    <a:pt x="22082" y="243073"/>
                  </a:lnTo>
                  <a:lnTo>
                    <a:pt x="24735" y="243806"/>
                  </a:lnTo>
                  <a:lnTo>
                    <a:pt x="27209" y="243589"/>
                  </a:lnTo>
                  <a:lnTo>
                    <a:pt x="29564" y="242739"/>
                  </a:lnTo>
                  <a:lnTo>
                    <a:pt x="42990" y="228059"/>
                  </a:lnTo>
                  <a:lnTo>
                    <a:pt x="53632" y="209206"/>
                  </a:lnTo>
                  <a:lnTo>
                    <a:pt x="57883" y="193586"/>
                  </a:lnTo>
                  <a:lnTo>
                    <a:pt x="56363" y="188236"/>
                  </a:lnTo>
                  <a:lnTo>
                    <a:pt x="49029" y="176649"/>
                  </a:lnTo>
                  <a:lnTo>
                    <a:pt x="33001" y="161596"/>
                  </a:lnTo>
                  <a:lnTo>
                    <a:pt x="22889" y="156342"/>
                  </a:lnTo>
                  <a:lnTo>
                    <a:pt x="3196" y="152508"/>
                  </a:lnTo>
                  <a:lnTo>
                    <a:pt x="855" y="152385"/>
                  </a:lnTo>
                  <a:lnTo>
                    <a:pt x="0" y="151598"/>
                  </a:lnTo>
                  <a:lnTo>
                    <a:pt x="135" y="150367"/>
                  </a:lnTo>
                  <a:lnTo>
                    <a:pt x="931" y="148841"/>
                  </a:lnTo>
                  <a:lnTo>
                    <a:pt x="8793" y="143322"/>
                  </a:lnTo>
                  <a:lnTo>
                    <a:pt x="54657" y="135302"/>
                  </a:lnTo>
                  <a:lnTo>
                    <a:pt x="72373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49"/>
            <p:cNvSpPr/>
            <p:nvPr>
              <p:custDataLst>
                <p:tags r:id="rId42"/>
              </p:custDataLst>
            </p:nvPr>
          </p:nvSpPr>
          <p:spPr>
            <a:xfrm>
              <a:off x="3473450" y="4032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6350" y="229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50"/>
            <p:cNvSpPr/>
            <p:nvPr>
              <p:custDataLst>
                <p:tags r:id="rId43"/>
              </p:custDataLst>
            </p:nvPr>
          </p:nvSpPr>
          <p:spPr>
            <a:xfrm>
              <a:off x="3460750" y="41275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6350" y="88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51"/>
            <p:cNvSpPr/>
            <p:nvPr>
              <p:custDataLst>
                <p:tags r:id="rId44"/>
              </p:custDataLst>
            </p:nvPr>
          </p:nvSpPr>
          <p:spPr>
            <a:xfrm>
              <a:off x="3327817" y="3984836"/>
              <a:ext cx="75411" cy="219648"/>
            </a:xfrm>
            <a:custGeom>
              <a:avLst/>
              <a:gdLst/>
              <a:ahLst/>
              <a:cxnLst/>
              <a:rect l="0" t="0" r="0" b="0"/>
              <a:pathLst>
                <a:path w="75411" h="219648">
                  <a:moveTo>
                    <a:pt x="50383" y="168064"/>
                  </a:moveTo>
                  <a:lnTo>
                    <a:pt x="50383" y="168064"/>
                  </a:lnTo>
                  <a:lnTo>
                    <a:pt x="50383" y="153758"/>
                  </a:lnTo>
                  <a:lnTo>
                    <a:pt x="47012" y="143678"/>
                  </a:lnTo>
                  <a:lnTo>
                    <a:pt x="39552" y="132699"/>
                  </a:lnTo>
                  <a:lnTo>
                    <a:pt x="35456" y="128122"/>
                  </a:lnTo>
                  <a:lnTo>
                    <a:pt x="31965" y="128030"/>
                  </a:lnTo>
                  <a:lnTo>
                    <a:pt x="22442" y="131692"/>
                  </a:lnTo>
                  <a:lnTo>
                    <a:pt x="14917" y="138023"/>
                  </a:lnTo>
                  <a:lnTo>
                    <a:pt x="11922" y="141686"/>
                  </a:lnTo>
                  <a:lnTo>
                    <a:pt x="4337" y="163698"/>
                  </a:lnTo>
                  <a:lnTo>
                    <a:pt x="0" y="207877"/>
                  </a:lnTo>
                  <a:lnTo>
                    <a:pt x="1650" y="215862"/>
                  </a:lnTo>
                  <a:lnTo>
                    <a:pt x="3077" y="218979"/>
                  </a:lnTo>
                  <a:lnTo>
                    <a:pt x="5440" y="219647"/>
                  </a:lnTo>
                  <a:lnTo>
                    <a:pt x="8427" y="218680"/>
                  </a:lnTo>
                  <a:lnTo>
                    <a:pt x="23359" y="206990"/>
                  </a:lnTo>
                  <a:lnTo>
                    <a:pt x="44938" y="166365"/>
                  </a:lnTo>
                  <a:lnTo>
                    <a:pt x="54377" y="122756"/>
                  </a:lnTo>
                  <a:lnTo>
                    <a:pt x="63035" y="78289"/>
                  </a:lnTo>
                  <a:lnTo>
                    <a:pt x="71540" y="35012"/>
                  </a:lnTo>
                  <a:lnTo>
                    <a:pt x="75410" y="635"/>
                  </a:lnTo>
                  <a:lnTo>
                    <a:pt x="74829" y="0"/>
                  </a:lnTo>
                  <a:lnTo>
                    <a:pt x="73736" y="282"/>
                  </a:lnTo>
                  <a:lnTo>
                    <a:pt x="72301" y="1177"/>
                  </a:lnTo>
                  <a:lnTo>
                    <a:pt x="70708" y="5932"/>
                  </a:lnTo>
                  <a:lnTo>
                    <a:pt x="65237" y="48458"/>
                  </a:lnTo>
                  <a:lnTo>
                    <a:pt x="63508" y="95415"/>
                  </a:lnTo>
                  <a:lnTo>
                    <a:pt x="63209" y="135485"/>
                  </a:lnTo>
                  <a:lnTo>
                    <a:pt x="63805" y="183085"/>
                  </a:lnTo>
                  <a:lnTo>
                    <a:pt x="69433" y="199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52"/>
            <p:cNvSpPr/>
            <p:nvPr>
              <p:custDataLst>
                <p:tags r:id="rId45"/>
              </p:custDataLst>
            </p:nvPr>
          </p:nvSpPr>
          <p:spPr>
            <a:xfrm>
              <a:off x="3168650" y="4117034"/>
              <a:ext cx="76201" cy="93017"/>
            </a:xfrm>
            <a:custGeom>
              <a:avLst/>
              <a:gdLst/>
              <a:ahLst/>
              <a:cxnLst/>
              <a:rect l="0" t="0" r="0" b="0"/>
              <a:pathLst>
                <a:path w="76201" h="93017">
                  <a:moveTo>
                    <a:pt x="0" y="10466"/>
                  </a:moveTo>
                  <a:lnTo>
                    <a:pt x="0" y="10466"/>
                  </a:lnTo>
                  <a:lnTo>
                    <a:pt x="5467" y="10466"/>
                  </a:lnTo>
                  <a:lnTo>
                    <a:pt x="2717" y="13837"/>
                  </a:lnTo>
                  <a:lnTo>
                    <a:pt x="805" y="26046"/>
                  </a:lnTo>
                  <a:lnTo>
                    <a:pt x="4" y="70183"/>
                  </a:lnTo>
                  <a:lnTo>
                    <a:pt x="2" y="69228"/>
                  </a:lnTo>
                  <a:lnTo>
                    <a:pt x="12865" y="27202"/>
                  </a:lnTo>
                  <a:lnTo>
                    <a:pt x="14927" y="19507"/>
                  </a:lnTo>
                  <a:lnTo>
                    <a:pt x="18418" y="13671"/>
                  </a:lnTo>
                  <a:lnTo>
                    <a:pt x="27941" y="5305"/>
                  </a:lnTo>
                  <a:lnTo>
                    <a:pt x="38461" y="0"/>
                  </a:lnTo>
                  <a:lnTo>
                    <a:pt x="41869" y="1372"/>
                  </a:lnTo>
                  <a:lnTo>
                    <a:pt x="61601" y="21106"/>
                  </a:lnTo>
                  <a:lnTo>
                    <a:pt x="66184" y="31422"/>
                  </a:lnTo>
                  <a:lnTo>
                    <a:pt x="76200" y="93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53"/>
            <p:cNvSpPr/>
            <p:nvPr>
              <p:custDataLst>
                <p:tags r:id="rId46"/>
              </p:custDataLst>
            </p:nvPr>
          </p:nvSpPr>
          <p:spPr>
            <a:xfrm>
              <a:off x="3045403" y="4106848"/>
              <a:ext cx="58111" cy="92699"/>
            </a:xfrm>
            <a:custGeom>
              <a:avLst/>
              <a:gdLst/>
              <a:ahLst/>
              <a:cxnLst/>
              <a:rect l="0" t="0" r="0" b="0"/>
              <a:pathLst>
                <a:path w="58111" h="92699">
                  <a:moveTo>
                    <a:pt x="53397" y="20652"/>
                  </a:moveTo>
                  <a:lnTo>
                    <a:pt x="53397" y="20652"/>
                  </a:lnTo>
                  <a:lnTo>
                    <a:pt x="48327" y="14877"/>
                  </a:lnTo>
                  <a:lnTo>
                    <a:pt x="38470" y="258"/>
                  </a:lnTo>
                  <a:lnTo>
                    <a:pt x="35684" y="0"/>
                  </a:lnTo>
                  <a:lnTo>
                    <a:pt x="17032" y="9997"/>
                  </a:lnTo>
                  <a:lnTo>
                    <a:pt x="10659" y="18033"/>
                  </a:lnTo>
                  <a:lnTo>
                    <a:pt x="3104" y="38220"/>
                  </a:lnTo>
                  <a:lnTo>
                    <a:pt x="0" y="55271"/>
                  </a:lnTo>
                  <a:lnTo>
                    <a:pt x="2220" y="75360"/>
                  </a:lnTo>
                  <a:lnTo>
                    <a:pt x="5486" y="83302"/>
                  </a:lnTo>
                  <a:lnTo>
                    <a:pt x="13053" y="89183"/>
                  </a:lnTo>
                  <a:lnTo>
                    <a:pt x="18034" y="91740"/>
                  </a:lnTo>
                  <a:lnTo>
                    <a:pt x="27332" y="92698"/>
                  </a:lnTo>
                  <a:lnTo>
                    <a:pt x="31787" y="91966"/>
                  </a:lnTo>
                  <a:lnTo>
                    <a:pt x="40500" y="85508"/>
                  </a:lnTo>
                  <a:lnTo>
                    <a:pt x="54220" y="67487"/>
                  </a:lnTo>
                  <a:lnTo>
                    <a:pt x="58110" y="51227"/>
                  </a:lnTo>
                  <a:lnTo>
                    <a:pt x="55256" y="41061"/>
                  </a:lnTo>
                  <a:lnTo>
                    <a:pt x="49479" y="29286"/>
                  </a:lnTo>
                  <a:lnTo>
                    <a:pt x="48669" y="26408"/>
                  </a:lnTo>
                  <a:lnTo>
                    <a:pt x="47423" y="24489"/>
                  </a:lnTo>
                  <a:lnTo>
                    <a:pt x="45886" y="23210"/>
                  </a:lnTo>
                  <a:lnTo>
                    <a:pt x="44156" y="22357"/>
                  </a:lnTo>
                  <a:lnTo>
                    <a:pt x="43709" y="21789"/>
                  </a:lnTo>
                  <a:lnTo>
                    <a:pt x="47047" y="20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54"/>
            <p:cNvSpPr/>
            <p:nvPr>
              <p:custDataLst>
                <p:tags r:id="rId47"/>
              </p:custDataLst>
            </p:nvPr>
          </p:nvSpPr>
          <p:spPr>
            <a:xfrm>
              <a:off x="2864691" y="3982989"/>
              <a:ext cx="157649" cy="241723"/>
            </a:xfrm>
            <a:custGeom>
              <a:avLst/>
              <a:gdLst/>
              <a:ahLst/>
              <a:cxnLst/>
              <a:rect l="0" t="0" r="0" b="0"/>
              <a:pathLst>
                <a:path w="157649" h="241723">
                  <a:moveTo>
                    <a:pt x="151559" y="30211"/>
                  </a:moveTo>
                  <a:lnTo>
                    <a:pt x="151559" y="30211"/>
                  </a:lnTo>
                  <a:lnTo>
                    <a:pt x="151559" y="26840"/>
                  </a:lnTo>
                  <a:lnTo>
                    <a:pt x="153440" y="23304"/>
                  </a:lnTo>
                  <a:lnTo>
                    <a:pt x="155923" y="19380"/>
                  </a:lnTo>
                  <a:lnTo>
                    <a:pt x="157517" y="11112"/>
                  </a:lnTo>
                  <a:lnTo>
                    <a:pt x="157648" y="9012"/>
                  </a:lnTo>
                  <a:lnTo>
                    <a:pt x="155911" y="4796"/>
                  </a:lnTo>
                  <a:lnTo>
                    <a:pt x="154460" y="2684"/>
                  </a:lnTo>
                  <a:lnTo>
                    <a:pt x="147204" y="338"/>
                  </a:lnTo>
                  <a:lnTo>
                    <a:pt x="136923" y="0"/>
                  </a:lnTo>
                  <a:lnTo>
                    <a:pt x="110225" y="7409"/>
                  </a:lnTo>
                  <a:lnTo>
                    <a:pt x="69350" y="33271"/>
                  </a:lnTo>
                  <a:lnTo>
                    <a:pt x="36154" y="65630"/>
                  </a:lnTo>
                  <a:lnTo>
                    <a:pt x="13522" y="108390"/>
                  </a:lnTo>
                  <a:lnTo>
                    <a:pt x="1996" y="147489"/>
                  </a:lnTo>
                  <a:lnTo>
                    <a:pt x="0" y="175654"/>
                  </a:lnTo>
                  <a:lnTo>
                    <a:pt x="7058" y="195982"/>
                  </a:lnTo>
                  <a:lnTo>
                    <a:pt x="20309" y="215364"/>
                  </a:lnTo>
                  <a:lnTo>
                    <a:pt x="37957" y="231035"/>
                  </a:lnTo>
                  <a:lnTo>
                    <a:pt x="57560" y="239410"/>
                  </a:lnTo>
                  <a:lnTo>
                    <a:pt x="77326" y="241722"/>
                  </a:lnTo>
                  <a:lnTo>
                    <a:pt x="113459" y="233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8"/>
          <p:cNvGrpSpPr/>
          <p:nvPr/>
        </p:nvGrpSpPr>
        <p:grpSpPr>
          <a:xfrm>
            <a:off x="4798373" y="4002604"/>
            <a:ext cx="256228" cy="313632"/>
            <a:chOff x="4798373" y="4002604"/>
            <a:chExt cx="256228" cy="313632"/>
          </a:xfrm>
        </p:grpSpPr>
        <p:sp>
          <p:nvSpPr>
            <p:cNvPr id="79" name="SMARTInkShape-255"/>
            <p:cNvSpPr/>
            <p:nvPr>
              <p:custDataLst>
                <p:tags r:id="rId34"/>
              </p:custDataLst>
            </p:nvPr>
          </p:nvSpPr>
          <p:spPr>
            <a:xfrm>
              <a:off x="4798373" y="4305300"/>
              <a:ext cx="256228" cy="10936"/>
            </a:xfrm>
            <a:custGeom>
              <a:avLst/>
              <a:gdLst/>
              <a:ahLst/>
              <a:cxnLst/>
              <a:rect l="0" t="0" r="0" b="0"/>
              <a:pathLst>
                <a:path w="256228" h="10936">
                  <a:moveTo>
                    <a:pt x="14927" y="0"/>
                  </a:moveTo>
                  <a:lnTo>
                    <a:pt x="14927" y="0"/>
                  </a:lnTo>
                  <a:lnTo>
                    <a:pt x="6088" y="0"/>
                  </a:lnTo>
                  <a:lnTo>
                    <a:pt x="4095" y="1411"/>
                  </a:lnTo>
                  <a:lnTo>
                    <a:pt x="0" y="6742"/>
                  </a:lnTo>
                  <a:lnTo>
                    <a:pt x="36" y="8728"/>
                  </a:lnTo>
                  <a:lnTo>
                    <a:pt x="1472" y="10052"/>
                  </a:lnTo>
                  <a:lnTo>
                    <a:pt x="3840" y="10935"/>
                  </a:lnTo>
                  <a:lnTo>
                    <a:pt x="47516" y="10586"/>
                  </a:lnTo>
                  <a:lnTo>
                    <a:pt x="82438" y="7605"/>
                  </a:lnTo>
                  <a:lnTo>
                    <a:pt x="128373" y="6598"/>
                  </a:lnTo>
                  <a:lnTo>
                    <a:pt x="165976" y="6424"/>
                  </a:lnTo>
                  <a:lnTo>
                    <a:pt x="208664" y="4478"/>
                  </a:lnTo>
                  <a:lnTo>
                    <a:pt x="256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56"/>
            <p:cNvSpPr/>
            <p:nvPr>
              <p:custDataLst>
                <p:tags r:id="rId35"/>
              </p:custDataLst>
            </p:nvPr>
          </p:nvSpPr>
          <p:spPr>
            <a:xfrm>
              <a:off x="4934593" y="4002604"/>
              <a:ext cx="15168" cy="283647"/>
            </a:xfrm>
            <a:custGeom>
              <a:avLst/>
              <a:gdLst/>
              <a:ahLst/>
              <a:cxnLst/>
              <a:rect l="0" t="0" r="0" b="0"/>
              <a:pathLst>
                <a:path w="15168" h="283647">
                  <a:moveTo>
                    <a:pt x="5707" y="23296"/>
                  </a:moveTo>
                  <a:lnTo>
                    <a:pt x="5707" y="23296"/>
                  </a:lnTo>
                  <a:lnTo>
                    <a:pt x="5707" y="14458"/>
                  </a:lnTo>
                  <a:lnTo>
                    <a:pt x="11174" y="0"/>
                  </a:lnTo>
                  <a:lnTo>
                    <a:pt x="12174" y="710"/>
                  </a:lnTo>
                  <a:lnTo>
                    <a:pt x="15167" y="5261"/>
                  </a:lnTo>
                  <a:lnTo>
                    <a:pt x="12954" y="51338"/>
                  </a:lnTo>
                  <a:lnTo>
                    <a:pt x="10441" y="87579"/>
                  </a:lnTo>
                  <a:lnTo>
                    <a:pt x="6642" y="127637"/>
                  </a:lnTo>
                  <a:lnTo>
                    <a:pt x="1528" y="172553"/>
                  </a:lnTo>
                  <a:lnTo>
                    <a:pt x="0" y="216001"/>
                  </a:lnTo>
                  <a:lnTo>
                    <a:pt x="1365" y="255833"/>
                  </a:lnTo>
                  <a:lnTo>
                    <a:pt x="5707" y="283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9"/>
          <p:cNvGrpSpPr/>
          <p:nvPr/>
        </p:nvGrpSpPr>
        <p:grpSpPr>
          <a:xfrm>
            <a:off x="5467350" y="4152900"/>
            <a:ext cx="6351" cy="150374"/>
            <a:chOff x="5467350" y="4152900"/>
            <a:chExt cx="6351" cy="150374"/>
          </a:xfrm>
        </p:grpSpPr>
        <p:sp>
          <p:nvSpPr>
            <p:cNvPr id="82" name="SMARTInkShape-257"/>
            <p:cNvSpPr/>
            <p:nvPr>
              <p:custDataLst>
                <p:tags r:id="rId32"/>
              </p:custDataLst>
            </p:nvPr>
          </p:nvSpPr>
          <p:spPr>
            <a:xfrm>
              <a:off x="5473700" y="4286250"/>
              <a:ext cx="1" cy="17024"/>
            </a:xfrm>
            <a:custGeom>
              <a:avLst/>
              <a:gdLst/>
              <a:ahLst/>
              <a:cxnLst/>
              <a:rect l="0" t="0" r="0" b="0"/>
              <a:pathLst>
                <a:path w="1" h="17024">
                  <a:moveTo>
                    <a:pt x="0" y="0"/>
                  </a:moveTo>
                  <a:lnTo>
                    <a:pt x="0" y="0"/>
                  </a:lnTo>
                  <a:lnTo>
                    <a:pt x="0" y="17023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58"/>
            <p:cNvSpPr/>
            <p:nvPr>
              <p:custDataLst>
                <p:tags r:id="rId33"/>
              </p:custDataLst>
            </p:nvPr>
          </p:nvSpPr>
          <p:spPr>
            <a:xfrm>
              <a:off x="5467350" y="4152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0"/>
          <p:cNvGrpSpPr/>
          <p:nvPr/>
        </p:nvGrpSpPr>
        <p:grpSpPr>
          <a:xfrm>
            <a:off x="6179433" y="4019321"/>
            <a:ext cx="1079134" cy="343437"/>
            <a:chOff x="6179433" y="4019321"/>
            <a:chExt cx="1079134" cy="343437"/>
          </a:xfrm>
        </p:grpSpPr>
        <p:sp>
          <p:nvSpPr>
            <p:cNvPr id="85" name="SMARTInkShape-259"/>
            <p:cNvSpPr/>
            <p:nvPr>
              <p:custDataLst>
                <p:tags r:id="rId26"/>
              </p:custDataLst>
            </p:nvPr>
          </p:nvSpPr>
          <p:spPr>
            <a:xfrm>
              <a:off x="7131052" y="4107875"/>
              <a:ext cx="127515" cy="200367"/>
            </a:xfrm>
            <a:custGeom>
              <a:avLst/>
              <a:gdLst/>
              <a:ahLst/>
              <a:cxnLst/>
              <a:rect l="0" t="0" r="0" b="0"/>
              <a:pathLst>
                <a:path w="127515" h="200367">
                  <a:moveTo>
                    <a:pt x="12698" y="38675"/>
                  </a:moveTo>
                  <a:lnTo>
                    <a:pt x="12698" y="38675"/>
                  </a:lnTo>
                  <a:lnTo>
                    <a:pt x="3859" y="59722"/>
                  </a:lnTo>
                  <a:lnTo>
                    <a:pt x="506" y="101672"/>
                  </a:lnTo>
                  <a:lnTo>
                    <a:pt x="99" y="142684"/>
                  </a:lnTo>
                  <a:lnTo>
                    <a:pt x="11" y="186514"/>
                  </a:lnTo>
                  <a:lnTo>
                    <a:pt x="0" y="200366"/>
                  </a:lnTo>
                  <a:lnTo>
                    <a:pt x="3368" y="163477"/>
                  </a:lnTo>
                  <a:lnTo>
                    <a:pt x="8836" y="126923"/>
                  </a:lnTo>
                  <a:lnTo>
                    <a:pt x="11554" y="89282"/>
                  </a:lnTo>
                  <a:lnTo>
                    <a:pt x="19101" y="47947"/>
                  </a:lnTo>
                  <a:lnTo>
                    <a:pt x="29929" y="11422"/>
                  </a:lnTo>
                  <a:lnTo>
                    <a:pt x="37055" y="2338"/>
                  </a:lnTo>
                  <a:lnTo>
                    <a:pt x="41636" y="340"/>
                  </a:lnTo>
                  <a:lnTo>
                    <a:pt x="52370" y="0"/>
                  </a:lnTo>
                  <a:lnTo>
                    <a:pt x="70313" y="7147"/>
                  </a:lnTo>
                  <a:lnTo>
                    <a:pt x="93928" y="26568"/>
                  </a:lnTo>
                  <a:lnTo>
                    <a:pt x="112704" y="55800"/>
                  </a:lnTo>
                  <a:lnTo>
                    <a:pt x="125036" y="86317"/>
                  </a:lnTo>
                  <a:lnTo>
                    <a:pt x="127514" y="118800"/>
                  </a:lnTo>
                  <a:lnTo>
                    <a:pt x="120158" y="166340"/>
                  </a:lnTo>
                  <a:lnTo>
                    <a:pt x="117608" y="177259"/>
                  </a:lnTo>
                  <a:lnTo>
                    <a:pt x="120648" y="191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60"/>
            <p:cNvSpPr/>
            <p:nvPr>
              <p:custDataLst>
                <p:tags r:id="rId27"/>
              </p:custDataLst>
            </p:nvPr>
          </p:nvSpPr>
          <p:spPr>
            <a:xfrm>
              <a:off x="6852533" y="4235450"/>
              <a:ext cx="62618" cy="6351"/>
            </a:xfrm>
            <a:custGeom>
              <a:avLst/>
              <a:gdLst/>
              <a:ahLst/>
              <a:cxnLst/>
              <a:rect l="0" t="0" r="0" b="0"/>
              <a:pathLst>
                <a:path w="626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61"/>
            <p:cNvSpPr/>
            <p:nvPr>
              <p:custDataLst>
                <p:tags r:id="rId28"/>
              </p:custDataLst>
            </p:nvPr>
          </p:nvSpPr>
          <p:spPr>
            <a:xfrm>
              <a:off x="6832652" y="4100259"/>
              <a:ext cx="101549" cy="223504"/>
            </a:xfrm>
            <a:custGeom>
              <a:avLst/>
              <a:gdLst/>
              <a:ahLst/>
              <a:cxnLst/>
              <a:rect l="0" t="0" r="0" b="0"/>
              <a:pathLst>
                <a:path w="101549" h="223504">
                  <a:moveTo>
                    <a:pt x="18998" y="65341"/>
                  </a:moveTo>
                  <a:lnTo>
                    <a:pt x="18998" y="65341"/>
                  </a:lnTo>
                  <a:lnTo>
                    <a:pt x="18997" y="106284"/>
                  </a:lnTo>
                  <a:lnTo>
                    <a:pt x="17116" y="148792"/>
                  </a:lnTo>
                  <a:lnTo>
                    <a:pt x="10209" y="186963"/>
                  </a:lnTo>
                  <a:lnTo>
                    <a:pt x="849" y="223210"/>
                  </a:lnTo>
                  <a:lnTo>
                    <a:pt x="549" y="223503"/>
                  </a:lnTo>
                  <a:lnTo>
                    <a:pt x="0" y="196250"/>
                  </a:lnTo>
                  <a:lnTo>
                    <a:pt x="9392" y="149551"/>
                  </a:lnTo>
                  <a:lnTo>
                    <a:pt x="18772" y="105311"/>
                  </a:lnTo>
                  <a:lnTo>
                    <a:pt x="27163" y="67776"/>
                  </a:lnTo>
                  <a:lnTo>
                    <a:pt x="42390" y="26543"/>
                  </a:lnTo>
                  <a:lnTo>
                    <a:pt x="52818" y="5945"/>
                  </a:lnTo>
                  <a:lnTo>
                    <a:pt x="58253" y="138"/>
                  </a:lnTo>
                  <a:lnTo>
                    <a:pt x="60690" y="0"/>
                  </a:lnTo>
                  <a:lnTo>
                    <a:pt x="63020" y="1319"/>
                  </a:lnTo>
                  <a:lnTo>
                    <a:pt x="65279" y="3609"/>
                  </a:lnTo>
                  <a:lnTo>
                    <a:pt x="67790" y="13681"/>
                  </a:lnTo>
                  <a:lnTo>
                    <a:pt x="76143" y="53255"/>
                  </a:lnTo>
                  <a:lnTo>
                    <a:pt x="83986" y="90923"/>
                  </a:lnTo>
                  <a:lnTo>
                    <a:pt x="88593" y="137918"/>
                  </a:lnTo>
                  <a:lnTo>
                    <a:pt x="93632" y="176137"/>
                  </a:lnTo>
                  <a:lnTo>
                    <a:pt x="100366" y="206330"/>
                  </a:lnTo>
                  <a:lnTo>
                    <a:pt x="100760" y="206606"/>
                  </a:lnTo>
                  <a:lnTo>
                    <a:pt x="101548" y="198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62"/>
            <p:cNvSpPr/>
            <p:nvPr>
              <p:custDataLst>
                <p:tags r:id="rId29"/>
              </p:custDataLst>
            </p:nvPr>
          </p:nvSpPr>
          <p:spPr>
            <a:xfrm>
              <a:off x="6638009" y="4068123"/>
              <a:ext cx="86642" cy="294635"/>
            </a:xfrm>
            <a:custGeom>
              <a:avLst/>
              <a:gdLst/>
              <a:ahLst/>
              <a:cxnLst/>
              <a:rect l="0" t="0" r="0" b="0"/>
              <a:pathLst>
                <a:path w="86642" h="294635">
                  <a:moveTo>
                    <a:pt x="86641" y="14927"/>
                  </a:moveTo>
                  <a:lnTo>
                    <a:pt x="86641" y="14927"/>
                  </a:lnTo>
                  <a:lnTo>
                    <a:pt x="86641" y="6089"/>
                  </a:lnTo>
                  <a:lnTo>
                    <a:pt x="85229" y="4096"/>
                  </a:lnTo>
                  <a:lnTo>
                    <a:pt x="79899" y="0"/>
                  </a:lnTo>
                  <a:lnTo>
                    <a:pt x="77207" y="37"/>
                  </a:lnTo>
                  <a:lnTo>
                    <a:pt x="74708" y="1472"/>
                  </a:lnTo>
                  <a:lnTo>
                    <a:pt x="55513" y="24028"/>
                  </a:lnTo>
                  <a:lnTo>
                    <a:pt x="34684" y="67525"/>
                  </a:lnTo>
                  <a:lnTo>
                    <a:pt x="18861" y="113119"/>
                  </a:lnTo>
                  <a:lnTo>
                    <a:pt x="5362" y="156462"/>
                  </a:lnTo>
                  <a:lnTo>
                    <a:pt x="0" y="196642"/>
                  </a:lnTo>
                  <a:lnTo>
                    <a:pt x="1781" y="239826"/>
                  </a:lnTo>
                  <a:lnTo>
                    <a:pt x="18865" y="287080"/>
                  </a:lnTo>
                  <a:lnTo>
                    <a:pt x="20289" y="291612"/>
                  </a:lnTo>
                  <a:lnTo>
                    <a:pt x="23356" y="294634"/>
                  </a:lnTo>
                  <a:lnTo>
                    <a:pt x="54891" y="294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63"/>
            <p:cNvSpPr/>
            <p:nvPr>
              <p:custDataLst>
                <p:tags r:id="rId30"/>
              </p:custDataLst>
            </p:nvPr>
          </p:nvSpPr>
          <p:spPr>
            <a:xfrm>
              <a:off x="6306433" y="4184650"/>
              <a:ext cx="126118" cy="145305"/>
            </a:xfrm>
            <a:custGeom>
              <a:avLst/>
              <a:gdLst/>
              <a:ahLst/>
              <a:cxnLst/>
              <a:rect l="0" t="0" r="0" b="0"/>
              <a:pathLst>
                <a:path w="126118" h="145305">
                  <a:moveTo>
                    <a:pt x="5467" y="69850"/>
                  </a:moveTo>
                  <a:lnTo>
                    <a:pt x="5467" y="69850"/>
                  </a:lnTo>
                  <a:lnTo>
                    <a:pt x="441" y="57917"/>
                  </a:lnTo>
                  <a:lnTo>
                    <a:pt x="0" y="55545"/>
                  </a:lnTo>
                  <a:lnTo>
                    <a:pt x="411" y="53258"/>
                  </a:lnTo>
                  <a:lnTo>
                    <a:pt x="2749" y="48835"/>
                  </a:lnTo>
                  <a:lnTo>
                    <a:pt x="5067" y="47373"/>
                  </a:lnTo>
                  <a:lnTo>
                    <a:pt x="17043" y="45027"/>
                  </a:lnTo>
                  <a:lnTo>
                    <a:pt x="19533" y="44835"/>
                  </a:lnTo>
                  <a:lnTo>
                    <a:pt x="36524" y="54677"/>
                  </a:lnTo>
                  <a:lnTo>
                    <a:pt x="56062" y="70998"/>
                  </a:lnTo>
                  <a:lnTo>
                    <a:pt x="65113" y="88705"/>
                  </a:lnTo>
                  <a:lnTo>
                    <a:pt x="73301" y="121082"/>
                  </a:lnTo>
                  <a:lnTo>
                    <a:pt x="71349" y="139828"/>
                  </a:lnTo>
                  <a:lnTo>
                    <a:pt x="69849" y="143313"/>
                  </a:lnTo>
                  <a:lnTo>
                    <a:pt x="68144" y="144931"/>
                  </a:lnTo>
                  <a:lnTo>
                    <a:pt x="66302" y="145304"/>
                  </a:lnTo>
                  <a:lnTo>
                    <a:pt x="65073" y="143436"/>
                  </a:lnTo>
                  <a:lnTo>
                    <a:pt x="63708" y="135716"/>
                  </a:lnTo>
                  <a:lnTo>
                    <a:pt x="68607" y="90282"/>
                  </a:lnTo>
                  <a:lnTo>
                    <a:pt x="79287" y="56775"/>
                  </a:lnTo>
                  <a:lnTo>
                    <a:pt x="96249" y="29365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64"/>
            <p:cNvSpPr/>
            <p:nvPr>
              <p:custDataLst>
                <p:tags r:id="rId31"/>
              </p:custDataLst>
            </p:nvPr>
          </p:nvSpPr>
          <p:spPr>
            <a:xfrm>
              <a:off x="6179433" y="4019321"/>
              <a:ext cx="114675" cy="330704"/>
            </a:xfrm>
            <a:custGeom>
              <a:avLst/>
              <a:gdLst/>
              <a:ahLst/>
              <a:cxnLst/>
              <a:rect l="0" t="0" r="0" b="0"/>
              <a:pathLst>
                <a:path w="114675" h="330704">
                  <a:moveTo>
                    <a:pt x="5467" y="120879"/>
                  </a:moveTo>
                  <a:lnTo>
                    <a:pt x="5467" y="120879"/>
                  </a:lnTo>
                  <a:lnTo>
                    <a:pt x="0" y="120879"/>
                  </a:lnTo>
                  <a:lnTo>
                    <a:pt x="5109" y="165119"/>
                  </a:lnTo>
                  <a:lnTo>
                    <a:pt x="9078" y="211607"/>
                  </a:lnTo>
                  <a:lnTo>
                    <a:pt x="6851" y="251556"/>
                  </a:lnTo>
                  <a:lnTo>
                    <a:pt x="5741" y="297733"/>
                  </a:lnTo>
                  <a:lnTo>
                    <a:pt x="5490" y="330703"/>
                  </a:lnTo>
                  <a:lnTo>
                    <a:pt x="443" y="292152"/>
                  </a:lnTo>
                  <a:lnTo>
                    <a:pt x="1392" y="248532"/>
                  </a:lnTo>
                  <a:lnTo>
                    <a:pt x="4259" y="202917"/>
                  </a:lnTo>
                  <a:lnTo>
                    <a:pt x="8872" y="159532"/>
                  </a:lnTo>
                  <a:lnTo>
                    <a:pt x="17295" y="117751"/>
                  </a:lnTo>
                  <a:lnTo>
                    <a:pt x="29832" y="71185"/>
                  </a:lnTo>
                  <a:lnTo>
                    <a:pt x="45142" y="32307"/>
                  </a:lnTo>
                  <a:lnTo>
                    <a:pt x="56341" y="10831"/>
                  </a:lnTo>
                  <a:lnTo>
                    <a:pt x="65471" y="3059"/>
                  </a:lnTo>
                  <a:lnTo>
                    <a:pt x="70869" y="0"/>
                  </a:lnTo>
                  <a:lnTo>
                    <a:pt x="76586" y="76"/>
                  </a:lnTo>
                  <a:lnTo>
                    <a:pt x="88580" y="5805"/>
                  </a:lnTo>
                  <a:lnTo>
                    <a:pt x="103863" y="20931"/>
                  </a:lnTo>
                  <a:lnTo>
                    <a:pt x="113957" y="45560"/>
                  </a:lnTo>
                  <a:lnTo>
                    <a:pt x="114674" y="81943"/>
                  </a:lnTo>
                  <a:lnTo>
                    <a:pt x="107048" y="113889"/>
                  </a:lnTo>
                  <a:lnTo>
                    <a:pt x="92480" y="137858"/>
                  </a:lnTo>
                  <a:lnTo>
                    <a:pt x="84591" y="146064"/>
                  </a:lnTo>
                  <a:lnTo>
                    <a:pt x="72420" y="152565"/>
                  </a:lnTo>
                  <a:lnTo>
                    <a:pt x="67036" y="154703"/>
                  </a:lnTo>
                  <a:lnTo>
                    <a:pt x="57289" y="155197"/>
                  </a:lnTo>
                  <a:lnTo>
                    <a:pt x="37217" y="152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51"/>
          <p:cNvGrpSpPr/>
          <p:nvPr/>
        </p:nvGrpSpPr>
        <p:grpSpPr>
          <a:xfrm>
            <a:off x="7499350" y="3899578"/>
            <a:ext cx="847405" cy="668870"/>
            <a:chOff x="7499350" y="3899578"/>
            <a:chExt cx="847405" cy="668870"/>
          </a:xfrm>
        </p:grpSpPr>
        <p:sp>
          <p:nvSpPr>
            <p:cNvPr id="92" name="SMARTInkShape-265"/>
            <p:cNvSpPr/>
            <p:nvPr>
              <p:custDataLst>
                <p:tags r:id="rId22"/>
              </p:custDataLst>
            </p:nvPr>
          </p:nvSpPr>
          <p:spPr>
            <a:xfrm>
              <a:off x="8286750" y="4028592"/>
              <a:ext cx="60005" cy="340209"/>
            </a:xfrm>
            <a:custGeom>
              <a:avLst/>
              <a:gdLst/>
              <a:ahLst/>
              <a:cxnLst/>
              <a:rect l="0" t="0" r="0" b="0"/>
              <a:pathLst>
                <a:path w="60005" h="340209">
                  <a:moveTo>
                    <a:pt x="31750" y="3658"/>
                  </a:moveTo>
                  <a:lnTo>
                    <a:pt x="31750" y="3658"/>
                  </a:lnTo>
                  <a:lnTo>
                    <a:pt x="25008" y="287"/>
                  </a:lnTo>
                  <a:lnTo>
                    <a:pt x="23022" y="0"/>
                  </a:lnTo>
                  <a:lnTo>
                    <a:pt x="21699" y="514"/>
                  </a:lnTo>
                  <a:lnTo>
                    <a:pt x="20815" y="1562"/>
                  </a:lnTo>
                  <a:lnTo>
                    <a:pt x="22944" y="13150"/>
                  </a:lnTo>
                  <a:lnTo>
                    <a:pt x="34348" y="55601"/>
                  </a:lnTo>
                  <a:lnTo>
                    <a:pt x="42553" y="93603"/>
                  </a:lnTo>
                  <a:lnTo>
                    <a:pt x="52198" y="133711"/>
                  </a:lnTo>
                  <a:lnTo>
                    <a:pt x="58053" y="179265"/>
                  </a:lnTo>
                  <a:lnTo>
                    <a:pt x="60004" y="215145"/>
                  </a:lnTo>
                  <a:lnTo>
                    <a:pt x="54343" y="259295"/>
                  </a:lnTo>
                  <a:lnTo>
                    <a:pt x="41736" y="299614"/>
                  </a:lnTo>
                  <a:lnTo>
                    <a:pt x="28662" y="318873"/>
                  </a:lnTo>
                  <a:lnTo>
                    <a:pt x="0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66"/>
            <p:cNvSpPr/>
            <p:nvPr>
              <p:custDataLst>
                <p:tags r:id="rId23"/>
              </p:custDataLst>
            </p:nvPr>
          </p:nvSpPr>
          <p:spPr>
            <a:xfrm>
              <a:off x="8047953" y="4128667"/>
              <a:ext cx="137198" cy="174567"/>
            </a:xfrm>
            <a:custGeom>
              <a:avLst/>
              <a:gdLst/>
              <a:ahLst/>
              <a:cxnLst/>
              <a:rect l="0" t="0" r="0" b="0"/>
              <a:pathLst>
                <a:path w="137198" h="174567">
                  <a:moveTo>
                    <a:pt x="99097" y="17883"/>
                  </a:moveTo>
                  <a:lnTo>
                    <a:pt x="99097" y="17883"/>
                  </a:lnTo>
                  <a:lnTo>
                    <a:pt x="99096" y="14512"/>
                  </a:lnTo>
                  <a:lnTo>
                    <a:pt x="99802" y="13519"/>
                  </a:lnTo>
                  <a:lnTo>
                    <a:pt x="100978" y="12857"/>
                  </a:lnTo>
                  <a:lnTo>
                    <a:pt x="102467" y="12416"/>
                  </a:lnTo>
                  <a:lnTo>
                    <a:pt x="103461" y="11416"/>
                  </a:lnTo>
                  <a:lnTo>
                    <a:pt x="104564" y="8423"/>
                  </a:lnTo>
                  <a:lnTo>
                    <a:pt x="104153" y="6638"/>
                  </a:lnTo>
                  <a:lnTo>
                    <a:pt x="101815" y="2772"/>
                  </a:lnTo>
                  <a:lnTo>
                    <a:pt x="100203" y="1459"/>
                  </a:lnTo>
                  <a:lnTo>
                    <a:pt x="96531" y="0"/>
                  </a:lnTo>
                  <a:lnTo>
                    <a:pt x="80384" y="9292"/>
                  </a:lnTo>
                  <a:lnTo>
                    <a:pt x="38605" y="47015"/>
                  </a:lnTo>
                  <a:lnTo>
                    <a:pt x="15860" y="75927"/>
                  </a:lnTo>
                  <a:lnTo>
                    <a:pt x="1542" y="108501"/>
                  </a:lnTo>
                  <a:lnTo>
                    <a:pt x="0" y="120952"/>
                  </a:lnTo>
                  <a:lnTo>
                    <a:pt x="1667" y="135893"/>
                  </a:lnTo>
                  <a:lnTo>
                    <a:pt x="8523" y="150060"/>
                  </a:lnTo>
                  <a:lnTo>
                    <a:pt x="13314" y="156801"/>
                  </a:lnTo>
                  <a:lnTo>
                    <a:pt x="26163" y="166172"/>
                  </a:lnTo>
                  <a:lnTo>
                    <a:pt x="41281" y="171984"/>
                  </a:lnTo>
                  <a:lnTo>
                    <a:pt x="57408" y="174566"/>
                  </a:lnTo>
                  <a:lnTo>
                    <a:pt x="93711" y="166791"/>
                  </a:lnTo>
                  <a:lnTo>
                    <a:pt x="137197" y="151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67"/>
            <p:cNvSpPr/>
            <p:nvPr>
              <p:custDataLst>
                <p:tags r:id="rId24"/>
              </p:custDataLst>
            </p:nvPr>
          </p:nvSpPr>
          <p:spPr>
            <a:xfrm>
              <a:off x="7829550" y="3899578"/>
              <a:ext cx="25401" cy="668870"/>
            </a:xfrm>
            <a:custGeom>
              <a:avLst/>
              <a:gdLst/>
              <a:ahLst/>
              <a:cxnLst/>
              <a:rect l="0" t="0" r="0" b="0"/>
              <a:pathLst>
                <a:path w="25401" h="668870">
                  <a:moveTo>
                    <a:pt x="25400" y="24722"/>
                  </a:moveTo>
                  <a:lnTo>
                    <a:pt x="25400" y="24722"/>
                  </a:lnTo>
                  <a:lnTo>
                    <a:pt x="25400" y="1610"/>
                  </a:lnTo>
                  <a:lnTo>
                    <a:pt x="24694" y="847"/>
                  </a:lnTo>
                  <a:lnTo>
                    <a:pt x="22029" y="0"/>
                  </a:lnTo>
                  <a:lnTo>
                    <a:pt x="16561" y="16378"/>
                  </a:lnTo>
                  <a:lnTo>
                    <a:pt x="10473" y="57057"/>
                  </a:lnTo>
                  <a:lnTo>
                    <a:pt x="6300" y="91304"/>
                  </a:lnTo>
                  <a:lnTo>
                    <a:pt x="2800" y="128397"/>
                  </a:lnTo>
                  <a:lnTo>
                    <a:pt x="1244" y="168402"/>
                  </a:lnTo>
                  <a:lnTo>
                    <a:pt x="553" y="202174"/>
                  </a:lnTo>
                  <a:lnTo>
                    <a:pt x="246" y="234823"/>
                  </a:lnTo>
                  <a:lnTo>
                    <a:pt x="109" y="275204"/>
                  </a:lnTo>
                  <a:lnTo>
                    <a:pt x="1930" y="311495"/>
                  </a:lnTo>
                  <a:lnTo>
                    <a:pt x="5040" y="357812"/>
                  </a:lnTo>
                  <a:lnTo>
                    <a:pt x="5767" y="388662"/>
                  </a:lnTo>
                  <a:lnTo>
                    <a:pt x="6090" y="428243"/>
                  </a:lnTo>
                  <a:lnTo>
                    <a:pt x="6272" y="473935"/>
                  </a:lnTo>
                  <a:lnTo>
                    <a:pt x="6316" y="507770"/>
                  </a:lnTo>
                  <a:lnTo>
                    <a:pt x="6334" y="544210"/>
                  </a:lnTo>
                  <a:lnTo>
                    <a:pt x="7051" y="589670"/>
                  </a:lnTo>
                  <a:lnTo>
                    <a:pt x="9494" y="629186"/>
                  </a:lnTo>
                  <a:lnTo>
                    <a:pt x="6059" y="664429"/>
                  </a:lnTo>
                  <a:lnTo>
                    <a:pt x="4745" y="667093"/>
                  </a:lnTo>
                  <a:lnTo>
                    <a:pt x="3163" y="668869"/>
                  </a:lnTo>
                  <a:lnTo>
                    <a:pt x="2109" y="668642"/>
                  </a:lnTo>
                  <a:lnTo>
                    <a:pt x="1406" y="667080"/>
                  </a:lnTo>
                  <a:lnTo>
                    <a:pt x="0" y="640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68"/>
            <p:cNvSpPr/>
            <p:nvPr>
              <p:custDataLst>
                <p:tags r:id="rId25"/>
              </p:custDataLst>
            </p:nvPr>
          </p:nvSpPr>
          <p:spPr>
            <a:xfrm>
              <a:off x="7499350" y="4059981"/>
              <a:ext cx="99028" cy="236474"/>
            </a:xfrm>
            <a:custGeom>
              <a:avLst/>
              <a:gdLst/>
              <a:ahLst/>
              <a:cxnLst/>
              <a:rect l="0" t="0" r="0" b="0"/>
              <a:pathLst>
                <a:path w="99028" h="236474">
                  <a:moveTo>
                    <a:pt x="0" y="118319"/>
                  </a:moveTo>
                  <a:lnTo>
                    <a:pt x="0" y="118319"/>
                  </a:lnTo>
                  <a:lnTo>
                    <a:pt x="3370" y="121690"/>
                  </a:lnTo>
                  <a:lnTo>
                    <a:pt x="6088" y="168598"/>
                  </a:lnTo>
                  <a:lnTo>
                    <a:pt x="11794" y="214240"/>
                  </a:lnTo>
                  <a:lnTo>
                    <a:pt x="12619" y="236473"/>
                  </a:lnTo>
                  <a:lnTo>
                    <a:pt x="12695" y="189724"/>
                  </a:lnTo>
                  <a:lnTo>
                    <a:pt x="12698" y="146535"/>
                  </a:lnTo>
                  <a:lnTo>
                    <a:pt x="12700" y="103666"/>
                  </a:lnTo>
                  <a:lnTo>
                    <a:pt x="12700" y="58821"/>
                  </a:lnTo>
                  <a:lnTo>
                    <a:pt x="13405" y="15129"/>
                  </a:lnTo>
                  <a:lnTo>
                    <a:pt x="16070" y="5899"/>
                  </a:lnTo>
                  <a:lnTo>
                    <a:pt x="17769" y="3156"/>
                  </a:lnTo>
                  <a:lnTo>
                    <a:pt x="21538" y="107"/>
                  </a:lnTo>
                  <a:lnTo>
                    <a:pt x="24237" y="0"/>
                  </a:lnTo>
                  <a:lnTo>
                    <a:pt x="30997" y="1762"/>
                  </a:lnTo>
                  <a:lnTo>
                    <a:pt x="46108" y="10092"/>
                  </a:lnTo>
                  <a:lnTo>
                    <a:pt x="54124" y="25063"/>
                  </a:lnTo>
                  <a:lnTo>
                    <a:pt x="65019" y="65796"/>
                  </a:lnTo>
                  <a:lnTo>
                    <a:pt x="63940" y="82981"/>
                  </a:lnTo>
                  <a:lnTo>
                    <a:pt x="52974" y="112071"/>
                  </a:lnTo>
                  <a:lnTo>
                    <a:pt x="48709" y="118600"/>
                  </a:lnTo>
                  <a:lnTo>
                    <a:pt x="44462" y="121972"/>
                  </a:lnTo>
                  <a:lnTo>
                    <a:pt x="39357" y="124136"/>
                  </a:lnTo>
                  <a:lnTo>
                    <a:pt x="40540" y="122551"/>
                  </a:lnTo>
                  <a:lnTo>
                    <a:pt x="41843" y="121140"/>
                  </a:lnTo>
                  <a:lnTo>
                    <a:pt x="44123" y="120905"/>
                  </a:lnTo>
                  <a:lnTo>
                    <a:pt x="50419" y="122526"/>
                  </a:lnTo>
                  <a:lnTo>
                    <a:pt x="75105" y="138202"/>
                  </a:lnTo>
                  <a:lnTo>
                    <a:pt x="84179" y="147617"/>
                  </a:lnTo>
                  <a:lnTo>
                    <a:pt x="95811" y="167373"/>
                  </a:lnTo>
                  <a:lnTo>
                    <a:pt x="99027" y="177986"/>
                  </a:lnTo>
                  <a:lnTo>
                    <a:pt x="94812" y="191169"/>
                  </a:lnTo>
                  <a:lnTo>
                    <a:pt x="78229" y="215886"/>
                  </a:lnTo>
                  <a:lnTo>
                    <a:pt x="64167" y="223535"/>
                  </a:lnTo>
                  <a:lnTo>
                    <a:pt x="55478" y="226563"/>
                  </a:lnTo>
                  <a:lnTo>
                    <a:pt x="40179" y="226165"/>
                  </a:lnTo>
                  <a:lnTo>
                    <a:pt x="27735" y="221284"/>
                  </a:lnTo>
                  <a:lnTo>
                    <a:pt x="12700" y="207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2"/>
          <p:cNvGrpSpPr/>
          <p:nvPr/>
        </p:nvGrpSpPr>
        <p:grpSpPr>
          <a:xfrm>
            <a:off x="8653621" y="3996494"/>
            <a:ext cx="2749924" cy="466371"/>
            <a:chOff x="8653621" y="3996494"/>
            <a:chExt cx="2749924" cy="466371"/>
          </a:xfrm>
        </p:grpSpPr>
        <p:sp>
          <p:nvSpPr>
            <p:cNvPr id="97" name="SMARTInkShape-269"/>
            <p:cNvSpPr/>
            <p:nvPr>
              <p:custDataLst>
                <p:tags r:id="rId4"/>
              </p:custDataLst>
            </p:nvPr>
          </p:nvSpPr>
          <p:spPr>
            <a:xfrm>
              <a:off x="11328400" y="4055169"/>
              <a:ext cx="75145" cy="281882"/>
            </a:xfrm>
            <a:custGeom>
              <a:avLst/>
              <a:gdLst/>
              <a:ahLst/>
              <a:cxnLst/>
              <a:rect l="0" t="0" r="0" b="0"/>
              <a:pathLst>
                <a:path w="75145" h="281882">
                  <a:moveTo>
                    <a:pt x="38100" y="15181"/>
                  </a:moveTo>
                  <a:lnTo>
                    <a:pt x="38100" y="15181"/>
                  </a:lnTo>
                  <a:lnTo>
                    <a:pt x="38100" y="8439"/>
                  </a:lnTo>
                  <a:lnTo>
                    <a:pt x="39981" y="3247"/>
                  </a:lnTo>
                  <a:lnTo>
                    <a:pt x="41471" y="875"/>
                  </a:lnTo>
                  <a:lnTo>
                    <a:pt x="43874" y="0"/>
                  </a:lnTo>
                  <a:lnTo>
                    <a:pt x="50309" y="908"/>
                  </a:lnTo>
                  <a:lnTo>
                    <a:pt x="57872" y="11189"/>
                  </a:lnTo>
                  <a:lnTo>
                    <a:pt x="70855" y="46534"/>
                  </a:lnTo>
                  <a:lnTo>
                    <a:pt x="75144" y="90440"/>
                  </a:lnTo>
                  <a:lnTo>
                    <a:pt x="74109" y="129216"/>
                  </a:lnTo>
                  <a:lnTo>
                    <a:pt x="69230" y="167502"/>
                  </a:lnTo>
                  <a:lnTo>
                    <a:pt x="61261" y="208252"/>
                  </a:lnTo>
                  <a:lnTo>
                    <a:pt x="51626" y="233332"/>
                  </a:lnTo>
                  <a:lnTo>
                    <a:pt x="33093" y="255267"/>
                  </a:lnTo>
                  <a:lnTo>
                    <a:pt x="0" y="28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0"/>
            <p:cNvSpPr/>
            <p:nvPr>
              <p:custDataLst>
                <p:tags r:id="rId5"/>
              </p:custDataLst>
            </p:nvPr>
          </p:nvSpPr>
          <p:spPr>
            <a:xfrm>
              <a:off x="11154404" y="4150282"/>
              <a:ext cx="104147" cy="143285"/>
            </a:xfrm>
            <a:custGeom>
              <a:avLst/>
              <a:gdLst/>
              <a:ahLst/>
              <a:cxnLst/>
              <a:rect l="0" t="0" r="0" b="0"/>
              <a:pathLst>
                <a:path w="104147" h="143285">
                  <a:moveTo>
                    <a:pt x="85096" y="34368"/>
                  </a:moveTo>
                  <a:lnTo>
                    <a:pt x="85096" y="34368"/>
                  </a:lnTo>
                  <a:lnTo>
                    <a:pt x="89459" y="24229"/>
                  </a:lnTo>
                  <a:lnTo>
                    <a:pt x="91185" y="7885"/>
                  </a:lnTo>
                  <a:lnTo>
                    <a:pt x="89448" y="3077"/>
                  </a:lnTo>
                  <a:lnTo>
                    <a:pt x="87997" y="808"/>
                  </a:lnTo>
                  <a:lnTo>
                    <a:pt x="85619" y="0"/>
                  </a:lnTo>
                  <a:lnTo>
                    <a:pt x="79213" y="984"/>
                  </a:lnTo>
                  <a:lnTo>
                    <a:pt x="67674" y="5505"/>
                  </a:lnTo>
                  <a:lnTo>
                    <a:pt x="34998" y="36142"/>
                  </a:lnTo>
                  <a:lnTo>
                    <a:pt x="9034" y="75326"/>
                  </a:lnTo>
                  <a:lnTo>
                    <a:pt x="0" y="101302"/>
                  </a:lnTo>
                  <a:lnTo>
                    <a:pt x="1648" y="117503"/>
                  </a:lnTo>
                  <a:lnTo>
                    <a:pt x="4065" y="125775"/>
                  </a:lnTo>
                  <a:lnTo>
                    <a:pt x="8497" y="131995"/>
                  </a:lnTo>
                  <a:lnTo>
                    <a:pt x="20949" y="140787"/>
                  </a:lnTo>
                  <a:lnTo>
                    <a:pt x="39652" y="143284"/>
                  </a:lnTo>
                  <a:lnTo>
                    <a:pt x="104146" y="129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1"/>
            <p:cNvSpPr/>
            <p:nvPr>
              <p:custDataLst>
                <p:tags r:id="rId6"/>
              </p:custDataLst>
            </p:nvPr>
          </p:nvSpPr>
          <p:spPr>
            <a:xfrm>
              <a:off x="11037499" y="4020650"/>
              <a:ext cx="68312" cy="370099"/>
            </a:xfrm>
            <a:custGeom>
              <a:avLst/>
              <a:gdLst/>
              <a:ahLst/>
              <a:cxnLst/>
              <a:rect l="0" t="0" r="0" b="0"/>
              <a:pathLst>
                <a:path w="68312" h="370099">
                  <a:moveTo>
                    <a:pt x="55951" y="56050"/>
                  </a:moveTo>
                  <a:lnTo>
                    <a:pt x="55951" y="56050"/>
                  </a:lnTo>
                  <a:lnTo>
                    <a:pt x="66077" y="11876"/>
                  </a:lnTo>
                  <a:lnTo>
                    <a:pt x="67888" y="0"/>
                  </a:lnTo>
                  <a:lnTo>
                    <a:pt x="68143" y="339"/>
                  </a:lnTo>
                  <a:lnTo>
                    <a:pt x="68311" y="1976"/>
                  </a:lnTo>
                  <a:lnTo>
                    <a:pt x="56673" y="46263"/>
                  </a:lnTo>
                  <a:lnTo>
                    <a:pt x="49813" y="86076"/>
                  </a:lnTo>
                  <a:lnTo>
                    <a:pt x="41177" y="133242"/>
                  </a:lnTo>
                  <a:lnTo>
                    <a:pt x="34797" y="176288"/>
                  </a:lnTo>
                  <a:lnTo>
                    <a:pt x="28438" y="222518"/>
                  </a:lnTo>
                  <a:lnTo>
                    <a:pt x="22322" y="254448"/>
                  </a:lnTo>
                  <a:lnTo>
                    <a:pt x="14708" y="298514"/>
                  </a:lnTo>
                  <a:lnTo>
                    <a:pt x="8764" y="341638"/>
                  </a:lnTo>
                  <a:lnTo>
                    <a:pt x="0" y="370098"/>
                  </a:lnTo>
                  <a:lnTo>
                    <a:pt x="5151" y="354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2"/>
            <p:cNvSpPr/>
            <p:nvPr>
              <p:custDataLst>
                <p:tags r:id="rId7"/>
              </p:custDataLst>
            </p:nvPr>
          </p:nvSpPr>
          <p:spPr>
            <a:xfrm>
              <a:off x="10891506" y="4074479"/>
              <a:ext cx="96594" cy="248091"/>
            </a:xfrm>
            <a:custGeom>
              <a:avLst/>
              <a:gdLst/>
              <a:ahLst/>
              <a:cxnLst/>
              <a:rect l="0" t="0" r="0" b="0"/>
              <a:pathLst>
                <a:path w="96594" h="248091">
                  <a:moveTo>
                    <a:pt x="43194" y="91121"/>
                  </a:moveTo>
                  <a:lnTo>
                    <a:pt x="43194" y="91121"/>
                  </a:lnTo>
                  <a:lnTo>
                    <a:pt x="36451" y="94492"/>
                  </a:lnTo>
                  <a:lnTo>
                    <a:pt x="31261" y="105554"/>
                  </a:lnTo>
                  <a:lnTo>
                    <a:pt x="20012" y="147794"/>
                  </a:lnTo>
                  <a:lnTo>
                    <a:pt x="11463" y="188236"/>
                  </a:lnTo>
                  <a:lnTo>
                    <a:pt x="0" y="230166"/>
                  </a:lnTo>
                  <a:lnTo>
                    <a:pt x="287" y="231090"/>
                  </a:lnTo>
                  <a:lnTo>
                    <a:pt x="1183" y="230295"/>
                  </a:lnTo>
                  <a:lnTo>
                    <a:pt x="5816" y="220552"/>
                  </a:lnTo>
                  <a:lnTo>
                    <a:pt x="8943" y="207912"/>
                  </a:lnTo>
                  <a:lnTo>
                    <a:pt x="14486" y="163389"/>
                  </a:lnTo>
                  <a:lnTo>
                    <a:pt x="23556" y="125783"/>
                  </a:lnTo>
                  <a:lnTo>
                    <a:pt x="38551" y="85633"/>
                  </a:lnTo>
                  <a:lnTo>
                    <a:pt x="55005" y="40225"/>
                  </a:lnTo>
                  <a:lnTo>
                    <a:pt x="67556" y="9806"/>
                  </a:lnTo>
                  <a:lnTo>
                    <a:pt x="75425" y="2064"/>
                  </a:lnTo>
                  <a:lnTo>
                    <a:pt x="79497" y="0"/>
                  </a:lnTo>
                  <a:lnTo>
                    <a:pt x="82213" y="34"/>
                  </a:lnTo>
                  <a:lnTo>
                    <a:pt x="84024" y="1469"/>
                  </a:lnTo>
                  <a:lnTo>
                    <a:pt x="86740" y="8942"/>
                  </a:lnTo>
                  <a:lnTo>
                    <a:pt x="92900" y="48976"/>
                  </a:lnTo>
                  <a:lnTo>
                    <a:pt x="90299" y="70872"/>
                  </a:lnTo>
                  <a:lnTo>
                    <a:pt x="68104" y="106695"/>
                  </a:lnTo>
                  <a:lnTo>
                    <a:pt x="51824" y="121125"/>
                  </a:lnTo>
                  <a:lnTo>
                    <a:pt x="51769" y="121708"/>
                  </a:lnTo>
                  <a:lnTo>
                    <a:pt x="52438" y="122095"/>
                  </a:lnTo>
                  <a:lnTo>
                    <a:pt x="53591" y="122354"/>
                  </a:lnTo>
                  <a:lnTo>
                    <a:pt x="61214" y="128544"/>
                  </a:lnTo>
                  <a:lnTo>
                    <a:pt x="79600" y="149993"/>
                  </a:lnTo>
                  <a:lnTo>
                    <a:pt x="91124" y="175422"/>
                  </a:lnTo>
                  <a:lnTo>
                    <a:pt x="96593" y="201550"/>
                  </a:lnTo>
                  <a:lnTo>
                    <a:pt x="95619" y="216401"/>
                  </a:lnTo>
                  <a:lnTo>
                    <a:pt x="92256" y="222618"/>
                  </a:lnTo>
                  <a:lnTo>
                    <a:pt x="80992" y="233290"/>
                  </a:lnTo>
                  <a:lnTo>
                    <a:pt x="62154" y="243861"/>
                  </a:lnTo>
                  <a:lnTo>
                    <a:pt x="39797" y="248090"/>
                  </a:lnTo>
                  <a:lnTo>
                    <a:pt x="29219" y="247198"/>
                  </a:lnTo>
                  <a:lnTo>
                    <a:pt x="25411" y="245972"/>
                  </a:lnTo>
                  <a:lnTo>
                    <a:pt x="22872" y="242333"/>
                  </a:lnTo>
                  <a:lnTo>
                    <a:pt x="17794" y="21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3"/>
            <p:cNvSpPr/>
            <p:nvPr>
              <p:custDataLst>
                <p:tags r:id="rId8"/>
              </p:custDataLst>
            </p:nvPr>
          </p:nvSpPr>
          <p:spPr>
            <a:xfrm>
              <a:off x="10784040" y="4057989"/>
              <a:ext cx="80811" cy="247312"/>
            </a:xfrm>
            <a:custGeom>
              <a:avLst/>
              <a:gdLst/>
              <a:ahLst/>
              <a:cxnLst/>
              <a:rect l="0" t="0" r="0" b="0"/>
              <a:pathLst>
                <a:path w="80811" h="247312">
                  <a:moveTo>
                    <a:pt x="80810" y="12361"/>
                  </a:moveTo>
                  <a:lnTo>
                    <a:pt x="80810" y="12361"/>
                  </a:lnTo>
                  <a:lnTo>
                    <a:pt x="80809" y="3523"/>
                  </a:lnTo>
                  <a:lnTo>
                    <a:pt x="80105" y="2235"/>
                  </a:lnTo>
                  <a:lnTo>
                    <a:pt x="78929" y="1377"/>
                  </a:lnTo>
                  <a:lnTo>
                    <a:pt x="75035" y="424"/>
                  </a:lnTo>
                  <a:lnTo>
                    <a:pt x="68601" y="0"/>
                  </a:lnTo>
                  <a:lnTo>
                    <a:pt x="65615" y="1298"/>
                  </a:lnTo>
                  <a:lnTo>
                    <a:pt x="46780" y="24110"/>
                  </a:lnTo>
                  <a:lnTo>
                    <a:pt x="25798" y="66738"/>
                  </a:lnTo>
                  <a:lnTo>
                    <a:pt x="12244" y="107847"/>
                  </a:lnTo>
                  <a:lnTo>
                    <a:pt x="3502" y="145781"/>
                  </a:lnTo>
                  <a:lnTo>
                    <a:pt x="0" y="183433"/>
                  </a:lnTo>
                  <a:lnTo>
                    <a:pt x="5046" y="215214"/>
                  </a:lnTo>
                  <a:lnTo>
                    <a:pt x="13976" y="231634"/>
                  </a:lnTo>
                  <a:lnTo>
                    <a:pt x="42710" y="247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74"/>
            <p:cNvSpPr/>
            <p:nvPr>
              <p:custDataLst>
                <p:tags r:id="rId9"/>
              </p:custDataLst>
            </p:nvPr>
          </p:nvSpPr>
          <p:spPr>
            <a:xfrm>
              <a:off x="10567283" y="4171950"/>
              <a:ext cx="107068" cy="145951"/>
            </a:xfrm>
            <a:custGeom>
              <a:avLst/>
              <a:gdLst/>
              <a:ahLst/>
              <a:cxnLst/>
              <a:rect l="0" t="0" r="0" b="0"/>
              <a:pathLst>
                <a:path w="107068" h="145951">
                  <a:moveTo>
                    <a:pt x="5467" y="12700"/>
                  </a:moveTo>
                  <a:lnTo>
                    <a:pt x="5467" y="12700"/>
                  </a:lnTo>
                  <a:lnTo>
                    <a:pt x="5467" y="18167"/>
                  </a:lnTo>
                  <a:lnTo>
                    <a:pt x="2096" y="15417"/>
                  </a:lnTo>
                  <a:lnTo>
                    <a:pt x="1103" y="15217"/>
                  </a:lnTo>
                  <a:lnTo>
                    <a:pt x="440" y="15789"/>
                  </a:lnTo>
                  <a:lnTo>
                    <a:pt x="0" y="16876"/>
                  </a:lnTo>
                  <a:lnTo>
                    <a:pt x="19855" y="61323"/>
                  </a:lnTo>
                  <a:lnTo>
                    <a:pt x="27604" y="90136"/>
                  </a:lnTo>
                  <a:lnTo>
                    <a:pt x="28019" y="117253"/>
                  </a:lnTo>
                  <a:lnTo>
                    <a:pt x="24662" y="131135"/>
                  </a:lnTo>
                  <a:lnTo>
                    <a:pt x="18466" y="142008"/>
                  </a:lnTo>
                  <a:lnTo>
                    <a:pt x="15545" y="144766"/>
                  </a:lnTo>
                  <a:lnTo>
                    <a:pt x="12891" y="145900"/>
                  </a:lnTo>
                  <a:lnTo>
                    <a:pt x="10416" y="145950"/>
                  </a:lnTo>
                  <a:lnTo>
                    <a:pt x="8767" y="143867"/>
                  </a:lnTo>
                  <a:lnTo>
                    <a:pt x="6934" y="135908"/>
                  </a:lnTo>
                  <a:lnTo>
                    <a:pt x="12643" y="106042"/>
                  </a:lnTo>
                  <a:lnTo>
                    <a:pt x="34400" y="61776"/>
                  </a:lnTo>
                  <a:lnTo>
                    <a:pt x="42314" y="50034"/>
                  </a:lnTo>
                  <a:lnTo>
                    <a:pt x="85123" y="14044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75"/>
            <p:cNvSpPr/>
            <p:nvPr>
              <p:custDataLst>
                <p:tags r:id="rId10"/>
              </p:custDataLst>
            </p:nvPr>
          </p:nvSpPr>
          <p:spPr>
            <a:xfrm>
              <a:off x="10459429" y="3996494"/>
              <a:ext cx="105090" cy="300264"/>
            </a:xfrm>
            <a:custGeom>
              <a:avLst/>
              <a:gdLst/>
              <a:ahLst/>
              <a:cxnLst/>
              <a:rect l="0" t="0" r="0" b="0"/>
              <a:pathLst>
                <a:path w="105090" h="300264">
                  <a:moveTo>
                    <a:pt x="5371" y="131006"/>
                  </a:moveTo>
                  <a:lnTo>
                    <a:pt x="5371" y="131006"/>
                  </a:lnTo>
                  <a:lnTo>
                    <a:pt x="5370" y="127635"/>
                  </a:lnTo>
                  <a:lnTo>
                    <a:pt x="5370" y="132281"/>
                  </a:lnTo>
                  <a:lnTo>
                    <a:pt x="15423" y="169962"/>
                  </a:lnTo>
                  <a:lnTo>
                    <a:pt x="14177" y="216704"/>
                  </a:lnTo>
                  <a:lnTo>
                    <a:pt x="7842" y="262861"/>
                  </a:lnTo>
                  <a:lnTo>
                    <a:pt x="2324" y="298052"/>
                  </a:lnTo>
                  <a:lnTo>
                    <a:pt x="1224" y="300225"/>
                  </a:lnTo>
                  <a:lnTo>
                    <a:pt x="489" y="300263"/>
                  </a:lnTo>
                  <a:lnTo>
                    <a:pt x="0" y="298878"/>
                  </a:lnTo>
                  <a:lnTo>
                    <a:pt x="4574" y="254254"/>
                  </a:lnTo>
                  <a:lnTo>
                    <a:pt x="10283" y="213076"/>
                  </a:lnTo>
                  <a:lnTo>
                    <a:pt x="14139" y="182299"/>
                  </a:lnTo>
                  <a:lnTo>
                    <a:pt x="20087" y="147453"/>
                  </a:lnTo>
                  <a:lnTo>
                    <a:pt x="28140" y="112210"/>
                  </a:lnTo>
                  <a:lnTo>
                    <a:pt x="43162" y="67424"/>
                  </a:lnTo>
                  <a:lnTo>
                    <a:pt x="61061" y="21346"/>
                  </a:lnTo>
                  <a:lnTo>
                    <a:pt x="73299" y="2402"/>
                  </a:lnTo>
                  <a:lnTo>
                    <a:pt x="78173" y="114"/>
                  </a:lnTo>
                  <a:lnTo>
                    <a:pt x="83538" y="0"/>
                  </a:lnTo>
                  <a:lnTo>
                    <a:pt x="89232" y="1336"/>
                  </a:lnTo>
                  <a:lnTo>
                    <a:pt x="93735" y="4342"/>
                  </a:lnTo>
                  <a:lnTo>
                    <a:pt x="100617" y="13328"/>
                  </a:lnTo>
                  <a:lnTo>
                    <a:pt x="105089" y="43771"/>
                  </a:lnTo>
                  <a:lnTo>
                    <a:pt x="103043" y="77328"/>
                  </a:lnTo>
                  <a:lnTo>
                    <a:pt x="96052" y="95155"/>
                  </a:lnTo>
                  <a:lnTo>
                    <a:pt x="81060" y="117104"/>
                  </a:lnTo>
                  <a:lnTo>
                    <a:pt x="61166" y="132598"/>
                  </a:lnTo>
                  <a:lnTo>
                    <a:pt x="49218" y="138299"/>
                  </a:lnTo>
                  <a:lnTo>
                    <a:pt x="38735" y="139421"/>
                  </a:lnTo>
                  <a:lnTo>
                    <a:pt x="30076" y="137568"/>
                  </a:lnTo>
                  <a:lnTo>
                    <a:pt x="18071" y="131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6"/>
            <p:cNvSpPr/>
            <p:nvPr>
              <p:custDataLst>
                <p:tags r:id="rId11"/>
              </p:custDataLst>
            </p:nvPr>
          </p:nvSpPr>
          <p:spPr>
            <a:xfrm>
              <a:off x="10312400" y="4273550"/>
              <a:ext cx="19051" cy="11818"/>
            </a:xfrm>
            <a:custGeom>
              <a:avLst/>
              <a:gdLst/>
              <a:ahLst/>
              <a:cxnLst/>
              <a:rect l="0" t="0" r="0" b="0"/>
              <a:pathLst>
                <a:path w="19051" h="11818">
                  <a:moveTo>
                    <a:pt x="19050" y="6350"/>
                  </a:moveTo>
                  <a:lnTo>
                    <a:pt x="19050" y="6350"/>
                  </a:lnTo>
                  <a:lnTo>
                    <a:pt x="15679" y="9721"/>
                  </a:lnTo>
                  <a:lnTo>
                    <a:pt x="12143" y="11376"/>
                  </a:lnTo>
                  <a:lnTo>
                    <a:pt x="10212" y="11817"/>
                  </a:lnTo>
                  <a:lnTo>
                    <a:pt x="8219" y="1140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7"/>
            <p:cNvSpPr/>
            <p:nvPr>
              <p:custDataLst>
                <p:tags r:id="rId12"/>
              </p:custDataLst>
            </p:nvPr>
          </p:nvSpPr>
          <p:spPr>
            <a:xfrm>
              <a:off x="10134600" y="4071233"/>
              <a:ext cx="109397" cy="251896"/>
            </a:xfrm>
            <a:custGeom>
              <a:avLst/>
              <a:gdLst/>
              <a:ahLst/>
              <a:cxnLst/>
              <a:rect l="0" t="0" r="0" b="0"/>
              <a:pathLst>
                <a:path w="109397" h="251896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033" y="32040"/>
                  </a:lnTo>
                  <a:lnTo>
                    <a:pt x="78061" y="66117"/>
                  </a:lnTo>
                  <a:lnTo>
                    <a:pt x="101453" y="102205"/>
                  </a:lnTo>
                  <a:lnTo>
                    <a:pt x="109396" y="126950"/>
                  </a:lnTo>
                  <a:lnTo>
                    <a:pt x="106105" y="163366"/>
                  </a:lnTo>
                  <a:lnTo>
                    <a:pt x="96193" y="191952"/>
                  </a:lnTo>
                  <a:lnTo>
                    <a:pt x="57558" y="233715"/>
                  </a:lnTo>
                  <a:lnTo>
                    <a:pt x="44962" y="242899"/>
                  </a:lnTo>
                  <a:lnTo>
                    <a:pt x="22044" y="251283"/>
                  </a:lnTo>
                  <a:lnTo>
                    <a:pt x="18929" y="251895"/>
                  </a:lnTo>
                  <a:lnTo>
                    <a:pt x="17558" y="251596"/>
                  </a:lnTo>
                  <a:lnTo>
                    <a:pt x="190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78"/>
            <p:cNvSpPr/>
            <p:nvPr>
              <p:custDataLst>
                <p:tags r:id="rId13"/>
              </p:custDataLst>
            </p:nvPr>
          </p:nvSpPr>
          <p:spPr>
            <a:xfrm>
              <a:off x="9885569" y="4149242"/>
              <a:ext cx="109332" cy="139775"/>
            </a:xfrm>
            <a:custGeom>
              <a:avLst/>
              <a:gdLst/>
              <a:ahLst/>
              <a:cxnLst/>
              <a:rect l="0" t="0" r="0" b="0"/>
              <a:pathLst>
                <a:path w="109332" h="139775">
                  <a:moveTo>
                    <a:pt x="90281" y="3658"/>
                  </a:moveTo>
                  <a:lnTo>
                    <a:pt x="90281" y="3658"/>
                  </a:lnTo>
                  <a:lnTo>
                    <a:pt x="83800" y="2952"/>
                  </a:lnTo>
                  <a:lnTo>
                    <a:pt x="69310" y="0"/>
                  </a:lnTo>
                  <a:lnTo>
                    <a:pt x="57678" y="1562"/>
                  </a:lnTo>
                  <a:lnTo>
                    <a:pt x="39228" y="9779"/>
                  </a:lnTo>
                  <a:lnTo>
                    <a:pt x="20355" y="27893"/>
                  </a:lnTo>
                  <a:lnTo>
                    <a:pt x="8102" y="51134"/>
                  </a:lnTo>
                  <a:lnTo>
                    <a:pt x="0" y="79265"/>
                  </a:lnTo>
                  <a:lnTo>
                    <a:pt x="1003" y="99585"/>
                  </a:lnTo>
                  <a:lnTo>
                    <a:pt x="6151" y="118259"/>
                  </a:lnTo>
                  <a:lnTo>
                    <a:pt x="13144" y="131262"/>
                  </a:lnTo>
                  <a:lnTo>
                    <a:pt x="19101" y="135294"/>
                  </a:lnTo>
                  <a:lnTo>
                    <a:pt x="35126" y="139774"/>
                  </a:lnTo>
                  <a:lnTo>
                    <a:pt x="60612" y="138925"/>
                  </a:lnTo>
                  <a:lnTo>
                    <a:pt x="109331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79"/>
            <p:cNvSpPr/>
            <p:nvPr>
              <p:custDataLst>
                <p:tags r:id="rId14"/>
              </p:custDataLst>
            </p:nvPr>
          </p:nvSpPr>
          <p:spPr>
            <a:xfrm>
              <a:off x="9741064" y="3996795"/>
              <a:ext cx="25237" cy="466070"/>
            </a:xfrm>
            <a:custGeom>
              <a:avLst/>
              <a:gdLst/>
              <a:ahLst/>
              <a:cxnLst/>
              <a:rect l="0" t="0" r="0" b="0"/>
              <a:pathLst>
                <a:path w="25237" h="466070">
                  <a:moveTo>
                    <a:pt x="25236" y="22755"/>
                  </a:moveTo>
                  <a:lnTo>
                    <a:pt x="25236" y="22755"/>
                  </a:lnTo>
                  <a:lnTo>
                    <a:pt x="24531" y="3901"/>
                  </a:lnTo>
                  <a:lnTo>
                    <a:pt x="23355" y="1719"/>
                  </a:lnTo>
                  <a:lnTo>
                    <a:pt x="21866" y="265"/>
                  </a:lnTo>
                  <a:lnTo>
                    <a:pt x="20167" y="0"/>
                  </a:lnTo>
                  <a:lnTo>
                    <a:pt x="16397" y="1588"/>
                  </a:lnTo>
                  <a:lnTo>
                    <a:pt x="6137" y="46752"/>
                  </a:lnTo>
                  <a:lnTo>
                    <a:pt x="1702" y="89602"/>
                  </a:lnTo>
                  <a:lnTo>
                    <a:pt x="389" y="130521"/>
                  </a:lnTo>
                  <a:lnTo>
                    <a:pt x="0" y="169926"/>
                  </a:lnTo>
                  <a:lnTo>
                    <a:pt x="615" y="204581"/>
                  </a:lnTo>
                  <a:lnTo>
                    <a:pt x="3239" y="243502"/>
                  </a:lnTo>
                  <a:lnTo>
                    <a:pt x="5313" y="284854"/>
                  </a:lnTo>
                  <a:lnTo>
                    <a:pt x="9298" y="331836"/>
                  </a:lnTo>
                  <a:lnTo>
                    <a:pt x="11576" y="379232"/>
                  </a:lnTo>
                  <a:lnTo>
                    <a:pt x="11641" y="419921"/>
                  </a:lnTo>
                  <a:lnTo>
                    <a:pt x="7043" y="459549"/>
                  </a:lnTo>
                  <a:lnTo>
                    <a:pt x="7463" y="463529"/>
                  </a:lnTo>
                  <a:lnTo>
                    <a:pt x="8448" y="465477"/>
                  </a:lnTo>
                  <a:lnTo>
                    <a:pt x="9811" y="466069"/>
                  </a:lnTo>
                  <a:lnTo>
                    <a:pt x="10718" y="464348"/>
                  </a:lnTo>
                  <a:lnTo>
                    <a:pt x="12536" y="448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0"/>
            <p:cNvSpPr/>
            <p:nvPr>
              <p:custDataLst>
                <p:tags r:id="rId15"/>
              </p:custDataLst>
            </p:nvPr>
          </p:nvSpPr>
          <p:spPr>
            <a:xfrm>
              <a:off x="9546741" y="4203700"/>
              <a:ext cx="79860" cy="12701"/>
            </a:xfrm>
            <a:custGeom>
              <a:avLst/>
              <a:gdLst/>
              <a:ahLst/>
              <a:cxnLst/>
              <a:rect l="0" t="0" r="0" b="0"/>
              <a:pathLst>
                <a:path w="798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9726" y="11994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1"/>
            <p:cNvSpPr/>
            <p:nvPr>
              <p:custDataLst>
                <p:tags r:id="rId16"/>
              </p:custDataLst>
            </p:nvPr>
          </p:nvSpPr>
          <p:spPr>
            <a:xfrm>
              <a:off x="9512755" y="4083223"/>
              <a:ext cx="113846" cy="243120"/>
            </a:xfrm>
            <a:custGeom>
              <a:avLst/>
              <a:gdLst/>
              <a:ahLst/>
              <a:cxnLst/>
              <a:rect l="0" t="0" r="0" b="0"/>
              <a:pathLst>
                <a:path w="113846" h="243120">
                  <a:moveTo>
                    <a:pt x="50345" y="95077"/>
                  </a:moveTo>
                  <a:lnTo>
                    <a:pt x="50345" y="95077"/>
                  </a:lnTo>
                  <a:lnTo>
                    <a:pt x="50345" y="89610"/>
                  </a:lnTo>
                  <a:lnTo>
                    <a:pt x="41507" y="109852"/>
                  </a:lnTo>
                  <a:lnTo>
                    <a:pt x="26220" y="156760"/>
                  </a:lnTo>
                  <a:lnTo>
                    <a:pt x="13359" y="198826"/>
                  </a:lnTo>
                  <a:lnTo>
                    <a:pt x="570" y="243057"/>
                  </a:lnTo>
                  <a:lnTo>
                    <a:pt x="228" y="243119"/>
                  </a:lnTo>
                  <a:lnTo>
                    <a:pt x="0" y="242455"/>
                  </a:lnTo>
                  <a:lnTo>
                    <a:pt x="9773" y="205902"/>
                  </a:lnTo>
                  <a:lnTo>
                    <a:pt x="21939" y="165387"/>
                  </a:lnTo>
                  <a:lnTo>
                    <a:pt x="37224" y="124220"/>
                  </a:lnTo>
                  <a:lnTo>
                    <a:pt x="53188" y="78308"/>
                  </a:lnTo>
                  <a:lnTo>
                    <a:pt x="70237" y="38603"/>
                  </a:lnTo>
                  <a:lnTo>
                    <a:pt x="90411" y="1275"/>
                  </a:lnTo>
                  <a:lnTo>
                    <a:pt x="91872" y="87"/>
                  </a:lnTo>
                  <a:lnTo>
                    <a:pt x="92846" y="0"/>
                  </a:lnTo>
                  <a:lnTo>
                    <a:pt x="103463" y="44034"/>
                  </a:lnTo>
                  <a:lnTo>
                    <a:pt x="107404" y="86981"/>
                  </a:lnTo>
                  <a:lnTo>
                    <a:pt x="111623" y="128034"/>
                  </a:lnTo>
                  <a:lnTo>
                    <a:pt x="113845" y="19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2"/>
            <p:cNvSpPr/>
            <p:nvPr>
              <p:custDataLst>
                <p:tags r:id="rId17"/>
              </p:custDataLst>
            </p:nvPr>
          </p:nvSpPr>
          <p:spPr>
            <a:xfrm>
              <a:off x="9405717" y="4080957"/>
              <a:ext cx="93001" cy="249744"/>
            </a:xfrm>
            <a:custGeom>
              <a:avLst/>
              <a:gdLst/>
              <a:ahLst/>
              <a:cxnLst/>
              <a:rect l="0" t="0" r="0" b="0"/>
              <a:pathLst>
                <a:path w="93001" h="249744">
                  <a:moveTo>
                    <a:pt x="87533" y="33843"/>
                  </a:moveTo>
                  <a:lnTo>
                    <a:pt x="87533" y="33843"/>
                  </a:lnTo>
                  <a:lnTo>
                    <a:pt x="90903" y="30472"/>
                  </a:lnTo>
                  <a:lnTo>
                    <a:pt x="92559" y="25054"/>
                  </a:lnTo>
                  <a:lnTo>
                    <a:pt x="93000" y="21633"/>
                  </a:lnTo>
                  <a:lnTo>
                    <a:pt x="90250" y="10078"/>
                  </a:lnTo>
                  <a:lnTo>
                    <a:pt x="84966" y="1088"/>
                  </a:lnTo>
                  <a:lnTo>
                    <a:pt x="83000" y="11"/>
                  </a:lnTo>
                  <a:lnTo>
                    <a:pt x="80983" y="0"/>
                  </a:lnTo>
                  <a:lnTo>
                    <a:pt x="78933" y="697"/>
                  </a:lnTo>
                  <a:lnTo>
                    <a:pt x="62564" y="11792"/>
                  </a:lnTo>
                  <a:lnTo>
                    <a:pt x="46581" y="31856"/>
                  </a:lnTo>
                  <a:lnTo>
                    <a:pt x="24214" y="78527"/>
                  </a:lnTo>
                  <a:lnTo>
                    <a:pt x="16352" y="93214"/>
                  </a:lnTo>
                  <a:lnTo>
                    <a:pt x="5557" y="139017"/>
                  </a:lnTo>
                  <a:lnTo>
                    <a:pt x="0" y="178560"/>
                  </a:lnTo>
                  <a:lnTo>
                    <a:pt x="2409" y="212032"/>
                  </a:lnTo>
                  <a:lnTo>
                    <a:pt x="9483" y="229690"/>
                  </a:lnTo>
                  <a:lnTo>
                    <a:pt x="14333" y="236374"/>
                  </a:lnTo>
                  <a:lnTo>
                    <a:pt x="21094" y="240830"/>
                  </a:lnTo>
                  <a:lnTo>
                    <a:pt x="55783" y="249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3"/>
            <p:cNvSpPr/>
            <p:nvPr>
              <p:custDataLst>
                <p:tags r:id="rId18"/>
              </p:custDataLst>
            </p:nvPr>
          </p:nvSpPr>
          <p:spPr>
            <a:xfrm>
              <a:off x="9159980" y="4210050"/>
              <a:ext cx="117371" cy="127146"/>
            </a:xfrm>
            <a:custGeom>
              <a:avLst/>
              <a:gdLst/>
              <a:ahLst/>
              <a:cxnLst/>
              <a:rect l="0" t="0" r="0" b="0"/>
              <a:pathLst>
                <a:path w="117371" h="127146">
                  <a:moveTo>
                    <a:pt x="9420" y="38100"/>
                  </a:moveTo>
                  <a:lnTo>
                    <a:pt x="9420" y="38100"/>
                  </a:lnTo>
                  <a:lnTo>
                    <a:pt x="9420" y="34729"/>
                  </a:lnTo>
                  <a:lnTo>
                    <a:pt x="8714" y="33736"/>
                  </a:lnTo>
                  <a:lnTo>
                    <a:pt x="7539" y="33074"/>
                  </a:lnTo>
                  <a:lnTo>
                    <a:pt x="582" y="32011"/>
                  </a:lnTo>
                  <a:lnTo>
                    <a:pt x="0" y="31219"/>
                  </a:lnTo>
                  <a:lnTo>
                    <a:pt x="317" y="29985"/>
                  </a:lnTo>
                  <a:lnTo>
                    <a:pt x="1235" y="28456"/>
                  </a:lnTo>
                  <a:lnTo>
                    <a:pt x="2551" y="27437"/>
                  </a:lnTo>
                  <a:lnTo>
                    <a:pt x="5897" y="26305"/>
                  </a:lnTo>
                  <a:lnTo>
                    <a:pt x="21860" y="32410"/>
                  </a:lnTo>
                  <a:lnTo>
                    <a:pt x="41093" y="49898"/>
                  </a:lnTo>
                  <a:lnTo>
                    <a:pt x="53455" y="72954"/>
                  </a:lnTo>
                  <a:lnTo>
                    <a:pt x="55332" y="89338"/>
                  </a:lnTo>
                  <a:lnTo>
                    <a:pt x="52422" y="110667"/>
                  </a:lnTo>
                  <a:lnTo>
                    <a:pt x="47091" y="124042"/>
                  </a:lnTo>
                  <a:lnTo>
                    <a:pt x="45117" y="127145"/>
                  </a:lnTo>
                  <a:lnTo>
                    <a:pt x="43801" y="127097"/>
                  </a:lnTo>
                  <a:lnTo>
                    <a:pt x="42923" y="124947"/>
                  </a:lnTo>
                  <a:lnTo>
                    <a:pt x="41516" y="113032"/>
                  </a:lnTo>
                  <a:lnTo>
                    <a:pt x="65662" y="66479"/>
                  </a:lnTo>
                  <a:lnTo>
                    <a:pt x="94690" y="21532"/>
                  </a:lnTo>
                  <a:lnTo>
                    <a:pt x="117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84"/>
            <p:cNvSpPr/>
            <p:nvPr>
              <p:custDataLst>
                <p:tags r:id="rId19"/>
              </p:custDataLst>
            </p:nvPr>
          </p:nvSpPr>
          <p:spPr>
            <a:xfrm>
              <a:off x="9075865" y="4058691"/>
              <a:ext cx="97209" cy="294061"/>
            </a:xfrm>
            <a:custGeom>
              <a:avLst/>
              <a:gdLst/>
              <a:ahLst/>
              <a:cxnLst/>
              <a:rect l="0" t="0" r="0" b="0"/>
              <a:pathLst>
                <a:path w="97209" h="294061">
                  <a:moveTo>
                    <a:pt x="10985" y="94209"/>
                  </a:moveTo>
                  <a:lnTo>
                    <a:pt x="10985" y="94209"/>
                  </a:lnTo>
                  <a:lnTo>
                    <a:pt x="14355" y="100951"/>
                  </a:lnTo>
                  <a:lnTo>
                    <a:pt x="11606" y="141739"/>
                  </a:lnTo>
                  <a:lnTo>
                    <a:pt x="11108" y="187925"/>
                  </a:lnTo>
                  <a:lnTo>
                    <a:pt x="11010" y="228301"/>
                  </a:lnTo>
                  <a:lnTo>
                    <a:pt x="10988" y="274092"/>
                  </a:lnTo>
                  <a:lnTo>
                    <a:pt x="10985" y="294060"/>
                  </a:lnTo>
                  <a:lnTo>
                    <a:pt x="4078" y="263693"/>
                  </a:lnTo>
                  <a:lnTo>
                    <a:pt x="0" y="223214"/>
                  </a:lnTo>
                  <a:lnTo>
                    <a:pt x="674" y="182998"/>
                  </a:lnTo>
                  <a:lnTo>
                    <a:pt x="5343" y="145681"/>
                  </a:lnTo>
                  <a:lnTo>
                    <a:pt x="11194" y="100759"/>
                  </a:lnTo>
                  <a:lnTo>
                    <a:pt x="16122" y="54816"/>
                  </a:lnTo>
                  <a:lnTo>
                    <a:pt x="24083" y="20556"/>
                  </a:lnTo>
                  <a:lnTo>
                    <a:pt x="26067" y="15473"/>
                  </a:lnTo>
                  <a:lnTo>
                    <a:pt x="38972" y="1579"/>
                  </a:lnTo>
                  <a:lnTo>
                    <a:pt x="45166" y="0"/>
                  </a:lnTo>
                  <a:lnTo>
                    <a:pt x="59573" y="2008"/>
                  </a:lnTo>
                  <a:lnTo>
                    <a:pt x="71620" y="9486"/>
                  </a:lnTo>
                  <a:lnTo>
                    <a:pt x="81678" y="21277"/>
                  </a:lnTo>
                  <a:lnTo>
                    <a:pt x="93864" y="47042"/>
                  </a:lnTo>
                  <a:lnTo>
                    <a:pt x="97208" y="64309"/>
                  </a:lnTo>
                  <a:lnTo>
                    <a:pt x="91168" y="83272"/>
                  </a:lnTo>
                  <a:lnTo>
                    <a:pt x="73783" y="108137"/>
                  </a:lnTo>
                  <a:lnTo>
                    <a:pt x="60062" y="118744"/>
                  </a:lnTo>
                  <a:lnTo>
                    <a:pt x="42204" y="125809"/>
                  </a:lnTo>
                  <a:lnTo>
                    <a:pt x="26272" y="127538"/>
                  </a:lnTo>
                  <a:lnTo>
                    <a:pt x="4635" y="125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85"/>
            <p:cNvSpPr/>
            <p:nvPr>
              <p:custDataLst>
                <p:tags r:id="rId20"/>
              </p:custDataLst>
            </p:nvPr>
          </p:nvSpPr>
          <p:spPr>
            <a:xfrm>
              <a:off x="8655932" y="4311650"/>
              <a:ext cx="94369" cy="35122"/>
            </a:xfrm>
            <a:custGeom>
              <a:avLst/>
              <a:gdLst/>
              <a:ahLst/>
              <a:cxnLst/>
              <a:rect l="0" t="0" r="0" b="0"/>
              <a:pathLst>
                <a:path w="94369" h="35122">
                  <a:moveTo>
                    <a:pt x="5468" y="31750"/>
                  </a:moveTo>
                  <a:lnTo>
                    <a:pt x="5468" y="31750"/>
                  </a:lnTo>
                  <a:lnTo>
                    <a:pt x="2097" y="35121"/>
                  </a:lnTo>
                  <a:lnTo>
                    <a:pt x="1104" y="33997"/>
                  </a:lnTo>
                  <a:lnTo>
                    <a:pt x="0" y="27104"/>
                  </a:lnTo>
                  <a:lnTo>
                    <a:pt x="1116" y="24419"/>
                  </a:lnTo>
                  <a:lnTo>
                    <a:pt x="3272" y="22630"/>
                  </a:lnTo>
                  <a:lnTo>
                    <a:pt x="10137" y="20641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6"/>
            <p:cNvSpPr/>
            <p:nvPr>
              <p:custDataLst>
                <p:tags r:id="rId21"/>
              </p:custDataLst>
            </p:nvPr>
          </p:nvSpPr>
          <p:spPr>
            <a:xfrm>
              <a:off x="8653621" y="4216400"/>
              <a:ext cx="77630" cy="19051"/>
            </a:xfrm>
            <a:custGeom>
              <a:avLst/>
              <a:gdLst/>
              <a:ahLst/>
              <a:cxnLst/>
              <a:rect l="0" t="0" r="0" b="0"/>
              <a:pathLst>
                <a:path w="77630" h="19051">
                  <a:moveTo>
                    <a:pt x="14129" y="19050"/>
                  </a:moveTo>
                  <a:lnTo>
                    <a:pt x="14129" y="19050"/>
                  </a:lnTo>
                  <a:lnTo>
                    <a:pt x="1920" y="19050"/>
                  </a:lnTo>
                  <a:lnTo>
                    <a:pt x="345" y="18344"/>
                  </a:lnTo>
                  <a:lnTo>
                    <a:pt x="0" y="17168"/>
                  </a:lnTo>
                  <a:lnTo>
                    <a:pt x="476" y="15679"/>
                  </a:lnTo>
                  <a:lnTo>
                    <a:pt x="14631" y="10212"/>
                  </a:lnTo>
                  <a:lnTo>
                    <a:pt x="776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287"/>
          <p:cNvSpPr/>
          <p:nvPr>
            <p:custDataLst>
              <p:tags r:id="rId2"/>
            </p:custDataLst>
          </p:nvPr>
        </p:nvSpPr>
        <p:spPr>
          <a:xfrm>
            <a:off x="6771591" y="4025984"/>
            <a:ext cx="99032" cy="279317"/>
          </a:xfrm>
          <a:custGeom>
            <a:avLst/>
            <a:gdLst/>
            <a:ahLst/>
            <a:cxnLst/>
            <a:rect l="0" t="0" r="0" b="0"/>
            <a:pathLst>
              <a:path w="99032" h="279317">
                <a:moveTo>
                  <a:pt x="92759" y="12616"/>
                </a:moveTo>
                <a:lnTo>
                  <a:pt x="92759" y="12616"/>
                </a:lnTo>
                <a:lnTo>
                  <a:pt x="92759" y="9245"/>
                </a:lnTo>
                <a:lnTo>
                  <a:pt x="93464" y="8252"/>
                </a:lnTo>
                <a:lnTo>
                  <a:pt x="94640" y="7590"/>
                </a:lnTo>
                <a:lnTo>
                  <a:pt x="96129" y="7149"/>
                </a:lnTo>
                <a:lnTo>
                  <a:pt x="97122" y="6149"/>
                </a:lnTo>
                <a:lnTo>
                  <a:pt x="99031" y="200"/>
                </a:lnTo>
                <a:lnTo>
                  <a:pt x="95715" y="0"/>
                </a:lnTo>
                <a:lnTo>
                  <a:pt x="92191" y="1834"/>
                </a:lnTo>
                <a:lnTo>
                  <a:pt x="52990" y="35644"/>
                </a:lnTo>
                <a:lnTo>
                  <a:pt x="23320" y="79671"/>
                </a:lnTo>
                <a:lnTo>
                  <a:pt x="9428" y="122523"/>
                </a:lnTo>
                <a:lnTo>
                  <a:pt x="595" y="167388"/>
                </a:lnTo>
                <a:lnTo>
                  <a:pt x="0" y="214403"/>
                </a:lnTo>
                <a:lnTo>
                  <a:pt x="6467" y="251128"/>
                </a:lnTo>
                <a:lnTo>
                  <a:pt x="35609" y="2793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Shape-288"/>
          <p:cNvSpPr/>
          <p:nvPr>
            <p:custDataLst>
              <p:tags r:id="rId3"/>
            </p:custDataLst>
          </p:nvPr>
        </p:nvSpPr>
        <p:spPr>
          <a:xfrm>
            <a:off x="7639050" y="4051300"/>
            <a:ext cx="56051" cy="311151"/>
          </a:xfrm>
          <a:custGeom>
            <a:avLst/>
            <a:gdLst/>
            <a:ahLst/>
            <a:cxnLst/>
            <a:rect l="0" t="0" r="0" b="0"/>
            <a:pathLst>
              <a:path w="56051" h="311151">
                <a:moveTo>
                  <a:pt x="0" y="0"/>
                </a:moveTo>
                <a:lnTo>
                  <a:pt x="0" y="0"/>
                </a:lnTo>
                <a:lnTo>
                  <a:pt x="8839" y="0"/>
                </a:lnTo>
                <a:lnTo>
                  <a:pt x="18297" y="3371"/>
                </a:lnTo>
                <a:lnTo>
                  <a:pt x="30037" y="15580"/>
                </a:lnTo>
                <a:lnTo>
                  <a:pt x="45235" y="47397"/>
                </a:lnTo>
                <a:lnTo>
                  <a:pt x="53437" y="92215"/>
                </a:lnTo>
                <a:lnTo>
                  <a:pt x="56050" y="134724"/>
                </a:lnTo>
                <a:lnTo>
                  <a:pt x="51157" y="177131"/>
                </a:lnTo>
                <a:lnTo>
                  <a:pt x="41184" y="216094"/>
                </a:lnTo>
                <a:lnTo>
                  <a:pt x="29998" y="255390"/>
                </a:lnTo>
                <a:lnTo>
                  <a:pt x="6350" y="311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8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MARTInkShape-2532"/>
          <p:cNvSpPr/>
          <p:nvPr>
            <p:custDataLst>
              <p:tags r:id="rId1"/>
            </p:custDataLst>
          </p:nvPr>
        </p:nvSpPr>
        <p:spPr>
          <a:xfrm>
            <a:off x="6921502" y="4826000"/>
            <a:ext cx="171449" cy="1919730"/>
          </a:xfrm>
          <a:custGeom>
            <a:avLst/>
            <a:gdLst/>
            <a:ahLst/>
            <a:cxnLst/>
            <a:rect l="0" t="0" r="0" b="0"/>
            <a:pathLst>
              <a:path w="171449" h="1919730">
                <a:moveTo>
                  <a:pt x="171448" y="0"/>
                </a:moveTo>
                <a:lnTo>
                  <a:pt x="171448" y="0"/>
                </a:lnTo>
                <a:lnTo>
                  <a:pt x="148304" y="17676"/>
                </a:lnTo>
                <a:lnTo>
                  <a:pt x="128306" y="47105"/>
                </a:lnTo>
                <a:lnTo>
                  <a:pt x="114914" y="93544"/>
                </a:lnTo>
                <a:lnTo>
                  <a:pt x="109162" y="125536"/>
                </a:lnTo>
                <a:lnTo>
                  <a:pt x="104254" y="158805"/>
                </a:lnTo>
                <a:lnTo>
                  <a:pt x="98230" y="201335"/>
                </a:lnTo>
                <a:lnTo>
                  <a:pt x="96132" y="241453"/>
                </a:lnTo>
                <a:lnTo>
                  <a:pt x="95510" y="284306"/>
                </a:lnTo>
                <a:lnTo>
                  <a:pt x="94620" y="328282"/>
                </a:lnTo>
                <a:lnTo>
                  <a:pt x="90907" y="374004"/>
                </a:lnTo>
                <a:lnTo>
                  <a:pt x="89791" y="408935"/>
                </a:lnTo>
                <a:lnTo>
                  <a:pt x="89295" y="443746"/>
                </a:lnTo>
                <a:lnTo>
                  <a:pt x="88369" y="478737"/>
                </a:lnTo>
                <a:lnTo>
                  <a:pt x="85605" y="515455"/>
                </a:lnTo>
                <a:lnTo>
                  <a:pt x="83907" y="552941"/>
                </a:lnTo>
                <a:lnTo>
                  <a:pt x="82446" y="591474"/>
                </a:lnTo>
                <a:lnTo>
                  <a:pt x="79446" y="632118"/>
                </a:lnTo>
                <a:lnTo>
                  <a:pt x="75760" y="671819"/>
                </a:lnTo>
                <a:lnTo>
                  <a:pt x="71770" y="711336"/>
                </a:lnTo>
                <a:lnTo>
                  <a:pt x="67644" y="752418"/>
                </a:lnTo>
                <a:lnTo>
                  <a:pt x="63459" y="794195"/>
                </a:lnTo>
                <a:lnTo>
                  <a:pt x="59247" y="835575"/>
                </a:lnTo>
                <a:lnTo>
                  <a:pt x="55023" y="875133"/>
                </a:lnTo>
                <a:lnTo>
                  <a:pt x="50794" y="915763"/>
                </a:lnTo>
                <a:lnTo>
                  <a:pt x="46563" y="956633"/>
                </a:lnTo>
                <a:lnTo>
                  <a:pt x="42330" y="995965"/>
                </a:lnTo>
                <a:lnTo>
                  <a:pt x="38098" y="1034612"/>
                </a:lnTo>
                <a:lnTo>
                  <a:pt x="33864" y="1072955"/>
                </a:lnTo>
                <a:lnTo>
                  <a:pt x="29631" y="1111163"/>
                </a:lnTo>
                <a:lnTo>
                  <a:pt x="25396" y="1149311"/>
                </a:lnTo>
                <a:lnTo>
                  <a:pt x="21165" y="1186727"/>
                </a:lnTo>
                <a:lnTo>
                  <a:pt x="16931" y="1222171"/>
                </a:lnTo>
                <a:lnTo>
                  <a:pt x="14579" y="1256738"/>
                </a:lnTo>
                <a:lnTo>
                  <a:pt x="12828" y="1290917"/>
                </a:lnTo>
                <a:lnTo>
                  <a:pt x="9698" y="1324922"/>
                </a:lnTo>
                <a:lnTo>
                  <a:pt x="7340" y="1372429"/>
                </a:lnTo>
                <a:lnTo>
                  <a:pt x="6641" y="1417785"/>
                </a:lnTo>
                <a:lnTo>
                  <a:pt x="3064" y="1462504"/>
                </a:lnTo>
                <a:lnTo>
                  <a:pt x="603" y="1509474"/>
                </a:lnTo>
                <a:lnTo>
                  <a:pt x="177" y="1551289"/>
                </a:lnTo>
                <a:lnTo>
                  <a:pt x="51" y="1586336"/>
                </a:lnTo>
                <a:lnTo>
                  <a:pt x="21" y="1618026"/>
                </a:lnTo>
                <a:lnTo>
                  <a:pt x="8" y="1651397"/>
                </a:lnTo>
                <a:lnTo>
                  <a:pt x="3" y="1685043"/>
                </a:lnTo>
                <a:lnTo>
                  <a:pt x="0" y="1732190"/>
                </a:lnTo>
                <a:lnTo>
                  <a:pt x="1879" y="1778281"/>
                </a:lnTo>
                <a:lnTo>
                  <a:pt x="5024" y="1820652"/>
                </a:lnTo>
                <a:lnTo>
                  <a:pt x="9457" y="1866153"/>
                </a:lnTo>
                <a:lnTo>
                  <a:pt x="13213" y="1912907"/>
                </a:lnTo>
                <a:lnTo>
                  <a:pt x="15983" y="1918627"/>
                </a:lnTo>
                <a:lnTo>
                  <a:pt x="17005" y="1919729"/>
                </a:lnTo>
                <a:lnTo>
                  <a:pt x="19048" y="1917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SMARTInkShape-Group507"/>
          <p:cNvGrpSpPr/>
          <p:nvPr/>
        </p:nvGrpSpPr>
        <p:grpSpPr>
          <a:xfrm>
            <a:off x="3467122" y="5213350"/>
            <a:ext cx="2686029" cy="781051"/>
            <a:chOff x="3467122" y="5213350"/>
            <a:chExt cx="2686029" cy="781051"/>
          </a:xfrm>
        </p:grpSpPr>
        <p:sp>
          <p:nvSpPr>
            <p:cNvPr id="265" name="SMARTInkShape-2533"/>
            <p:cNvSpPr/>
            <p:nvPr>
              <p:custDataLst>
                <p:tags r:id="rId214"/>
              </p:custDataLst>
            </p:nvPr>
          </p:nvSpPr>
          <p:spPr>
            <a:xfrm>
              <a:off x="3467122" y="5296799"/>
              <a:ext cx="107929" cy="138802"/>
            </a:xfrm>
            <a:custGeom>
              <a:avLst/>
              <a:gdLst/>
              <a:ahLst/>
              <a:cxnLst/>
              <a:rect l="0" t="0" r="0" b="0"/>
              <a:pathLst>
                <a:path w="107929" h="138802">
                  <a:moveTo>
                    <a:pt x="6328" y="11801"/>
                  </a:moveTo>
                  <a:lnTo>
                    <a:pt x="6328" y="11801"/>
                  </a:lnTo>
                  <a:lnTo>
                    <a:pt x="2957" y="11801"/>
                  </a:lnTo>
                  <a:lnTo>
                    <a:pt x="1964" y="11096"/>
                  </a:lnTo>
                  <a:lnTo>
                    <a:pt x="861" y="8430"/>
                  </a:lnTo>
                  <a:lnTo>
                    <a:pt x="240" y="6334"/>
                  </a:lnTo>
                  <a:lnTo>
                    <a:pt x="0" y="14367"/>
                  </a:lnTo>
                  <a:lnTo>
                    <a:pt x="5447" y="55269"/>
                  </a:lnTo>
                  <a:lnTo>
                    <a:pt x="6294" y="102301"/>
                  </a:lnTo>
                  <a:lnTo>
                    <a:pt x="6321" y="106112"/>
                  </a:lnTo>
                  <a:lnTo>
                    <a:pt x="8209" y="58699"/>
                  </a:lnTo>
                  <a:lnTo>
                    <a:pt x="15166" y="26239"/>
                  </a:lnTo>
                  <a:lnTo>
                    <a:pt x="22956" y="14455"/>
                  </a:lnTo>
                  <a:lnTo>
                    <a:pt x="32768" y="5925"/>
                  </a:lnTo>
                  <a:lnTo>
                    <a:pt x="41832" y="2135"/>
                  </a:lnTo>
                  <a:lnTo>
                    <a:pt x="58241" y="0"/>
                  </a:lnTo>
                  <a:lnTo>
                    <a:pt x="70323" y="5145"/>
                  </a:lnTo>
                  <a:lnTo>
                    <a:pt x="87143" y="19942"/>
                  </a:lnTo>
                  <a:lnTo>
                    <a:pt x="95867" y="32352"/>
                  </a:lnTo>
                  <a:lnTo>
                    <a:pt x="104041" y="55912"/>
                  </a:lnTo>
                  <a:lnTo>
                    <a:pt x="107416" y="98705"/>
                  </a:lnTo>
                  <a:lnTo>
                    <a:pt x="107928" y="138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534"/>
            <p:cNvSpPr/>
            <p:nvPr>
              <p:custDataLst>
                <p:tags r:id="rId215"/>
              </p:custDataLst>
            </p:nvPr>
          </p:nvSpPr>
          <p:spPr>
            <a:xfrm>
              <a:off x="3689611" y="5372100"/>
              <a:ext cx="88640" cy="6329"/>
            </a:xfrm>
            <a:custGeom>
              <a:avLst/>
              <a:gdLst/>
              <a:ahLst/>
              <a:cxnLst/>
              <a:rect l="0" t="0" r="0" b="0"/>
              <a:pathLst>
                <a:path w="88640" h="6329">
                  <a:moveTo>
                    <a:pt x="6089" y="0"/>
                  </a:moveTo>
                  <a:lnTo>
                    <a:pt x="6089" y="0"/>
                  </a:lnTo>
                  <a:lnTo>
                    <a:pt x="0" y="6088"/>
                  </a:lnTo>
                  <a:lnTo>
                    <a:pt x="11971" y="6328"/>
                  </a:lnTo>
                  <a:lnTo>
                    <a:pt x="56187" y="391"/>
                  </a:lnTo>
                  <a:lnTo>
                    <a:pt x="88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535"/>
            <p:cNvSpPr/>
            <p:nvPr>
              <p:custDataLst>
                <p:tags r:id="rId216"/>
              </p:custDataLst>
            </p:nvPr>
          </p:nvSpPr>
          <p:spPr>
            <a:xfrm>
              <a:off x="3848100" y="5285713"/>
              <a:ext cx="25401" cy="156193"/>
            </a:xfrm>
            <a:custGeom>
              <a:avLst/>
              <a:gdLst/>
              <a:ahLst/>
              <a:cxnLst/>
              <a:rect l="0" t="0" r="0" b="0"/>
              <a:pathLst>
                <a:path w="25401" h="156193">
                  <a:moveTo>
                    <a:pt x="0" y="16537"/>
                  </a:moveTo>
                  <a:lnTo>
                    <a:pt x="0" y="16537"/>
                  </a:lnTo>
                  <a:lnTo>
                    <a:pt x="5026" y="4604"/>
                  </a:lnTo>
                  <a:lnTo>
                    <a:pt x="5761" y="1355"/>
                  </a:lnTo>
                  <a:lnTo>
                    <a:pt x="5958" y="1477"/>
                  </a:lnTo>
                  <a:lnTo>
                    <a:pt x="6088" y="2263"/>
                  </a:lnTo>
                  <a:lnTo>
                    <a:pt x="6881" y="2082"/>
                  </a:lnTo>
                  <a:lnTo>
                    <a:pt x="9644" y="0"/>
                  </a:lnTo>
                  <a:lnTo>
                    <a:pt x="11368" y="574"/>
                  </a:lnTo>
                  <a:lnTo>
                    <a:pt x="15165" y="4974"/>
                  </a:lnTo>
                  <a:lnTo>
                    <a:pt x="18538" y="44038"/>
                  </a:lnTo>
                  <a:lnTo>
                    <a:pt x="15578" y="84685"/>
                  </a:lnTo>
                  <a:lnTo>
                    <a:pt x="13269" y="125274"/>
                  </a:lnTo>
                  <a:lnTo>
                    <a:pt x="12775" y="155112"/>
                  </a:lnTo>
                  <a:lnTo>
                    <a:pt x="14161" y="156192"/>
                  </a:lnTo>
                  <a:lnTo>
                    <a:pt x="25400" y="149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536"/>
            <p:cNvSpPr/>
            <p:nvPr>
              <p:custDataLst>
                <p:tags r:id="rId217"/>
              </p:custDataLst>
            </p:nvPr>
          </p:nvSpPr>
          <p:spPr>
            <a:xfrm>
              <a:off x="3944884" y="5614362"/>
              <a:ext cx="195317" cy="221449"/>
            </a:xfrm>
            <a:custGeom>
              <a:avLst/>
              <a:gdLst/>
              <a:ahLst/>
              <a:cxnLst/>
              <a:rect l="0" t="0" r="0" b="0"/>
              <a:pathLst>
                <a:path w="195317" h="221449">
                  <a:moveTo>
                    <a:pt x="176266" y="18088"/>
                  </a:moveTo>
                  <a:lnTo>
                    <a:pt x="176266" y="18088"/>
                  </a:lnTo>
                  <a:lnTo>
                    <a:pt x="182354" y="11999"/>
                  </a:lnTo>
                  <a:lnTo>
                    <a:pt x="182593" y="6295"/>
                  </a:lnTo>
                  <a:lnTo>
                    <a:pt x="175867" y="2285"/>
                  </a:lnTo>
                  <a:lnTo>
                    <a:pt x="164937" y="0"/>
                  </a:lnTo>
                  <a:lnTo>
                    <a:pt x="123695" y="12979"/>
                  </a:lnTo>
                  <a:lnTo>
                    <a:pt x="81044" y="34479"/>
                  </a:lnTo>
                  <a:lnTo>
                    <a:pt x="35150" y="75141"/>
                  </a:lnTo>
                  <a:lnTo>
                    <a:pt x="7907" y="113736"/>
                  </a:lnTo>
                  <a:lnTo>
                    <a:pt x="2662" y="126686"/>
                  </a:lnTo>
                  <a:lnTo>
                    <a:pt x="0" y="161705"/>
                  </a:lnTo>
                  <a:lnTo>
                    <a:pt x="2205" y="181872"/>
                  </a:lnTo>
                  <a:lnTo>
                    <a:pt x="5898" y="190071"/>
                  </a:lnTo>
                  <a:lnTo>
                    <a:pt x="17526" y="202946"/>
                  </a:lnTo>
                  <a:lnTo>
                    <a:pt x="46682" y="218127"/>
                  </a:lnTo>
                  <a:lnTo>
                    <a:pt x="92245" y="221448"/>
                  </a:lnTo>
                  <a:lnTo>
                    <a:pt x="132478" y="217966"/>
                  </a:lnTo>
                  <a:lnTo>
                    <a:pt x="195316" y="202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537"/>
            <p:cNvSpPr/>
            <p:nvPr>
              <p:custDataLst>
                <p:tags r:id="rId218"/>
              </p:custDataLst>
            </p:nvPr>
          </p:nvSpPr>
          <p:spPr>
            <a:xfrm>
              <a:off x="4248150" y="5908193"/>
              <a:ext cx="19051" cy="67158"/>
            </a:xfrm>
            <a:custGeom>
              <a:avLst/>
              <a:gdLst/>
              <a:ahLst/>
              <a:cxnLst/>
              <a:rect l="0" t="0" r="0" b="0"/>
              <a:pathLst>
                <a:path w="19051" h="67158">
                  <a:moveTo>
                    <a:pt x="0" y="3657"/>
                  </a:moveTo>
                  <a:lnTo>
                    <a:pt x="0" y="3657"/>
                  </a:lnTo>
                  <a:lnTo>
                    <a:pt x="0" y="0"/>
                  </a:lnTo>
                  <a:lnTo>
                    <a:pt x="0" y="6844"/>
                  </a:lnTo>
                  <a:lnTo>
                    <a:pt x="13141" y="53194"/>
                  </a:lnTo>
                  <a:lnTo>
                    <a:pt x="19050" y="67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538"/>
            <p:cNvSpPr/>
            <p:nvPr>
              <p:custDataLst>
                <p:tags r:id="rId219"/>
              </p:custDataLst>
            </p:nvPr>
          </p:nvSpPr>
          <p:spPr>
            <a:xfrm>
              <a:off x="4249372" y="5810686"/>
              <a:ext cx="23190" cy="24965"/>
            </a:xfrm>
            <a:custGeom>
              <a:avLst/>
              <a:gdLst/>
              <a:ahLst/>
              <a:cxnLst/>
              <a:rect l="0" t="0" r="0" b="0"/>
              <a:pathLst>
                <a:path w="23190" h="24965">
                  <a:moveTo>
                    <a:pt x="17828" y="5914"/>
                  </a:moveTo>
                  <a:lnTo>
                    <a:pt x="17828" y="5914"/>
                  </a:lnTo>
                  <a:lnTo>
                    <a:pt x="14457" y="5914"/>
                  </a:lnTo>
                  <a:lnTo>
                    <a:pt x="10920" y="4032"/>
                  </a:lnTo>
                  <a:lnTo>
                    <a:pt x="6997" y="1550"/>
                  </a:lnTo>
                  <a:lnTo>
                    <a:pt x="2901" y="447"/>
                  </a:lnTo>
                  <a:lnTo>
                    <a:pt x="1527" y="858"/>
                  </a:lnTo>
                  <a:lnTo>
                    <a:pt x="610" y="1837"/>
                  </a:lnTo>
                  <a:lnTo>
                    <a:pt x="0" y="3196"/>
                  </a:lnTo>
                  <a:lnTo>
                    <a:pt x="298" y="4808"/>
                  </a:lnTo>
                  <a:lnTo>
                    <a:pt x="4089" y="10447"/>
                  </a:lnTo>
                  <a:lnTo>
                    <a:pt x="16615" y="23721"/>
                  </a:lnTo>
                  <a:lnTo>
                    <a:pt x="17725" y="23430"/>
                  </a:lnTo>
                  <a:lnTo>
                    <a:pt x="20839" y="21225"/>
                  </a:lnTo>
                  <a:lnTo>
                    <a:pt x="22694" y="16011"/>
                  </a:lnTo>
                  <a:lnTo>
                    <a:pt x="23189" y="12647"/>
                  </a:lnTo>
                  <a:lnTo>
                    <a:pt x="21857" y="7025"/>
                  </a:lnTo>
                  <a:lnTo>
                    <a:pt x="20514" y="4537"/>
                  </a:lnTo>
                  <a:lnTo>
                    <a:pt x="18912" y="2880"/>
                  </a:lnTo>
                  <a:lnTo>
                    <a:pt x="15253" y="1037"/>
                  </a:lnTo>
                  <a:lnTo>
                    <a:pt x="9225" y="0"/>
                  </a:lnTo>
                  <a:lnTo>
                    <a:pt x="7860" y="1266"/>
                  </a:lnTo>
                  <a:lnTo>
                    <a:pt x="6342" y="6435"/>
                  </a:lnTo>
                  <a:lnTo>
                    <a:pt x="7348" y="9789"/>
                  </a:lnTo>
                  <a:lnTo>
                    <a:pt x="17828" y="24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539"/>
            <p:cNvSpPr/>
            <p:nvPr>
              <p:custDataLst>
                <p:tags r:id="rId220"/>
              </p:custDataLst>
            </p:nvPr>
          </p:nvSpPr>
          <p:spPr>
            <a:xfrm>
              <a:off x="4375411" y="5937250"/>
              <a:ext cx="88640" cy="15597"/>
            </a:xfrm>
            <a:custGeom>
              <a:avLst/>
              <a:gdLst/>
              <a:ahLst/>
              <a:cxnLst/>
              <a:rect l="0" t="0" r="0" b="0"/>
              <a:pathLst>
                <a:path w="88640" h="15597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4927"/>
                  </a:lnTo>
                  <a:lnTo>
                    <a:pt x="1325" y="15596"/>
                  </a:lnTo>
                  <a:lnTo>
                    <a:pt x="43189" y="12097"/>
                  </a:lnTo>
                  <a:lnTo>
                    <a:pt x="88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540"/>
            <p:cNvSpPr/>
            <p:nvPr>
              <p:custDataLst>
                <p:tags r:id="rId221"/>
              </p:custDataLst>
            </p:nvPr>
          </p:nvSpPr>
          <p:spPr>
            <a:xfrm>
              <a:off x="4521200" y="5874012"/>
              <a:ext cx="21931" cy="120389"/>
            </a:xfrm>
            <a:custGeom>
              <a:avLst/>
              <a:gdLst/>
              <a:ahLst/>
              <a:cxnLst/>
              <a:rect l="0" t="0" r="0" b="0"/>
              <a:pathLst>
                <a:path w="21931" h="12038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1" y="0"/>
                  </a:lnTo>
                  <a:lnTo>
                    <a:pt x="4364" y="618"/>
                  </a:lnTo>
                  <a:lnTo>
                    <a:pt x="5026" y="1736"/>
                  </a:lnTo>
                  <a:lnTo>
                    <a:pt x="19181" y="43638"/>
                  </a:lnTo>
                  <a:lnTo>
                    <a:pt x="21930" y="56643"/>
                  </a:lnTo>
                  <a:lnTo>
                    <a:pt x="20800" y="69479"/>
                  </a:lnTo>
                  <a:lnTo>
                    <a:pt x="6350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541"/>
            <p:cNvSpPr/>
            <p:nvPr>
              <p:custDataLst>
                <p:tags r:id="rId222"/>
              </p:custDataLst>
            </p:nvPr>
          </p:nvSpPr>
          <p:spPr>
            <a:xfrm>
              <a:off x="4705612" y="5772150"/>
              <a:ext cx="6089" cy="17024"/>
            </a:xfrm>
            <a:custGeom>
              <a:avLst/>
              <a:gdLst/>
              <a:ahLst/>
              <a:cxnLst/>
              <a:rect l="0" t="0" r="0" b="0"/>
              <a:pathLst>
                <a:path w="6089" h="17024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8789"/>
                  </a:lnTo>
                  <a:lnTo>
                    <a:pt x="0" y="17023"/>
                  </a:lnTo>
                  <a:lnTo>
                    <a:pt x="618" y="16993"/>
                  </a:lnTo>
                  <a:lnTo>
                    <a:pt x="60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542"/>
            <p:cNvSpPr/>
            <p:nvPr>
              <p:custDataLst>
                <p:tags r:id="rId223"/>
              </p:custDataLst>
            </p:nvPr>
          </p:nvSpPr>
          <p:spPr>
            <a:xfrm>
              <a:off x="4940300" y="5595668"/>
              <a:ext cx="129786" cy="359397"/>
            </a:xfrm>
            <a:custGeom>
              <a:avLst/>
              <a:gdLst/>
              <a:ahLst/>
              <a:cxnLst/>
              <a:rect l="0" t="0" r="0" b="0"/>
              <a:pathLst>
                <a:path w="129786" h="359397">
                  <a:moveTo>
                    <a:pt x="0" y="43132"/>
                  </a:moveTo>
                  <a:lnTo>
                    <a:pt x="0" y="43132"/>
                  </a:lnTo>
                  <a:lnTo>
                    <a:pt x="1881" y="89530"/>
                  </a:lnTo>
                  <a:lnTo>
                    <a:pt x="6907" y="126259"/>
                  </a:lnTo>
                  <a:lnTo>
                    <a:pt x="11556" y="169854"/>
                  </a:lnTo>
                  <a:lnTo>
                    <a:pt x="12474" y="216487"/>
                  </a:lnTo>
                  <a:lnTo>
                    <a:pt x="12633" y="255285"/>
                  </a:lnTo>
                  <a:lnTo>
                    <a:pt x="9320" y="302544"/>
                  </a:lnTo>
                  <a:lnTo>
                    <a:pt x="4860" y="345648"/>
                  </a:lnTo>
                  <a:lnTo>
                    <a:pt x="1439" y="358780"/>
                  </a:lnTo>
                  <a:lnTo>
                    <a:pt x="960" y="359396"/>
                  </a:lnTo>
                  <a:lnTo>
                    <a:pt x="84" y="312962"/>
                  </a:lnTo>
                  <a:lnTo>
                    <a:pt x="16" y="271357"/>
                  </a:lnTo>
                  <a:lnTo>
                    <a:pt x="5" y="224112"/>
                  </a:lnTo>
                  <a:lnTo>
                    <a:pt x="1" y="176876"/>
                  </a:lnTo>
                  <a:lnTo>
                    <a:pt x="706" y="141635"/>
                  </a:lnTo>
                  <a:lnTo>
                    <a:pt x="5775" y="100853"/>
                  </a:lnTo>
                  <a:lnTo>
                    <a:pt x="15901" y="59608"/>
                  </a:lnTo>
                  <a:lnTo>
                    <a:pt x="28544" y="29277"/>
                  </a:lnTo>
                  <a:lnTo>
                    <a:pt x="43971" y="8688"/>
                  </a:lnTo>
                  <a:lnTo>
                    <a:pt x="50822" y="3129"/>
                  </a:lnTo>
                  <a:lnTo>
                    <a:pt x="65388" y="0"/>
                  </a:lnTo>
                  <a:lnTo>
                    <a:pt x="78921" y="4912"/>
                  </a:lnTo>
                  <a:lnTo>
                    <a:pt x="92932" y="14151"/>
                  </a:lnTo>
                  <a:lnTo>
                    <a:pt x="103862" y="25313"/>
                  </a:lnTo>
                  <a:lnTo>
                    <a:pt x="125330" y="67887"/>
                  </a:lnTo>
                  <a:lnTo>
                    <a:pt x="129785" y="87530"/>
                  </a:lnTo>
                  <a:lnTo>
                    <a:pt x="125552" y="117827"/>
                  </a:lnTo>
                  <a:lnTo>
                    <a:pt x="115360" y="142404"/>
                  </a:lnTo>
                  <a:lnTo>
                    <a:pt x="101836" y="154516"/>
                  </a:lnTo>
                  <a:lnTo>
                    <a:pt x="93291" y="159721"/>
                  </a:lnTo>
                  <a:lnTo>
                    <a:pt x="76270" y="163623"/>
                  </a:lnTo>
                  <a:lnTo>
                    <a:pt x="60709" y="162300"/>
                  </a:lnTo>
                  <a:lnTo>
                    <a:pt x="49089" y="157009"/>
                  </a:lnTo>
                  <a:lnTo>
                    <a:pt x="25400" y="13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543"/>
            <p:cNvSpPr/>
            <p:nvPr>
              <p:custDataLst>
                <p:tags r:id="rId224"/>
              </p:custDataLst>
            </p:nvPr>
          </p:nvSpPr>
          <p:spPr>
            <a:xfrm>
              <a:off x="5137150" y="54737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544"/>
            <p:cNvSpPr/>
            <p:nvPr>
              <p:custDataLst>
                <p:tags r:id="rId225"/>
              </p:custDataLst>
            </p:nvPr>
          </p:nvSpPr>
          <p:spPr>
            <a:xfrm>
              <a:off x="5137411" y="5359839"/>
              <a:ext cx="12440" cy="24962"/>
            </a:xfrm>
            <a:custGeom>
              <a:avLst/>
              <a:gdLst/>
              <a:ahLst/>
              <a:cxnLst/>
              <a:rect l="0" t="0" r="0" b="0"/>
              <a:pathLst>
                <a:path w="12440" h="24962">
                  <a:moveTo>
                    <a:pt x="6089" y="24961"/>
                  </a:moveTo>
                  <a:lnTo>
                    <a:pt x="6089" y="24961"/>
                  </a:lnTo>
                  <a:lnTo>
                    <a:pt x="6089" y="21590"/>
                  </a:lnTo>
                  <a:lnTo>
                    <a:pt x="0" y="1044"/>
                  </a:lnTo>
                  <a:lnTo>
                    <a:pt x="3618" y="220"/>
                  </a:lnTo>
                  <a:lnTo>
                    <a:pt x="6559" y="0"/>
                  </a:lnTo>
                  <a:lnTo>
                    <a:pt x="8519" y="559"/>
                  </a:lnTo>
                  <a:lnTo>
                    <a:pt x="12439" y="5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545"/>
            <p:cNvSpPr/>
            <p:nvPr>
              <p:custDataLst>
                <p:tags r:id="rId226"/>
              </p:custDataLst>
            </p:nvPr>
          </p:nvSpPr>
          <p:spPr>
            <a:xfrm>
              <a:off x="5290657" y="5518305"/>
              <a:ext cx="66052" cy="253846"/>
            </a:xfrm>
            <a:custGeom>
              <a:avLst/>
              <a:gdLst/>
              <a:ahLst/>
              <a:cxnLst/>
              <a:rect l="0" t="0" r="0" b="0"/>
              <a:pathLst>
                <a:path w="66052" h="253846">
                  <a:moveTo>
                    <a:pt x="62393" y="12545"/>
                  </a:moveTo>
                  <a:lnTo>
                    <a:pt x="62393" y="12545"/>
                  </a:lnTo>
                  <a:lnTo>
                    <a:pt x="65764" y="5803"/>
                  </a:lnTo>
                  <a:lnTo>
                    <a:pt x="66051" y="3817"/>
                  </a:lnTo>
                  <a:lnTo>
                    <a:pt x="65537" y="2493"/>
                  </a:lnTo>
                  <a:lnTo>
                    <a:pt x="64489" y="1610"/>
                  </a:lnTo>
                  <a:lnTo>
                    <a:pt x="61443" y="629"/>
                  </a:lnTo>
                  <a:lnTo>
                    <a:pt x="53738" y="0"/>
                  </a:lnTo>
                  <a:lnTo>
                    <a:pt x="40778" y="13375"/>
                  </a:lnTo>
                  <a:lnTo>
                    <a:pt x="18162" y="53193"/>
                  </a:lnTo>
                  <a:lnTo>
                    <a:pt x="9071" y="79386"/>
                  </a:lnTo>
                  <a:lnTo>
                    <a:pt x="2628" y="117313"/>
                  </a:lnTo>
                  <a:lnTo>
                    <a:pt x="0" y="156555"/>
                  </a:lnTo>
                  <a:lnTo>
                    <a:pt x="920" y="197959"/>
                  </a:lnTo>
                  <a:lnTo>
                    <a:pt x="11131" y="230812"/>
                  </a:lnTo>
                  <a:lnTo>
                    <a:pt x="20560" y="241961"/>
                  </a:lnTo>
                  <a:lnTo>
                    <a:pt x="31101" y="248563"/>
                  </a:lnTo>
                  <a:lnTo>
                    <a:pt x="49693" y="253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546"/>
            <p:cNvSpPr/>
            <p:nvPr>
              <p:custDataLst>
                <p:tags r:id="rId227"/>
              </p:custDataLst>
            </p:nvPr>
          </p:nvSpPr>
          <p:spPr>
            <a:xfrm>
              <a:off x="5429250" y="5603392"/>
              <a:ext cx="19051" cy="130659"/>
            </a:xfrm>
            <a:custGeom>
              <a:avLst/>
              <a:gdLst/>
              <a:ahLst/>
              <a:cxnLst/>
              <a:rect l="0" t="0" r="0" b="0"/>
              <a:pathLst>
                <a:path w="19051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5935"/>
                  </a:lnTo>
                  <a:lnTo>
                    <a:pt x="0" y="84917"/>
                  </a:lnTo>
                  <a:lnTo>
                    <a:pt x="3371" y="109343"/>
                  </a:lnTo>
                  <a:lnTo>
                    <a:pt x="1905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547"/>
            <p:cNvSpPr/>
            <p:nvPr>
              <p:custDataLst>
                <p:tags r:id="rId228"/>
              </p:custDataLst>
            </p:nvPr>
          </p:nvSpPr>
          <p:spPr>
            <a:xfrm>
              <a:off x="5486400" y="56705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364" y="15392"/>
                  </a:lnTo>
                  <a:lnTo>
                    <a:pt x="5026" y="15905"/>
                  </a:lnTo>
                  <a:lnTo>
                    <a:pt x="5467" y="16953"/>
                  </a:lnTo>
                  <a:lnTo>
                    <a:pt x="7173" y="16947"/>
                  </a:lnTo>
                  <a:lnTo>
                    <a:pt x="48227" y="776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548"/>
            <p:cNvSpPr/>
            <p:nvPr>
              <p:custDataLst>
                <p:tags r:id="rId229"/>
              </p:custDataLst>
            </p:nvPr>
          </p:nvSpPr>
          <p:spPr>
            <a:xfrm>
              <a:off x="5639139" y="5559639"/>
              <a:ext cx="83520" cy="256755"/>
            </a:xfrm>
            <a:custGeom>
              <a:avLst/>
              <a:gdLst/>
              <a:ahLst/>
              <a:cxnLst/>
              <a:rect l="0" t="0" r="0" b="0"/>
              <a:pathLst>
                <a:path w="83520" h="256755">
                  <a:moveTo>
                    <a:pt x="12361" y="79161"/>
                  </a:moveTo>
                  <a:lnTo>
                    <a:pt x="12361" y="79161"/>
                  </a:lnTo>
                  <a:lnTo>
                    <a:pt x="12361" y="124351"/>
                  </a:lnTo>
                  <a:lnTo>
                    <a:pt x="12361" y="171186"/>
                  </a:lnTo>
                  <a:lnTo>
                    <a:pt x="7292" y="217362"/>
                  </a:lnTo>
                  <a:lnTo>
                    <a:pt x="169" y="256649"/>
                  </a:lnTo>
                  <a:lnTo>
                    <a:pt x="0" y="256754"/>
                  </a:lnTo>
                  <a:lnTo>
                    <a:pt x="8529" y="209381"/>
                  </a:lnTo>
                  <a:lnTo>
                    <a:pt x="13736" y="161795"/>
                  </a:lnTo>
                  <a:lnTo>
                    <a:pt x="19118" y="121755"/>
                  </a:lnTo>
                  <a:lnTo>
                    <a:pt x="25182" y="76730"/>
                  </a:lnTo>
                  <a:lnTo>
                    <a:pt x="31447" y="37048"/>
                  </a:lnTo>
                  <a:lnTo>
                    <a:pt x="39885" y="8048"/>
                  </a:lnTo>
                  <a:lnTo>
                    <a:pt x="44114" y="1694"/>
                  </a:lnTo>
                  <a:lnTo>
                    <a:pt x="46229" y="0"/>
                  </a:lnTo>
                  <a:lnTo>
                    <a:pt x="49757" y="281"/>
                  </a:lnTo>
                  <a:lnTo>
                    <a:pt x="59321" y="4357"/>
                  </a:lnTo>
                  <a:lnTo>
                    <a:pt x="68744" y="16516"/>
                  </a:lnTo>
                  <a:lnTo>
                    <a:pt x="82921" y="46327"/>
                  </a:lnTo>
                  <a:lnTo>
                    <a:pt x="83519" y="72881"/>
                  </a:lnTo>
                  <a:lnTo>
                    <a:pt x="79227" y="96349"/>
                  </a:lnTo>
                  <a:lnTo>
                    <a:pt x="73594" y="106321"/>
                  </a:lnTo>
                  <a:lnTo>
                    <a:pt x="70116" y="109968"/>
                  </a:lnTo>
                  <a:lnTo>
                    <a:pt x="62490" y="114020"/>
                  </a:lnTo>
                  <a:lnTo>
                    <a:pt x="58480" y="115100"/>
                  </a:lnTo>
                  <a:lnTo>
                    <a:pt x="55101" y="114409"/>
                  </a:lnTo>
                  <a:lnTo>
                    <a:pt x="49466" y="109879"/>
                  </a:lnTo>
                  <a:lnTo>
                    <a:pt x="44111" y="85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549"/>
            <p:cNvSpPr/>
            <p:nvPr>
              <p:custDataLst>
                <p:tags r:id="rId230"/>
              </p:custDataLst>
            </p:nvPr>
          </p:nvSpPr>
          <p:spPr>
            <a:xfrm>
              <a:off x="5772150" y="5492750"/>
              <a:ext cx="80696" cy="216634"/>
            </a:xfrm>
            <a:custGeom>
              <a:avLst/>
              <a:gdLst/>
              <a:ahLst/>
              <a:cxnLst/>
              <a:rect l="0" t="0" r="0" b="0"/>
              <a:pathLst>
                <a:path w="80696" h="216634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32307" y="1881"/>
                  </a:lnTo>
                  <a:lnTo>
                    <a:pt x="36232" y="5775"/>
                  </a:lnTo>
                  <a:lnTo>
                    <a:pt x="59604" y="44516"/>
                  </a:lnTo>
                  <a:lnTo>
                    <a:pt x="76292" y="86797"/>
                  </a:lnTo>
                  <a:lnTo>
                    <a:pt x="80695" y="125280"/>
                  </a:lnTo>
                  <a:lnTo>
                    <a:pt x="75259" y="161219"/>
                  </a:lnTo>
                  <a:lnTo>
                    <a:pt x="68491" y="175840"/>
                  </a:lnTo>
                  <a:lnTo>
                    <a:pt x="49276" y="201088"/>
                  </a:lnTo>
                  <a:lnTo>
                    <a:pt x="33662" y="211199"/>
                  </a:lnTo>
                  <a:lnTo>
                    <a:pt x="17782" y="21663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550"/>
            <p:cNvSpPr/>
            <p:nvPr>
              <p:custDataLst>
                <p:tags r:id="rId231"/>
              </p:custDataLst>
            </p:nvPr>
          </p:nvSpPr>
          <p:spPr>
            <a:xfrm>
              <a:off x="5861050" y="5300837"/>
              <a:ext cx="82551" cy="96664"/>
            </a:xfrm>
            <a:custGeom>
              <a:avLst/>
              <a:gdLst/>
              <a:ahLst/>
              <a:cxnLst/>
              <a:rect l="0" t="0" r="0" b="0"/>
              <a:pathLst>
                <a:path w="82551" h="96664">
                  <a:moveTo>
                    <a:pt x="0" y="20463"/>
                  </a:moveTo>
                  <a:lnTo>
                    <a:pt x="0" y="20463"/>
                  </a:lnTo>
                  <a:lnTo>
                    <a:pt x="5467" y="25930"/>
                  </a:lnTo>
                  <a:lnTo>
                    <a:pt x="12097" y="60397"/>
                  </a:lnTo>
                  <a:lnTo>
                    <a:pt x="12620" y="78439"/>
                  </a:lnTo>
                  <a:lnTo>
                    <a:pt x="13353" y="79574"/>
                  </a:lnTo>
                  <a:lnTo>
                    <a:pt x="14546" y="79626"/>
                  </a:lnTo>
                  <a:lnTo>
                    <a:pt x="16047" y="78955"/>
                  </a:lnTo>
                  <a:lnTo>
                    <a:pt x="17715" y="72564"/>
                  </a:lnTo>
                  <a:lnTo>
                    <a:pt x="25840" y="32162"/>
                  </a:lnTo>
                  <a:lnTo>
                    <a:pt x="31879" y="13111"/>
                  </a:lnTo>
                  <a:lnTo>
                    <a:pt x="40243" y="353"/>
                  </a:lnTo>
                  <a:lnTo>
                    <a:pt x="43056" y="0"/>
                  </a:lnTo>
                  <a:lnTo>
                    <a:pt x="49946" y="3372"/>
                  </a:lnTo>
                  <a:lnTo>
                    <a:pt x="61757" y="16575"/>
                  </a:lnTo>
                  <a:lnTo>
                    <a:pt x="70823" y="33892"/>
                  </a:lnTo>
                  <a:lnTo>
                    <a:pt x="82550" y="96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551"/>
            <p:cNvSpPr/>
            <p:nvPr>
              <p:custDataLst>
                <p:tags r:id="rId232"/>
              </p:custDataLst>
            </p:nvPr>
          </p:nvSpPr>
          <p:spPr>
            <a:xfrm>
              <a:off x="6013450" y="5346700"/>
              <a:ext cx="63501" cy="1"/>
            </a:xfrm>
            <a:custGeom>
              <a:avLst/>
              <a:gdLst/>
              <a:ahLst/>
              <a:cxnLst/>
              <a:rect l="0" t="0" r="0" b="0"/>
              <a:pathLst>
                <a:path w="63501" h="1">
                  <a:moveTo>
                    <a:pt x="0" y="0"/>
                  </a:moveTo>
                  <a:lnTo>
                    <a:pt x="0" y="0"/>
                  </a:lnTo>
                  <a:lnTo>
                    <a:pt x="14305" y="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552"/>
            <p:cNvSpPr/>
            <p:nvPr>
              <p:custDataLst>
                <p:tags r:id="rId233"/>
              </p:custDataLst>
            </p:nvPr>
          </p:nvSpPr>
          <p:spPr>
            <a:xfrm>
              <a:off x="6127750" y="5308600"/>
              <a:ext cx="5958" cy="101601"/>
            </a:xfrm>
            <a:custGeom>
              <a:avLst/>
              <a:gdLst/>
              <a:ahLst/>
              <a:cxnLst/>
              <a:rect l="0" t="0" r="0" b="0"/>
              <a:pathLst>
                <a:path w="5958" h="10160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5957" y="60523"/>
                  </a:lnTo>
                  <a:lnTo>
                    <a:pt x="4352" y="7720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553"/>
            <p:cNvSpPr/>
            <p:nvPr>
              <p:custDataLst>
                <p:tags r:id="rId234"/>
              </p:custDataLst>
            </p:nvPr>
          </p:nvSpPr>
          <p:spPr>
            <a:xfrm>
              <a:off x="6131611" y="5213350"/>
              <a:ext cx="21540" cy="6351"/>
            </a:xfrm>
            <a:custGeom>
              <a:avLst/>
              <a:gdLst/>
              <a:ahLst/>
              <a:cxnLst/>
              <a:rect l="0" t="0" r="0" b="0"/>
              <a:pathLst>
                <a:path w="21540" h="6351">
                  <a:moveTo>
                    <a:pt x="8839" y="0"/>
                  </a:moveTo>
                  <a:lnTo>
                    <a:pt x="8839" y="0"/>
                  </a:lnTo>
                  <a:lnTo>
                    <a:pt x="0" y="0"/>
                  </a:lnTo>
                  <a:lnTo>
                    <a:pt x="4025" y="0"/>
                  </a:lnTo>
                  <a:lnTo>
                    <a:pt x="215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508"/>
          <p:cNvGrpSpPr/>
          <p:nvPr/>
        </p:nvGrpSpPr>
        <p:grpSpPr>
          <a:xfrm>
            <a:off x="2146260" y="5312099"/>
            <a:ext cx="965241" cy="562987"/>
            <a:chOff x="2146260" y="5312099"/>
            <a:chExt cx="965241" cy="562987"/>
          </a:xfrm>
        </p:grpSpPr>
        <p:sp>
          <p:nvSpPr>
            <p:cNvPr id="287" name="SMARTInkShape-2554"/>
            <p:cNvSpPr/>
            <p:nvPr>
              <p:custDataLst>
                <p:tags r:id="rId210"/>
              </p:custDataLst>
            </p:nvPr>
          </p:nvSpPr>
          <p:spPr>
            <a:xfrm>
              <a:off x="2146260" y="5480334"/>
              <a:ext cx="419141" cy="394752"/>
            </a:xfrm>
            <a:custGeom>
              <a:avLst/>
              <a:gdLst/>
              <a:ahLst/>
              <a:cxnLst/>
              <a:rect l="0" t="0" r="0" b="0"/>
              <a:pathLst>
                <a:path w="419141" h="394752">
                  <a:moveTo>
                    <a:pt x="317540" y="12416"/>
                  </a:moveTo>
                  <a:lnTo>
                    <a:pt x="317540" y="12416"/>
                  </a:lnTo>
                  <a:lnTo>
                    <a:pt x="320911" y="12416"/>
                  </a:lnTo>
                  <a:lnTo>
                    <a:pt x="354987" y="0"/>
                  </a:lnTo>
                  <a:lnTo>
                    <a:pt x="311375" y="22314"/>
                  </a:lnTo>
                  <a:lnTo>
                    <a:pt x="269978" y="42961"/>
                  </a:lnTo>
                  <a:lnTo>
                    <a:pt x="232970" y="62545"/>
                  </a:lnTo>
                  <a:lnTo>
                    <a:pt x="190099" y="81362"/>
                  </a:lnTo>
                  <a:lnTo>
                    <a:pt x="145454" y="102601"/>
                  </a:lnTo>
                  <a:lnTo>
                    <a:pt x="103552" y="123599"/>
                  </a:lnTo>
                  <a:lnTo>
                    <a:pt x="61612" y="149911"/>
                  </a:lnTo>
                  <a:lnTo>
                    <a:pt x="59432" y="154174"/>
                  </a:lnTo>
                  <a:lnTo>
                    <a:pt x="59390" y="158426"/>
                  </a:lnTo>
                  <a:lnTo>
                    <a:pt x="60774" y="162673"/>
                  </a:lnTo>
                  <a:lnTo>
                    <a:pt x="64518" y="165504"/>
                  </a:lnTo>
                  <a:lnTo>
                    <a:pt x="105392" y="173791"/>
                  </a:lnTo>
                  <a:lnTo>
                    <a:pt x="150556" y="178907"/>
                  </a:lnTo>
                  <a:lnTo>
                    <a:pt x="197772" y="186257"/>
                  </a:lnTo>
                  <a:lnTo>
                    <a:pt x="205945" y="190399"/>
                  </a:lnTo>
                  <a:lnTo>
                    <a:pt x="211393" y="195983"/>
                  </a:lnTo>
                  <a:lnTo>
                    <a:pt x="215025" y="202527"/>
                  </a:lnTo>
                  <a:lnTo>
                    <a:pt x="216036" y="209007"/>
                  </a:lnTo>
                  <a:lnTo>
                    <a:pt x="213395" y="221851"/>
                  </a:lnTo>
                  <a:lnTo>
                    <a:pt x="193862" y="244353"/>
                  </a:lnTo>
                  <a:lnTo>
                    <a:pt x="152320" y="273693"/>
                  </a:lnTo>
                  <a:lnTo>
                    <a:pt x="107974" y="300979"/>
                  </a:lnTo>
                  <a:lnTo>
                    <a:pt x="70199" y="322910"/>
                  </a:lnTo>
                  <a:lnTo>
                    <a:pt x="26677" y="351841"/>
                  </a:lnTo>
                  <a:lnTo>
                    <a:pt x="3655" y="371562"/>
                  </a:lnTo>
                  <a:lnTo>
                    <a:pt x="1039" y="376025"/>
                  </a:lnTo>
                  <a:lnTo>
                    <a:pt x="0" y="380411"/>
                  </a:lnTo>
                  <a:lnTo>
                    <a:pt x="14" y="384745"/>
                  </a:lnTo>
                  <a:lnTo>
                    <a:pt x="4961" y="388342"/>
                  </a:lnTo>
                  <a:lnTo>
                    <a:pt x="23629" y="394218"/>
                  </a:lnTo>
                  <a:lnTo>
                    <a:pt x="65277" y="394751"/>
                  </a:lnTo>
                  <a:lnTo>
                    <a:pt x="100766" y="392128"/>
                  </a:lnTo>
                  <a:lnTo>
                    <a:pt x="137235" y="388610"/>
                  </a:lnTo>
                  <a:lnTo>
                    <a:pt x="181566" y="383369"/>
                  </a:lnTo>
                  <a:lnTo>
                    <a:pt x="221513" y="380797"/>
                  </a:lnTo>
                  <a:lnTo>
                    <a:pt x="262982" y="375881"/>
                  </a:lnTo>
                  <a:lnTo>
                    <a:pt x="299172" y="371982"/>
                  </a:lnTo>
                  <a:lnTo>
                    <a:pt x="342358" y="365819"/>
                  </a:lnTo>
                  <a:lnTo>
                    <a:pt x="387144" y="362486"/>
                  </a:lnTo>
                  <a:lnTo>
                    <a:pt x="419140" y="361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2555"/>
            <p:cNvSpPr/>
            <p:nvPr>
              <p:custDataLst>
                <p:tags r:id="rId211"/>
              </p:custDataLst>
            </p:nvPr>
          </p:nvSpPr>
          <p:spPr>
            <a:xfrm>
              <a:off x="2254250" y="5312099"/>
              <a:ext cx="135802" cy="123502"/>
            </a:xfrm>
            <a:custGeom>
              <a:avLst/>
              <a:gdLst/>
              <a:ahLst/>
              <a:cxnLst/>
              <a:rect l="0" t="0" r="0" b="0"/>
              <a:pathLst>
                <a:path w="135802" h="123502">
                  <a:moveTo>
                    <a:pt x="0" y="28251"/>
                  </a:moveTo>
                  <a:lnTo>
                    <a:pt x="0" y="28251"/>
                  </a:lnTo>
                  <a:lnTo>
                    <a:pt x="0" y="13324"/>
                  </a:lnTo>
                  <a:lnTo>
                    <a:pt x="1881" y="9153"/>
                  </a:lnTo>
                  <a:lnTo>
                    <a:pt x="6272" y="2960"/>
                  </a:lnTo>
                  <a:lnTo>
                    <a:pt x="9698" y="6255"/>
                  </a:lnTo>
                  <a:lnTo>
                    <a:pt x="11366" y="11654"/>
                  </a:lnTo>
                  <a:lnTo>
                    <a:pt x="18089" y="58750"/>
                  </a:lnTo>
                  <a:lnTo>
                    <a:pt x="18966" y="103459"/>
                  </a:lnTo>
                  <a:lnTo>
                    <a:pt x="19025" y="113094"/>
                  </a:lnTo>
                  <a:lnTo>
                    <a:pt x="27886" y="81442"/>
                  </a:lnTo>
                  <a:lnTo>
                    <a:pt x="36886" y="38827"/>
                  </a:lnTo>
                  <a:lnTo>
                    <a:pt x="46732" y="20957"/>
                  </a:lnTo>
                  <a:lnTo>
                    <a:pt x="58164" y="8310"/>
                  </a:lnTo>
                  <a:lnTo>
                    <a:pt x="70301" y="1750"/>
                  </a:lnTo>
                  <a:lnTo>
                    <a:pt x="76501" y="0"/>
                  </a:lnTo>
                  <a:lnTo>
                    <a:pt x="90915" y="1819"/>
                  </a:lnTo>
                  <a:lnTo>
                    <a:pt x="105318" y="8037"/>
                  </a:lnTo>
                  <a:lnTo>
                    <a:pt x="116423" y="17856"/>
                  </a:lnTo>
                  <a:lnTo>
                    <a:pt x="127237" y="42025"/>
                  </a:lnTo>
                  <a:lnTo>
                    <a:pt x="135801" y="81798"/>
                  </a:lnTo>
                  <a:lnTo>
                    <a:pt x="133350" y="123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556"/>
            <p:cNvSpPr/>
            <p:nvPr>
              <p:custDataLst>
                <p:tags r:id="rId212"/>
              </p:custDataLst>
            </p:nvPr>
          </p:nvSpPr>
          <p:spPr>
            <a:xfrm>
              <a:off x="2774973" y="5565655"/>
              <a:ext cx="190478" cy="181096"/>
            </a:xfrm>
            <a:custGeom>
              <a:avLst/>
              <a:gdLst/>
              <a:ahLst/>
              <a:cxnLst/>
              <a:rect l="0" t="0" r="0" b="0"/>
              <a:pathLst>
                <a:path w="190478" h="181096">
                  <a:moveTo>
                    <a:pt x="6327" y="41395"/>
                  </a:moveTo>
                  <a:lnTo>
                    <a:pt x="6327" y="41395"/>
                  </a:lnTo>
                  <a:lnTo>
                    <a:pt x="6327" y="38024"/>
                  </a:lnTo>
                  <a:lnTo>
                    <a:pt x="4445" y="34487"/>
                  </a:lnTo>
                  <a:lnTo>
                    <a:pt x="1963" y="30563"/>
                  </a:lnTo>
                  <a:lnTo>
                    <a:pt x="54" y="22707"/>
                  </a:lnTo>
                  <a:lnTo>
                    <a:pt x="0" y="25823"/>
                  </a:lnTo>
                  <a:lnTo>
                    <a:pt x="6446" y="66090"/>
                  </a:lnTo>
                  <a:lnTo>
                    <a:pt x="13118" y="102587"/>
                  </a:lnTo>
                  <a:lnTo>
                    <a:pt x="17860" y="143401"/>
                  </a:lnTo>
                  <a:lnTo>
                    <a:pt x="18997" y="179205"/>
                  </a:lnTo>
                  <a:lnTo>
                    <a:pt x="14661" y="141305"/>
                  </a:lnTo>
                  <a:lnTo>
                    <a:pt x="13970" y="104707"/>
                  </a:lnTo>
                  <a:lnTo>
                    <a:pt x="21582" y="57822"/>
                  </a:lnTo>
                  <a:lnTo>
                    <a:pt x="24964" y="48113"/>
                  </a:lnTo>
                  <a:lnTo>
                    <a:pt x="38129" y="31680"/>
                  </a:lnTo>
                  <a:lnTo>
                    <a:pt x="71954" y="7255"/>
                  </a:lnTo>
                  <a:lnTo>
                    <a:pt x="100718" y="0"/>
                  </a:lnTo>
                  <a:lnTo>
                    <a:pt x="121186" y="3947"/>
                  </a:lnTo>
                  <a:lnTo>
                    <a:pt x="148780" y="18070"/>
                  </a:lnTo>
                  <a:lnTo>
                    <a:pt x="170325" y="35062"/>
                  </a:lnTo>
                  <a:lnTo>
                    <a:pt x="178940" y="53002"/>
                  </a:lnTo>
                  <a:lnTo>
                    <a:pt x="187467" y="93077"/>
                  </a:lnTo>
                  <a:lnTo>
                    <a:pt x="190081" y="138320"/>
                  </a:lnTo>
                  <a:lnTo>
                    <a:pt x="190477" y="181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2557"/>
            <p:cNvSpPr/>
            <p:nvPr>
              <p:custDataLst>
                <p:tags r:id="rId213"/>
              </p:custDataLst>
            </p:nvPr>
          </p:nvSpPr>
          <p:spPr>
            <a:xfrm>
              <a:off x="3092711" y="5708650"/>
              <a:ext cx="18790" cy="21533"/>
            </a:xfrm>
            <a:custGeom>
              <a:avLst/>
              <a:gdLst/>
              <a:ahLst/>
              <a:cxnLst/>
              <a:rect l="0" t="0" r="0" b="0"/>
              <a:pathLst>
                <a:path w="18790" h="21533">
                  <a:moveTo>
                    <a:pt x="6089" y="6350"/>
                  </a:moveTo>
                  <a:lnTo>
                    <a:pt x="6089" y="6350"/>
                  </a:lnTo>
                  <a:lnTo>
                    <a:pt x="1063" y="18283"/>
                  </a:lnTo>
                  <a:lnTo>
                    <a:pt x="327" y="21532"/>
                  </a:lnTo>
                  <a:lnTo>
                    <a:pt x="131" y="21410"/>
                  </a:lnTo>
                  <a:lnTo>
                    <a:pt x="0" y="20624"/>
                  </a:lnTo>
                  <a:lnTo>
                    <a:pt x="18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SMARTInkShape-Group509"/>
          <p:cNvGrpSpPr/>
          <p:nvPr/>
        </p:nvGrpSpPr>
        <p:grpSpPr>
          <a:xfrm>
            <a:off x="1590050" y="5687451"/>
            <a:ext cx="289551" cy="172922"/>
            <a:chOff x="1590050" y="5687451"/>
            <a:chExt cx="289551" cy="172922"/>
          </a:xfrm>
        </p:grpSpPr>
        <p:sp>
          <p:nvSpPr>
            <p:cNvPr id="292" name="SMARTInkShape-2558"/>
            <p:cNvSpPr/>
            <p:nvPr>
              <p:custDataLst>
                <p:tags r:id="rId208"/>
              </p:custDataLst>
            </p:nvPr>
          </p:nvSpPr>
          <p:spPr>
            <a:xfrm>
              <a:off x="1608577" y="5687451"/>
              <a:ext cx="163074" cy="21200"/>
            </a:xfrm>
            <a:custGeom>
              <a:avLst/>
              <a:gdLst/>
              <a:ahLst/>
              <a:cxnLst/>
              <a:rect l="0" t="0" r="0" b="0"/>
              <a:pathLst>
                <a:path w="163074" h="21200">
                  <a:moveTo>
                    <a:pt x="17023" y="21199"/>
                  </a:moveTo>
                  <a:lnTo>
                    <a:pt x="17023" y="21199"/>
                  </a:lnTo>
                  <a:lnTo>
                    <a:pt x="0" y="21199"/>
                  </a:lnTo>
                  <a:lnTo>
                    <a:pt x="1944" y="21199"/>
                  </a:lnTo>
                  <a:lnTo>
                    <a:pt x="5147" y="19317"/>
                  </a:lnTo>
                  <a:lnTo>
                    <a:pt x="6989" y="17828"/>
                  </a:lnTo>
                  <a:lnTo>
                    <a:pt x="53514" y="8334"/>
                  </a:lnTo>
                  <a:lnTo>
                    <a:pt x="92121" y="0"/>
                  </a:lnTo>
                  <a:lnTo>
                    <a:pt x="125431" y="3785"/>
                  </a:lnTo>
                  <a:lnTo>
                    <a:pt x="163073" y="14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2559"/>
            <p:cNvSpPr/>
            <p:nvPr>
              <p:custDataLst>
                <p:tags r:id="rId209"/>
              </p:custDataLst>
            </p:nvPr>
          </p:nvSpPr>
          <p:spPr>
            <a:xfrm>
              <a:off x="1590050" y="5810250"/>
              <a:ext cx="289551" cy="50123"/>
            </a:xfrm>
            <a:custGeom>
              <a:avLst/>
              <a:gdLst/>
              <a:ahLst/>
              <a:cxnLst/>
              <a:rect l="0" t="0" r="0" b="0"/>
              <a:pathLst>
                <a:path w="289551" h="50123">
                  <a:moveTo>
                    <a:pt x="29200" y="25400"/>
                  </a:moveTo>
                  <a:lnTo>
                    <a:pt x="29200" y="25400"/>
                  </a:lnTo>
                  <a:lnTo>
                    <a:pt x="0" y="48511"/>
                  </a:lnTo>
                  <a:lnTo>
                    <a:pt x="1266" y="49274"/>
                  </a:lnTo>
                  <a:lnTo>
                    <a:pt x="8319" y="50122"/>
                  </a:lnTo>
                  <a:lnTo>
                    <a:pt x="41044" y="47227"/>
                  </a:lnTo>
                  <a:lnTo>
                    <a:pt x="72564" y="41922"/>
                  </a:lnTo>
                  <a:lnTo>
                    <a:pt x="107739" y="34860"/>
                  </a:lnTo>
                  <a:lnTo>
                    <a:pt x="144540" y="27017"/>
                  </a:lnTo>
                  <a:lnTo>
                    <a:pt x="184103" y="18040"/>
                  </a:lnTo>
                  <a:lnTo>
                    <a:pt x="227184" y="10911"/>
                  </a:lnTo>
                  <a:lnTo>
                    <a:pt x="28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510"/>
          <p:cNvGrpSpPr/>
          <p:nvPr/>
        </p:nvGrpSpPr>
        <p:grpSpPr>
          <a:xfrm>
            <a:off x="10147378" y="5271383"/>
            <a:ext cx="1007535" cy="557918"/>
            <a:chOff x="10147378" y="5271383"/>
            <a:chExt cx="1007535" cy="557918"/>
          </a:xfrm>
        </p:grpSpPr>
        <p:sp>
          <p:nvSpPr>
            <p:cNvPr id="295" name="SMARTInkShape-2560"/>
            <p:cNvSpPr/>
            <p:nvPr>
              <p:custDataLst>
                <p:tags r:id="rId200"/>
              </p:custDataLst>
            </p:nvPr>
          </p:nvSpPr>
          <p:spPr>
            <a:xfrm>
              <a:off x="10147378" y="5281121"/>
              <a:ext cx="126923" cy="132572"/>
            </a:xfrm>
            <a:custGeom>
              <a:avLst/>
              <a:gdLst/>
              <a:ahLst/>
              <a:cxnLst/>
              <a:rect l="0" t="0" r="0" b="0"/>
              <a:pathLst>
                <a:path w="126923" h="132572">
                  <a:moveTo>
                    <a:pt x="12622" y="21129"/>
                  </a:moveTo>
                  <a:lnTo>
                    <a:pt x="12622" y="21129"/>
                  </a:lnTo>
                  <a:lnTo>
                    <a:pt x="7155" y="10194"/>
                  </a:lnTo>
                  <a:lnTo>
                    <a:pt x="6350" y="3117"/>
                  </a:lnTo>
                  <a:lnTo>
                    <a:pt x="512" y="46541"/>
                  </a:lnTo>
                  <a:lnTo>
                    <a:pt x="0" y="92400"/>
                  </a:lnTo>
                  <a:lnTo>
                    <a:pt x="1813" y="123404"/>
                  </a:lnTo>
                  <a:lnTo>
                    <a:pt x="4291" y="132201"/>
                  </a:lnTo>
                  <a:lnTo>
                    <a:pt x="4951" y="132571"/>
                  </a:lnTo>
                  <a:lnTo>
                    <a:pt x="5390" y="131407"/>
                  </a:lnTo>
                  <a:lnTo>
                    <a:pt x="13144" y="84598"/>
                  </a:lnTo>
                  <a:lnTo>
                    <a:pt x="24686" y="42291"/>
                  </a:lnTo>
                  <a:lnTo>
                    <a:pt x="49941" y="3751"/>
                  </a:lnTo>
                  <a:lnTo>
                    <a:pt x="52318" y="1077"/>
                  </a:lnTo>
                  <a:lnTo>
                    <a:pt x="56020" y="0"/>
                  </a:lnTo>
                  <a:lnTo>
                    <a:pt x="65776" y="685"/>
                  </a:lnTo>
                  <a:lnTo>
                    <a:pt x="75286" y="5222"/>
                  </a:lnTo>
                  <a:lnTo>
                    <a:pt x="84217" y="12648"/>
                  </a:lnTo>
                  <a:lnTo>
                    <a:pt x="96472" y="28729"/>
                  </a:lnTo>
                  <a:lnTo>
                    <a:pt x="109601" y="62764"/>
                  </a:lnTo>
                  <a:lnTo>
                    <a:pt x="113951" y="109145"/>
                  </a:lnTo>
                  <a:lnTo>
                    <a:pt x="114102" y="113164"/>
                  </a:lnTo>
                  <a:lnTo>
                    <a:pt x="114848" y="114236"/>
                  </a:lnTo>
                  <a:lnTo>
                    <a:pt x="126922" y="110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2561"/>
            <p:cNvSpPr/>
            <p:nvPr>
              <p:custDataLst>
                <p:tags r:id="rId201"/>
              </p:custDataLst>
            </p:nvPr>
          </p:nvSpPr>
          <p:spPr>
            <a:xfrm>
              <a:off x="10372830" y="5346700"/>
              <a:ext cx="91971" cy="19051"/>
            </a:xfrm>
            <a:custGeom>
              <a:avLst/>
              <a:gdLst/>
              <a:ahLst/>
              <a:cxnLst/>
              <a:rect l="0" t="0" r="0" b="0"/>
              <a:pathLst>
                <a:path w="91971" h="19051">
                  <a:moveTo>
                    <a:pt x="9420" y="19050"/>
                  </a:moveTo>
                  <a:lnTo>
                    <a:pt x="9420" y="19050"/>
                  </a:lnTo>
                  <a:lnTo>
                    <a:pt x="6049" y="15679"/>
                  </a:lnTo>
                  <a:lnTo>
                    <a:pt x="2513" y="14024"/>
                  </a:lnTo>
                  <a:lnTo>
                    <a:pt x="581" y="13583"/>
                  </a:lnTo>
                  <a:lnTo>
                    <a:pt x="0" y="13288"/>
                  </a:lnTo>
                  <a:lnTo>
                    <a:pt x="319" y="13092"/>
                  </a:lnTo>
                  <a:lnTo>
                    <a:pt x="47468" y="6942"/>
                  </a:lnTo>
                  <a:lnTo>
                    <a:pt x="919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2562"/>
            <p:cNvSpPr/>
            <p:nvPr>
              <p:custDataLst>
                <p:tags r:id="rId202"/>
              </p:custDataLst>
            </p:nvPr>
          </p:nvSpPr>
          <p:spPr>
            <a:xfrm>
              <a:off x="10547350" y="5271383"/>
              <a:ext cx="19051" cy="119768"/>
            </a:xfrm>
            <a:custGeom>
              <a:avLst/>
              <a:gdLst/>
              <a:ahLst/>
              <a:cxnLst/>
              <a:rect l="0" t="0" r="0" b="0"/>
              <a:pathLst>
                <a:path w="19051" h="1197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3" y="8725"/>
                  </a:lnTo>
                  <a:lnTo>
                    <a:pt x="11739" y="51013"/>
                  </a:lnTo>
                  <a:lnTo>
                    <a:pt x="12616" y="93906"/>
                  </a:lnTo>
                  <a:lnTo>
                    <a:pt x="12675" y="106538"/>
                  </a:lnTo>
                  <a:lnTo>
                    <a:pt x="19050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2563"/>
            <p:cNvSpPr/>
            <p:nvPr>
              <p:custDataLst>
                <p:tags r:id="rId203"/>
              </p:custDataLst>
            </p:nvPr>
          </p:nvSpPr>
          <p:spPr>
            <a:xfrm>
              <a:off x="10593671" y="5474867"/>
              <a:ext cx="214030" cy="250044"/>
            </a:xfrm>
            <a:custGeom>
              <a:avLst/>
              <a:gdLst/>
              <a:ahLst/>
              <a:cxnLst/>
              <a:rect l="0" t="0" r="0" b="0"/>
              <a:pathLst>
                <a:path w="214030" h="250044">
                  <a:moveTo>
                    <a:pt x="207679" y="17883"/>
                  </a:moveTo>
                  <a:lnTo>
                    <a:pt x="207679" y="17883"/>
                  </a:lnTo>
                  <a:lnTo>
                    <a:pt x="207679" y="12416"/>
                  </a:lnTo>
                  <a:lnTo>
                    <a:pt x="198840" y="2772"/>
                  </a:lnTo>
                  <a:lnTo>
                    <a:pt x="192931" y="584"/>
                  </a:lnTo>
                  <a:lnTo>
                    <a:pt x="189382" y="0"/>
                  </a:lnTo>
                  <a:lnTo>
                    <a:pt x="149645" y="7774"/>
                  </a:lnTo>
                  <a:lnTo>
                    <a:pt x="104979" y="33023"/>
                  </a:lnTo>
                  <a:lnTo>
                    <a:pt x="73719" y="58111"/>
                  </a:lnTo>
                  <a:lnTo>
                    <a:pt x="36984" y="97290"/>
                  </a:lnTo>
                  <a:lnTo>
                    <a:pt x="14349" y="140421"/>
                  </a:lnTo>
                  <a:lnTo>
                    <a:pt x="2064" y="171544"/>
                  </a:lnTo>
                  <a:lnTo>
                    <a:pt x="0" y="198016"/>
                  </a:lnTo>
                  <a:lnTo>
                    <a:pt x="2018" y="212948"/>
                  </a:lnTo>
                  <a:lnTo>
                    <a:pt x="12792" y="226638"/>
                  </a:lnTo>
                  <a:lnTo>
                    <a:pt x="29342" y="238369"/>
                  </a:lnTo>
                  <a:lnTo>
                    <a:pt x="59196" y="248234"/>
                  </a:lnTo>
                  <a:lnTo>
                    <a:pt x="101209" y="250043"/>
                  </a:lnTo>
                  <a:lnTo>
                    <a:pt x="140630" y="243815"/>
                  </a:lnTo>
                  <a:lnTo>
                    <a:pt x="214029" y="2210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2564"/>
            <p:cNvSpPr/>
            <p:nvPr>
              <p:custDataLst>
                <p:tags r:id="rId204"/>
              </p:custDataLst>
            </p:nvPr>
          </p:nvSpPr>
          <p:spPr>
            <a:xfrm>
              <a:off x="10916533" y="5746750"/>
              <a:ext cx="11818" cy="82551"/>
            </a:xfrm>
            <a:custGeom>
              <a:avLst/>
              <a:gdLst/>
              <a:ahLst/>
              <a:cxnLst/>
              <a:rect l="0" t="0" r="0" b="0"/>
              <a:pathLst>
                <a:path w="11818" h="8255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1048"/>
                  </a:lnTo>
                  <a:lnTo>
                    <a:pt x="6990" y="63021"/>
                  </a:lnTo>
                  <a:lnTo>
                    <a:pt x="11817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2565"/>
            <p:cNvSpPr/>
            <p:nvPr>
              <p:custDataLst>
                <p:tags r:id="rId205"/>
              </p:custDataLst>
            </p:nvPr>
          </p:nvSpPr>
          <p:spPr>
            <a:xfrm>
              <a:off x="10895742" y="5633594"/>
              <a:ext cx="26259" cy="17907"/>
            </a:xfrm>
            <a:custGeom>
              <a:avLst/>
              <a:gdLst/>
              <a:ahLst/>
              <a:cxnLst/>
              <a:rect l="0" t="0" r="0" b="0"/>
              <a:pathLst>
                <a:path w="26259" h="17907">
                  <a:moveTo>
                    <a:pt x="26258" y="11556"/>
                  </a:moveTo>
                  <a:lnTo>
                    <a:pt x="26258" y="11556"/>
                  </a:lnTo>
                  <a:lnTo>
                    <a:pt x="15427" y="1430"/>
                  </a:lnTo>
                  <a:lnTo>
                    <a:pt x="11329" y="0"/>
                  </a:lnTo>
                  <a:lnTo>
                    <a:pt x="5277" y="1246"/>
                  </a:lnTo>
                  <a:lnTo>
                    <a:pt x="1687" y="2566"/>
                  </a:lnTo>
                  <a:lnTo>
                    <a:pt x="0" y="4151"/>
                  </a:lnTo>
                  <a:lnTo>
                    <a:pt x="7208" y="17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2566"/>
            <p:cNvSpPr/>
            <p:nvPr>
              <p:custDataLst>
                <p:tags r:id="rId206"/>
              </p:custDataLst>
            </p:nvPr>
          </p:nvSpPr>
          <p:spPr>
            <a:xfrm>
              <a:off x="11017512" y="5778500"/>
              <a:ext cx="82289" cy="18084"/>
            </a:xfrm>
            <a:custGeom>
              <a:avLst/>
              <a:gdLst/>
              <a:ahLst/>
              <a:cxnLst/>
              <a:rect l="0" t="0" r="0" b="0"/>
              <a:pathLst>
                <a:path w="82289" h="18084">
                  <a:moveTo>
                    <a:pt x="6088" y="0"/>
                  </a:moveTo>
                  <a:lnTo>
                    <a:pt x="6088" y="0"/>
                  </a:lnTo>
                  <a:lnTo>
                    <a:pt x="2718" y="0"/>
                  </a:lnTo>
                  <a:lnTo>
                    <a:pt x="1725" y="705"/>
                  </a:lnTo>
                  <a:lnTo>
                    <a:pt x="1062" y="1881"/>
                  </a:lnTo>
                  <a:lnTo>
                    <a:pt x="0" y="5467"/>
                  </a:lnTo>
                  <a:lnTo>
                    <a:pt x="3186" y="9460"/>
                  </a:lnTo>
                  <a:lnTo>
                    <a:pt x="6679" y="11259"/>
                  </a:lnTo>
                  <a:lnTo>
                    <a:pt x="41986" y="18083"/>
                  </a:lnTo>
                  <a:lnTo>
                    <a:pt x="59216" y="15393"/>
                  </a:lnTo>
                  <a:lnTo>
                    <a:pt x="82288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2567"/>
            <p:cNvSpPr/>
            <p:nvPr>
              <p:custDataLst>
                <p:tags r:id="rId207"/>
              </p:custDataLst>
            </p:nvPr>
          </p:nvSpPr>
          <p:spPr>
            <a:xfrm>
              <a:off x="11144250" y="5709533"/>
              <a:ext cx="10663" cy="119768"/>
            </a:xfrm>
            <a:custGeom>
              <a:avLst/>
              <a:gdLst/>
              <a:ahLst/>
              <a:cxnLst/>
              <a:rect l="0" t="0" r="0" b="0"/>
              <a:pathLst>
                <a:path w="10663" h="1197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4363" y="1116"/>
                  </a:lnTo>
                  <a:lnTo>
                    <a:pt x="5467" y="6120"/>
                  </a:lnTo>
                  <a:lnTo>
                    <a:pt x="10662" y="48341"/>
                  </a:lnTo>
                  <a:lnTo>
                    <a:pt x="10416" y="78769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" name="SMARTInkShape-2568"/>
          <p:cNvSpPr/>
          <p:nvPr>
            <p:custDataLst>
              <p:tags r:id="rId2"/>
            </p:custDataLst>
          </p:nvPr>
        </p:nvSpPr>
        <p:spPr>
          <a:xfrm>
            <a:off x="7706368" y="5105919"/>
            <a:ext cx="1983729" cy="1186896"/>
          </a:xfrm>
          <a:custGeom>
            <a:avLst/>
            <a:gdLst/>
            <a:ahLst/>
            <a:cxnLst/>
            <a:rect l="0" t="0" r="0" b="0"/>
            <a:pathLst>
              <a:path w="1983729" h="1186896">
                <a:moveTo>
                  <a:pt x="1475732" y="170931"/>
                </a:moveTo>
                <a:lnTo>
                  <a:pt x="1475732" y="170931"/>
                </a:lnTo>
                <a:lnTo>
                  <a:pt x="1470265" y="170931"/>
                </a:lnTo>
                <a:lnTo>
                  <a:pt x="1458152" y="160391"/>
                </a:lnTo>
                <a:lnTo>
                  <a:pt x="1452257" y="158166"/>
                </a:lnTo>
                <a:lnTo>
                  <a:pt x="1446043" y="154056"/>
                </a:lnTo>
                <a:lnTo>
                  <a:pt x="1439732" y="151821"/>
                </a:lnTo>
                <a:lnTo>
                  <a:pt x="1432687" y="147708"/>
                </a:lnTo>
                <a:lnTo>
                  <a:pt x="1388351" y="139081"/>
                </a:lnTo>
                <a:lnTo>
                  <a:pt x="1346031" y="128656"/>
                </a:lnTo>
                <a:lnTo>
                  <a:pt x="1304124" y="121583"/>
                </a:lnTo>
                <a:lnTo>
                  <a:pt x="1259823" y="114750"/>
                </a:lnTo>
                <a:lnTo>
                  <a:pt x="1216265" y="108400"/>
                </a:lnTo>
                <a:lnTo>
                  <a:pt x="1171891" y="98678"/>
                </a:lnTo>
                <a:lnTo>
                  <a:pt x="1129545" y="89610"/>
                </a:lnTo>
                <a:lnTo>
                  <a:pt x="1082211" y="77622"/>
                </a:lnTo>
                <a:lnTo>
                  <a:pt x="1039583" y="65082"/>
                </a:lnTo>
                <a:lnTo>
                  <a:pt x="993250" y="52162"/>
                </a:lnTo>
                <a:lnTo>
                  <a:pt x="948689" y="44924"/>
                </a:lnTo>
                <a:lnTo>
                  <a:pt x="905115" y="38551"/>
                </a:lnTo>
                <a:lnTo>
                  <a:pt x="859833" y="33274"/>
                </a:lnTo>
                <a:lnTo>
                  <a:pt x="815335" y="26324"/>
                </a:lnTo>
                <a:lnTo>
                  <a:pt x="768786" y="19498"/>
                </a:lnTo>
                <a:lnTo>
                  <a:pt x="735711" y="16777"/>
                </a:lnTo>
                <a:lnTo>
                  <a:pt x="691110" y="9079"/>
                </a:lnTo>
                <a:lnTo>
                  <a:pt x="648271" y="2109"/>
                </a:lnTo>
                <a:lnTo>
                  <a:pt x="604689" y="0"/>
                </a:lnTo>
                <a:lnTo>
                  <a:pt x="558216" y="2954"/>
                </a:lnTo>
                <a:lnTo>
                  <a:pt x="517840" y="8349"/>
                </a:lnTo>
                <a:lnTo>
                  <a:pt x="478658" y="12835"/>
                </a:lnTo>
                <a:lnTo>
                  <a:pt x="440958" y="22095"/>
                </a:lnTo>
                <a:lnTo>
                  <a:pt x="395581" y="35986"/>
                </a:lnTo>
                <a:lnTo>
                  <a:pt x="355494" y="49104"/>
                </a:lnTo>
                <a:lnTo>
                  <a:pt x="308927" y="68941"/>
                </a:lnTo>
                <a:lnTo>
                  <a:pt x="263536" y="90280"/>
                </a:lnTo>
                <a:lnTo>
                  <a:pt x="217534" y="125407"/>
                </a:lnTo>
                <a:lnTo>
                  <a:pt x="177835" y="163864"/>
                </a:lnTo>
                <a:lnTo>
                  <a:pt x="146110" y="206985"/>
                </a:lnTo>
                <a:lnTo>
                  <a:pt x="122693" y="244872"/>
                </a:lnTo>
                <a:lnTo>
                  <a:pt x="99566" y="286745"/>
                </a:lnTo>
                <a:lnTo>
                  <a:pt x="74459" y="329510"/>
                </a:lnTo>
                <a:lnTo>
                  <a:pt x="56120" y="368061"/>
                </a:lnTo>
                <a:lnTo>
                  <a:pt x="39576" y="406357"/>
                </a:lnTo>
                <a:lnTo>
                  <a:pt x="21975" y="448277"/>
                </a:lnTo>
                <a:lnTo>
                  <a:pt x="6791" y="495081"/>
                </a:lnTo>
                <a:lnTo>
                  <a:pt x="0" y="538820"/>
                </a:lnTo>
                <a:lnTo>
                  <a:pt x="686" y="577209"/>
                </a:lnTo>
                <a:lnTo>
                  <a:pt x="2873" y="615015"/>
                </a:lnTo>
                <a:lnTo>
                  <a:pt x="11249" y="661053"/>
                </a:lnTo>
                <a:lnTo>
                  <a:pt x="26281" y="704171"/>
                </a:lnTo>
                <a:lnTo>
                  <a:pt x="46500" y="747886"/>
                </a:lnTo>
                <a:lnTo>
                  <a:pt x="62514" y="779100"/>
                </a:lnTo>
                <a:lnTo>
                  <a:pt x="98830" y="824897"/>
                </a:lnTo>
                <a:lnTo>
                  <a:pt x="142292" y="865062"/>
                </a:lnTo>
                <a:lnTo>
                  <a:pt x="188229" y="902060"/>
                </a:lnTo>
                <a:lnTo>
                  <a:pt x="227670" y="924645"/>
                </a:lnTo>
                <a:lnTo>
                  <a:pt x="275238" y="953480"/>
                </a:lnTo>
                <a:lnTo>
                  <a:pt x="306473" y="970285"/>
                </a:lnTo>
                <a:lnTo>
                  <a:pt x="341522" y="989515"/>
                </a:lnTo>
                <a:lnTo>
                  <a:pt x="378266" y="1006057"/>
                </a:lnTo>
                <a:lnTo>
                  <a:pt x="412942" y="1019758"/>
                </a:lnTo>
                <a:lnTo>
                  <a:pt x="452297" y="1035407"/>
                </a:lnTo>
                <a:lnTo>
                  <a:pt x="497198" y="1053336"/>
                </a:lnTo>
                <a:lnTo>
                  <a:pt x="543411" y="1067095"/>
                </a:lnTo>
                <a:lnTo>
                  <a:pt x="588941" y="1081677"/>
                </a:lnTo>
                <a:lnTo>
                  <a:pt x="625486" y="1093264"/>
                </a:lnTo>
                <a:lnTo>
                  <a:pt x="662420" y="1102184"/>
                </a:lnTo>
                <a:lnTo>
                  <a:pt x="706863" y="1115602"/>
                </a:lnTo>
                <a:lnTo>
                  <a:pt x="752984" y="1125256"/>
                </a:lnTo>
                <a:lnTo>
                  <a:pt x="786902" y="1135181"/>
                </a:lnTo>
                <a:lnTo>
                  <a:pt x="819865" y="1143000"/>
                </a:lnTo>
                <a:lnTo>
                  <a:pt x="856152" y="1149767"/>
                </a:lnTo>
                <a:lnTo>
                  <a:pt x="899942" y="1154987"/>
                </a:lnTo>
                <a:lnTo>
                  <a:pt x="936427" y="1161210"/>
                </a:lnTo>
                <a:lnTo>
                  <a:pt x="978042" y="1166797"/>
                </a:lnTo>
                <a:lnTo>
                  <a:pt x="1018175" y="1171633"/>
                </a:lnTo>
                <a:lnTo>
                  <a:pt x="1064130" y="1177615"/>
                </a:lnTo>
                <a:lnTo>
                  <a:pt x="1101122" y="1179264"/>
                </a:lnTo>
                <a:lnTo>
                  <a:pt x="1144759" y="1180191"/>
                </a:lnTo>
                <a:lnTo>
                  <a:pt x="1176232" y="1182289"/>
                </a:lnTo>
                <a:lnTo>
                  <a:pt x="1212092" y="1184868"/>
                </a:lnTo>
                <a:lnTo>
                  <a:pt x="1251550" y="1186015"/>
                </a:lnTo>
                <a:lnTo>
                  <a:pt x="1288843" y="1186523"/>
                </a:lnTo>
                <a:lnTo>
                  <a:pt x="1335924" y="1186811"/>
                </a:lnTo>
                <a:lnTo>
                  <a:pt x="1379745" y="1186895"/>
                </a:lnTo>
                <a:lnTo>
                  <a:pt x="1414022" y="1186210"/>
                </a:lnTo>
                <a:lnTo>
                  <a:pt x="1448069" y="1183553"/>
                </a:lnTo>
                <a:lnTo>
                  <a:pt x="1488859" y="1181462"/>
                </a:lnTo>
                <a:lnTo>
                  <a:pt x="1533401" y="1177471"/>
                </a:lnTo>
                <a:lnTo>
                  <a:pt x="1578975" y="1168450"/>
                </a:lnTo>
                <a:lnTo>
                  <a:pt x="1621165" y="1157122"/>
                </a:lnTo>
                <a:lnTo>
                  <a:pt x="1666606" y="1143910"/>
                </a:lnTo>
                <a:lnTo>
                  <a:pt x="1706915" y="1127554"/>
                </a:lnTo>
                <a:lnTo>
                  <a:pt x="1753526" y="1105352"/>
                </a:lnTo>
                <a:lnTo>
                  <a:pt x="1798927" y="1083508"/>
                </a:lnTo>
                <a:lnTo>
                  <a:pt x="1840087" y="1053796"/>
                </a:lnTo>
                <a:lnTo>
                  <a:pt x="1880307" y="1016569"/>
                </a:lnTo>
                <a:lnTo>
                  <a:pt x="1915638" y="975087"/>
                </a:lnTo>
                <a:lnTo>
                  <a:pt x="1937920" y="938602"/>
                </a:lnTo>
                <a:lnTo>
                  <a:pt x="1954558" y="900980"/>
                </a:lnTo>
                <a:lnTo>
                  <a:pt x="1967752" y="859070"/>
                </a:lnTo>
                <a:lnTo>
                  <a:pt x="1974216" y="823086"/>
                </a:lnTo>
                <a:lnTo>
                  <a:pt x="1977149" y="784281"/>
                </a:lnTo>
                <a:lnTo>
                  <a:pt x="1982223" y="743251"/>
                </a:lnTo>
                <a:lnTo>
                  <a:pt x="1983284" y="702692"/>
                </a:lnTo>
                <a:lnTo>
                  <a:pt x="1983643" y="658225"/>
                </a:lnTo>
                <a:lnTo>
                  <a:pt x="1983714" y="611602"/>
                </a:lnTo>
                <a:lnTo>
                  <a:pt x="1983728" y="573439"/>
                </a:lnTo>
                <a:lnTo>
                  <a:pt x="1981848" y="536196"/>
                </a:lnTo>
                <a:lnTo>
                  <a:pt x="1976824" y="495763"/>
                </a:lnTo>
                <a:lnTo>
                  <a:pt x="1968803" y="454289"/>
                </a:lnTo>
                <a:lnTo>
                  <a:pt x="1960426" y="414868"/>
                </a:lnTo>
                <a:lnTo>
                  <a:pt x="1950095" y="372692"/>
                </a:lnTo>
                <a:lnTo>
                  <a:pt x="1929862" y="326538"/>
                </a:lnTo>
                <a:lnTo>
                  <a:pt x="1904148" y="284625"/>
                </a:lnTo>
                <a:lnTo>
                  <a:pt x="1863667" y="244982"/>
                </a:lnTo>
                <a:lnTo>
                  <a:pt x="1826952" y="216942"/>
                </a:lnTo>
                <a:lnTo>
                  <a:pt x="1780739" y="190579"/>
                </a:lnTo>
                <a:lnTo>
                  <a:pt x="1735601" y="170500"/>
                </a:lnTo>
                <a:lnTo>
                  <a:pt x="1696428" y="156614"/>
                </a:lnTo>
                <a:lnTo>
                  <a:pt x="1653228" y="144268"/>
                </a:lnTo>
                <a:lnTo>
                  <a:pt x="1608472" y="133417"/>
                </a:lnTo>
                <a:lnTo>
                  <a:pt x="1577768" y="128858"/>
                </a:lnTo>
                <a:lnTo>
                  <a:pt x="1542953" y="124480"/>
                </a:lnTo>
                <a:lnTo>
                  <a:pt x="1504508" y="118049"/>
                </a:lnTo>
                <a:lnTo>
                  <a:pt x="1473234" y="115678"/>
                </a:lnTo>
                <a:lnTo>
                  <a:pt x="1439345" y="114624"/>
                </a:lnTo>
                <a:lnTo>
                  <a:pt x="1396198" y="115442"/>
                </a:lnTo>
                <a:lnTo>
                  <a:pt x="1357362" y="120634"/>
                </a:lnTo>
                <a:lnTo>
                  <a:pt x="1312092" y="131490"/>
                </a:lnTo>
                <a:lnTo>
                  <a:pt x="1272965" y="140274"/>
                </a:lnTo>
                <a:lnTo>
                  <a:pt x="1234560" y="154086"/>
                </a:lnTo>
                <a:lnTo>
                  <a:pt x="1196371" y="171584"/>
                </a:lnTo>
                <a:lnTo>
                  <a:pt x="1150608" y="196460"/>
                </a:lnTo>
                <a:lnTo>
                  <a:pt x="1103701" y="228098"/>
                </a:lnTo>
                <a:lnTo>
                  <a:pt x="1069332" y="25348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512"/>
          <p:cNvGrpSpPr/>
          <p:nvPr/>
        </p:nvGrpSpPr>
        <p:grpSpPr>
          <a:xfrm>
            <a:off x="7986943" y="5153973"/>
            <a:ext cx="1414428" cy="870871"/>
            <a:chOff x="7986943" y="5153973"/>
            <a:chExt cx="1414428" cy="870871"/>
          </a:xfrm>
        </p:grpSpPr>
        <p:sp>
          <p:nvSpPr>
            <p:cNvPr id="305" name="SMARTInkShape-2569"/>
            <p:cNvSpPr/>
            <p:nvPr>
              <p:custDataLst>
                <p:tags r:id="rId176"/>
              </p:custDataLst>
            </p:nvPr>
          </p:nvSpPr>
          <p:spPr>
            <a:xfrm>
              <a:off x="9367393" y="5975348"/>
              <a:ext cx="20734" cy="30502"/>
            </a:xfrm>
            <a:custGeom>
              <a:avLst/>
              <a:gdLst/>
              <a:ahLst/>
              <a:cxnLst/>
              <a:rect l="0" t="0" r="0" b="0"/>
              <a:pathLst>
                <a:path w="20734" h="30502">
                  <a:moveTo>
                    <a:pt x="11557" y="2"/>
                  </a:moveTo>
                  <a:lnTo>
                    <a:pt x="11557" y="2"/>
                  </a:lnTo>
                  <a:lnTo>
                    <a:pt x="8186" y="0"/>
                  </a:lnTo>
                  <a:lnTo>
                    <a:pt x="4650" y="1884"/>
                  </a:lnTo>
                  <a:lnTo>
                    <a:pt x="2718" y="3373"/>
                  </a:lnTo>
                  <a:lnTo>
                    <a:pt x="572" y="6909"/>
                  </a:lnTo>
                  <a:lnTo>
                    <a:pt x="0" y="8841"/>
                  </a:lnTo>
                  <a:lnTo>
                    <a:pt x="324" y="10834"/>
                  </a:lnTo>
                  <a:lnTo>
                    <a:pt x="4033" y="19100"/>
                  </a:lnTo>
                  <a:lnTo>
                    <a:pt x="4424" y="21202"/>
                  </a:lnTo>
                  <a:lnTo>
                    <a:pt x="8622" y="25416"/>
                  </a:lnTo>
                  <a:lnTo>
                    <a:pt x="16073" y="30501"/>
                  </a:lnTo>
                  <a:lnTo>
                    <a:pt x="17390" y="30212"/>
                  </a:lnTo>
                  <a:lnTo>
                    <a:pt x="20733" y="28011"/>
                  </a:lnTo>
                  <a:lnTo>
                    <a:pt x="20498" y="26436"/>
                  </a:lnTo>
                  <a:lnTo>
                    <a:pt x="11557" y="19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2570"/>
            <p:cNvSpPr/>
            <p:nvPr>
              <p:custDataLst>
                <p:tags r:id="rId177"/>
              </p:custDataLst>
            </p:nvPr>
          </p:nvSpPr>
          <p:spPr>
            <a:xfrm>
              <a:off x="9372600" y="5715000"/>
              <a:ext cx="28771" cy="209551"/>
            </a:xfrm>
            <a:custGeom>
              <a:avLst/>
              <a:gdLst/>
              <a:ahLst/>
              <a:cxnLst/>
              <a:rect l="0" t="0" r="0" b="0"/>
              <a:pathLst>
                <a:path w="28771" h="209551">
                  <a:moveTo>
                    <a:pt x="25400" y="0"/>
                  </a:moveTo>
                  <a:lnTo>
                    <a:pt x="25400" y="0"/>
                  </a:lnTo>
                  <a:lnTo>
                    <a:pt x="28770" y="3371"/>
                  </a:lnTo>
                  <a:lnTo>
                    <a:pt x="28544" y="12552"/>
                  </a:lnTo>
                  <a:lnTo>
                    <a:pt x="23794" y="57695"/>
                  </a:lnTo>
                  <a:lnTo>
                    <a:pt x="16616" y="97865"/>
                  </a:lnTo>
                  <a:lnTo>
                    <a:pt x="10489" y="137497"/>
                  </a:lnTo>
                  <a:lnTo>
                    <a:pt x="2804" y="179221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2571"/>
            <p:cNvSpPr/>
            <p:nvPr>
              <p:custDataLst>
                <p:tags r:id="rId178"/>
              </p:custDataLst>
            </p:nvPr>
          </p:nvSpPr>
          <p:spPr>
            <a:xfrm>
              <a:off x="9213848" y="5734933"/>
              <a:ext cx="60969" cy="157868"/>
            </a:xfrm>
            <a:custGeom>
              <a:avLst/>
              <a:gdLst/>
              <a:ahLst/>
              <a:cxnLst/>
              <a:rect l="0" t="0" r="0" b="0"/>
              <a:pathLst>
                <a:path w="60969" h="1578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1413" y="1103"/>
                  </a:lnTo>
                  <a:lnTo>
                    <a:pt x="6743" y="0"/>
                  </a:lnTo>
                  <a:lnTo>
                    <a:pt x="11935" y="1390"/>
                  </a:lnTo>
                  <a:lnTo>
                    <a:pt x="14307" y="2749"/>
                  </a:lnTo>
                  <a:lnTo>
                    <a:pt x="39683" y="38485"/>
                  </a:lnTo>
                  <a:lnTo>
                    <a:pt x="57334" y="73738"/>
                  </a:lnTo>
                  <a:lnTo>
                    <a:pt x="60968" y="102210"/>
                  </a:lnTo>
                  <a:lnTo>
                    <a:pt x="59319" y="117607"/>
                  </a:lnTo>
                  <a:lnTo>
                    <a:pt x="47680" y="141547"/>
                  </a:lnTo>
                  <a:lnTo>
                    <a:pt x="38596" y="150614"/>
                  </a:lnTo>
                  <a:lnTo>
                    <a:pt x="25402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2572"/>
            <p:cNvSpPr/>
            <p:nvPr>
              <p:custDataLst>
                <p:tags r:id="rId179"/>
              </p:custDataLst>
            </p:nvPr>
          </p:nvSpPr>
          <p:spPr>
            <a:xfrm>
              <a:off x="9137648" y="5804783"/>
              <a:ext cx="11744" cy="75318"/>
            </a:xfrm>
            <a:custGeom>
              <a:avLst/>
              <a:gdLst/>
              <a:ahLst/>
              <a:cxnLst/>
              <a:rect l="0" t="0" r="0" b="0"/>
              <a:pathLst>
                <a:path w="11744" h="75318">
                  <a:moveTo>
                    <a:pt x="2" y="5467"/>
                  </a:moveTo>
                  <a:lnTo>
                    <a:pt x="2" y="5467"/>
                  </a:lnTo>
                  <a:lnTo>
                    <a:pt x="0" y="0"/>
                  </a:lnTo>
                  <a:lnTo>
                    <a:pt x="3372" y="2749"/>
                  </a:lnTo>
                  <a:lnTo>
                    <a:pt x="5028" y="6141"/>
                  </a:lnTo>
                  <a:lnTo>
                    <a:pt x="11743" y="41370"/>
                  </a:lnTo>
                  <a:lnTo>
                    <a:pt x="6352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2573"/>
            <p:cNvSpPr/>
            <p:nvPr>
              <p:custDataLst>
                <p:tags r:id="rId180"/>
              </p:custDataLst>
            </p:nvPr>
          </p:nvSpPr>
          <p:spPr>
            <a:xfrm>
              <a:off x="8028305" y="5182483"/>
              <a:ext cx="55246" cy="170568"/>
            </a:xfrm>
            <a:custGeom>
              <a:avLst/>
              <a:gdLst/>
              <a:ahLst/>
              <a:cxnLst/>
              <a:rect l="0" t="0" r="0" b="0"/>
              <a:pathLst>
                <a:path w="55246" h="170568">
                  <a:moveTo>
                    <a:pt x="55245" y="5467"/>
                  </a:moveTo>
                  <a:lnTo>
                    <a:pt x="55245" y="5467"/>
                  </a:lnTo>
                  <a:lnTo>
                    <a:pt x="51874" y="2096"/>
                  </a:lnTo>
                  <a:lnTo>
                    <a:pt x="48337" y="441"/>
                  </a:lnTo>
                  <a:lnTo>
                    <a:pt x="46406" y="0"/>
                  </a:lnTo>
                  <a:lnTo>
                    <a:pt x="40497" y="3273"/>
                  </a:lnTo>
                  <a:lnTo>
                    <a:pt x="33874" y="9430"/>
                  </a:lnTo>
                  <a:lnTo>
                    <a:pt x="7205" y="54285"/>
                  </a:lnTo>
                  <a:lnTo>
                    <a:pt x="2144" y="68792"/>
                  </a:lnTo>
                  <a:lnTo>
                    <a:pt x="0" y="93531"/>
                  </a:lnTo>
                  <a:lnTo>
                    <a:pt x="4930" y="122185"/>
                  </a:lnTo>
                  <a:lnTo>
                    <a:pt x="48895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2574"/>
            <p:cNvSpPr/>
            <p:nvPr>
              <p:custDataLst>
                <p:tags r:id="rId181"/>
              </p:custDataLst>
            </p:nvPr>
          </p:nvSpPr>
          <p:spPr>
            <a:xfrm>
              <a:off x="8147127" y="5221548"/>
              <a:ext cx="82474" cy="99753"/>
            </a:xfrm>
            <a:custGeom>
              <a:avLst/>
              <a:gdLst/>
              <a:ahLst/>
              <a:cxnLst/>
              <a:rect l="0" t="0" r="0" b="0"/>
              <a:pathLst>
                <a:path w="82474" h="99753">
                  <a:moveTo>
                    <a:pt x="6273" y="23552"/>
                  </a:moveTo>
                  <a:lnTo>
                    <a:pt x="6273" y="23552"/>
                  </a:lnTo>
                  <a:lnTo>
                    <a:pt x="806" y="29019"/>
                  </a:lnTo>
                  <a:lnTo>
                    <a:pt x="0" y="56340"/>
                  </a:lnTo>
                  <a:lnTo>
                    <a:pt x="6394" y="88276"/>
                  </a:lnTo>
                  <a:lnTo>
                    <a:pt x="11663" y="98101"/>
                  </a:lnTo>
                  <a:lnTo>
                    <a:pt x="11984" y="97240"/>
                  </a:lnTo>
                  <a:lnTo>
                    <a:pt x="13312" y="51206"/>
                  </a:lnTo>
                  <a:lnTo>
                    <a:pt x="21458" y="15495"/>
                  </a:lnTo>
                  <a:lnTo>
                    <a:pt x="27369" y="7507"/>
                  </a:lnTo>
                  <a:lnTo>
                    <a:pt x="33994" y="2310"/>
                  </a:lnTo>
                  <a:lnTo>
                    <a:pt x="39290" y="0"/>
                  </a:lnTo>
                  <a:lnTo>
                    <a:pt x="42395" y="795"/>
                  </a:lnTo>
                  <a:lnTo>
                    <a:pt x="49608" y="5441"/>
                  </a:lnTo>
                  <a:lnTo>
                    <a:pt x="58233" y="15991"/>
                  </a:lnTo>
                  <a:lnTo>
                    <a:pt x="77272" y="54870"/>
                  </a:lnTo>
                  <a:lnTo>
                    <a:pt x="81788" y="80088"/>
                  </a:lnTo>
                  <a:lnTo>
                    <a:pt x="82473" y="9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2575"/>
            <p:cNvSpPr/>
            <p:nvPr>
              <p:custDataLst>
                <p:tags r:id="rId182"/>
              </p:custDataLst>
            </p:nvPr>
          </p:nvSpPr>
          <p:spPr>
            <a:xfrm>
              <a:off x="8305800" y="5289550"/>
              <a:ext cx="69851" cy="3659"/>
            </a:xfrm>
            <a:custGeom>
              <a:avLst/>
              <a:gdLst/>
              <a:ahLst/>
              <a:cxnLst/>
              <a:rect l="0" t="0" r="0" b="0"/>
              <a:pathLst>
                <a:path w="69851" h="3659">
                  <a:moveTo>
                    <a:pt x="0" y="0"/>
                  </a:moveTo>
                  <a:lnTo>
                    <a:pt x="0" y="0"/>
                  </a:lnTo>
                  <a:lnTo>
                    <a:pt x="29080" y="705"/>
                  </a:lnTo>
                  <a:lnTo>
                    <a:pt x="45540" y="365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2576"/>
            <p:cNvSpPr/>
            <p:nvPr>
              <p:custDataLst>
                <p:tags r:id="rId183"/>
              </p:custDataLst>
            </p:nvPr>
          </p:nvSpPr>
          <p:spPr>
            <a:xfrm>
              <a:off x="8426450" y="5239633"/>
              <a:ext cx="12701" cy="75318"/>
            </a:xfrm>
            <a:custGeom>
              <a:avLst/>
              <a:gdLst/>
              <a:ahLst/>
              <a:cxnLst/>
              <a:rect l="0" t="0" r="0" b="0"/>
              <a:pathLst>
                <a:path w="12701" h="753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6348" y="47223"/>
                  </a:lnTo>
                  <a:lnTo>
                    <a:pt x="1270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2577"/>
            <p:cNvSpPr/>
            <p:nvPr>
              <p:custDataLst>
                <p:tags r:id="rId184"/>
              </p:custDataLst>
            </p:nvPr>
          </p:nvSpPr>
          <p:spPr>
            <a:xfrm>
              <a:off x="8489948" y="5200912"/>
              <a:ext cx="56141" cy="134918"/>
            </a:xfrm>
            <a:custGeom>
              <a:avLst/>
              <a:gdLst/>
              <a:ahLst/>
              <a:cxnLst/>
              <a:rect l="0" t="0" r="0" b="0"/>
              <a:pathLst>
                <a:path w="56141" h="134918">
                  <a:moveTo>
                    <a:pt x="2" y="6088"/>
                  </a:moveTo>
                  <a:lnTo>
                    <a:pt x="2" y="6088"/>
                  </a:lnTo>
                  <a:lnTo>
                    <a:pt x="0" y="621"/>
                  </a:lnTo>
                  <a:lnTo>
                    <a:pt x="10115" y="0"/>
                  </a:lnTo>
                  <a:lnTo>
                    <a:pt x="23146" y="3187"/>
                  </a:lnTo>
                  <a:lnTo>
                    <a:pt x="29809" y="10442"/>
                  </a:lnTo>
                  <a:lnTo>
                    <a:pt x="49308" y="54622"/>
                  </a:lnTo>
                  <a:lnTo>
                    <a:pt x="54827" y="77148"/>
                  </a:lnTo>
                  <a:lnTo>
                    <a:pt x="56140" y="108291"/>
                  </a:lnTo>
                  <a:lnTo>
                    <a:pt x="53644" y="117599"/>
                  </a:lnTo>
                  <a:lnTo>
                    <a:pt x="48302" y="124558"/>
                  </a:lnTo>
                  <a:lnTo>
                    <a:pt x="42636" y="130002"/>
                  </a:lnTo>
                  <a:lnTo>
                    <a:pt x="40117" y="134774"/>
                  </a:lnTo>
                  <a:lnTo>
                    <a:pt x="38739" y="134917"/>
                  </a:lnTo>
                  <a:lnTo>
                    <a:pt x="31752" y="126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2578"/>
            <p:cNvSpPr/>
            <p:nvPr>
              <p:custDataLst>
                <p:tags r:id="rId185"/>
              </p:custDataLst>
            </p:nvPr>
          </p:nvSpPr>
          <p:spPr>
            <a:xfrm>
              <a:off x="8648700" y="5153973"/>
              <a:ext cx="28771" cy="154628"/>
            </a:xfrm>
            <a:custGeom>
              <a:avLst/>
              <a:gdLst/>
              <a:ahLst/>
              <a:cxnLst/>
              <a:rect l="0" t="0" r="0" b="0"/>
              <a:pathLst>
                <a:path w="28771" h="154628">
                  <a:moveTo>
                    <a:pt x="25400" y="14927"/>
                  </a:moveTo>
                  <a:lnTo>
                    <a:pt x="25400" y="14927"/>
                  </a:lnTo>
                  <a:lnTo>
                    <a:pt x="25400" y="0"/>
                  </a:lnTo>
                  <a:lnTo>
                    <a:pt x="26105" y="37"/>
                  </a:lnTo>
                  <a:lnTo>
                    <a:pt x="28770" y="3840"/>
                  </a:lnTo>
                  <a:lnTo>
                    <a:pt x="26022" y="48982"/>
                  </a:lnTo>
                  <a:lnTo>
                    <a:pt x="18573" y="89889"/>
                  </a:lnTo>
                  <a:lnTo>
                    <a:pt x="0" y="154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2579"/>
            <p:cNvSpPr/>
            <p:nvPr>
              <p:custDataLst>
                <p:tags r:id="rId186"/>
              </p:custDataLst>
            </p:nvPr>
          </p:nvSpPr>
          <p:spPr>
            <a:xfrm>
              <a:off x="8629772" y="5391150"/>
              <a:ext cx="30361" cy="43115"/>
            </a:xfrm>
            <a:custGeom>
              <a:avLst/>
              <a:gdLst/>
              <a:ahLst/>
              <a:cxnLst/>
              <a:rect l="0" t="0" r="0" b="0"/>
              <a:pathLst>
                <a:path w="30361" h="43115">
                  <a:moveTo>
                    <a:pt x="18928" y="0"/>
                  </a:moveTo>
                  <a:lnTo>
                    <a:pt x="18928" y="0"/>
                  </a:lnTo>
                  <a:lnTo>
                    <a:pt x="4622" y="14305"/>
                  </a:lnTo>
                  <a:lnTo>
                    <a:pt x="1988" y="20704"/>
                  </a:lnTo>
                  <a:lnTo>
                    <a:pt x="0" y="39943"/>
                  </a:lnTo>
                  <a:lnTo>
                    <a:pt x="1371" y="41444"/>
                  </a:lnTo>
                  <a:lnTo>
                    <a:pt x="6657" y="43114"/>
                  </a:lnTo>
                  <a:lnTo>
                    <a:pt x="9336" y="42854"/>
                  </a:lnTo>
                  <a:lnTo>
                    <a:pt x="14194" y="40683"/>
                  </a:lnTo>
                  <a:lnTo>
                    <a:pt x="20896" y="35494"/>
                  </a:lnTo>
                  <a:lnTo>
                    <a:pt x="30360" y="21144"/>
                  </a:lnTo>
                  <a:lnTo>
                    <a:pt x="29372" y="19741"/>
                  </a:lnTo>
                  <a:lnTo>
                    <a:pt x="1892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2580"/>
            <p:cNvSpPr/>
            <p:nvPr>
              <p:custDataLst>
                <p:tags r:id="rId187"/>
              </p:custDataLst>
            </p:nvPr>
          </p:nvSpPr>
          <p:spPr>
            <a:xfrm>
              <a:off x="8003366" y="5549926"/>
              <a:ext cx="1297946" cy="44425"/>
            </a:xfrm>
            <a:custGeom>
              <a:avLst/>
              <a:gdLst/>
              <a:ahLst/>
              <a:cxnLst/>
              <a:rect l="0" t="0" r="0" b="0"/>
              <a:pathLst>
                <a:path w="1297946" h="44425">
                  <a:moveTo>
                    <a:pt x="29384" y="12674"/>
                  </a:moveTo>
                  <a:lnTo>
                    <a:pt x="29384" y="12674"/>
                  </a:lnTo>
                  <a:lnTo>
                    <a:pt x="26013" y="12674"/>
                  </a:lnTo>
                  <a:lnTo>
                    <a:pt x="2957" y="19141"/>
                  </a:lnTo>
                  <a:lnTo>
                    <a:pt x="1183" y="20513"/>
                  </a:lnTo>
                  <a:lnTo>
                    <a:pt x="0" y="22133"/>
                  </a:lnTo>
                  <a:lnTo>
                    <a:pt x="621" y="23213"/>
                  </a:lnTo>
                  <a:lnTo>
                    <a:pt x="5077" y="24413"/>
                  </a:lnTo>
                  <a:lnTo>
                    <a:pt x="46193" y="25184"/>
                  </a:lnTo>
                  <a:lnTo>
                    <a:pt x="78482" y="25290"/>
                  </a:lnTo>
                  <a:lnTo>
                    <a:pt x="119644" y="23455"/>
                  </a:lnTo>
                  <a:lnTo>
                    <a:pt x="162633" y="20288"/>
                  </a:lnTo>
                  <a:lnTo>
                    <a:pt x="198202" y="16528"/>
                  </a:lnTo>
                  <a:lnTo>
                    <a:pt x="234236" y="12505"/>
                  </a:lnTo>
                  <a:lnTo>
                    <a:pt x="272124" y="9071"/>
                  </a:lnTo>
                  <a:lnTo>
                    <a:pt x="312481" y="7544"/>
                  </a:lnTo>
                  <a:lnTo>
                    <a:pt x="355818" y="4985"/>
                  </a:lnTo>
                  <a:lnTo>
                    <a:pt x="401654" y="2201"/>
                  </a:lnTo>
                  <a:lnTo>
                    <a:pt x="425731" y="1458"/>
                  </a:lnTo>
                  <a:lnTo>
                    <a:pt x="450248" y="963"/>
                  </a:lnTo>
                  <a:lnTo>
                    <a:pt x="475060" y="633"/>
                  </a:lnTo>
                  <a:lnTo>
                    <a:pt x="500068" y="414"/>
                  </a:lnTo>
                  <a:lnTo>
                    <a:pt x="525206" y="267"/>
                  </a:lnTo>
                  <a:lnTo>
                    <a:pt x="551137" y="169"/>
                  </a:lnTo>
                  <a:lnTo>
                    <a:pt x="577597" y="103"/>
                  </a:lnTo>
                  <a:lnTo>
                    <a:pt x="604409" y="61"/>
                  </a:lnTo>
                  <a:lnTo>
                    <a:pt x="630045" y="32"/>
                  </a:lnTo>
                  <a:lnTo>
                    <a:pt x="654896" y="12"/>
                  </a:lnTo>
                  <a:lnTo>
                    <a:pt x="679226" y="0"/>
                  </a:lnTo>
                  <a:lnTo>
                    <a:pt x="703913" y="697"/>
                  </a:lnTo>
                  <a:lnTo>
                    <a:pt x="728836" y="1867"/>
                  </a:lnTo>
                  <a:lnTo>
                    <a:pt x="753919" y="3352"/>
                  </a:lnTo>
                  <a:lnTo>
                    <a:pt x="798721" y="6885"/>
                  </a:lnTo>
                  <a:lnTo>
                    <a:pt x="840506" y="10101"/>
                  </a:lnTo>
                  <a:lnTo>
                    <a:pt x="882595" y="11530"/>
                  </a:lnTo>
                  <a:lnTo>
                    <a:pt x="921057" y="14047"/>
                  </a:lnTo>
                  <a:lnTo>
                    <a:pt x="956966" y="17517"/>
                  </a:lnTo>
                  <a:lnTo>
                    <a:pt x="991741" y="21412"/>
                  </a:lnTo>
                  <a:lnTo>
                    <a:pt x="1024129" y="23613"/>
                  </a:lnTo>
                  <a:lnTo>
                    <a:pt x="1068250" y="26734"/>
                  </a:lnTo>
                  <a:lnTo>
                    <a:pt x="1108131" y="30245"/>
                  </a:lnTo>
                  <a:lnTo>
                    <a:pt x="1154287" y="33167"/>
                  </a:lnTo>
                  <a:lnTo>
                    <a:pt x="1191858" y="36599"/>
                  </a:lnTo>
                  <a:lnTo>
                    <a:pt x="1229722" y="40476"/>
                  </a:lnTo>
                  <a:lnTo>
                    <a:pt x="1275354" y="43644"/>
                  </a:lnTo>
                  <a:lnTo>
                    <a:pt x="1297945" y="44321"/>
                  </a:lnTo>
                  <a:lnTo>
                    <a:pt x="1280334" y="4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2581"/>
            <p:cNvSpPr/>
            <p:nvPr>
              <p:custDataLst>
                <p:tags r:id="rId188"/>
              </p:custDataLst>
            </p:nvPr>
          </p:nvSpPr>
          <p:spPr>
            <a:xfrm>
              <a:off x="7986943" y="5747894"/>
              <a:ext cx="58508" cy="144907"/>
            </a:xfrm>
            <a:custGeom>
              <a:avLst/>
              <a:gdLst/>
              <a:ahLst/>
              <a:cxnLst/>
              <a:rect l="0" t="0" r="0" b="0"/>
              <a:pathLst>
                <a:path w="58508" h="144907">
                  <a:moveTo>
                    <a:pt x="58507" y="11556"/>
                  </a:moveTo>
                  <a:lnTo>
                    <a:pt x="58507" y="11556"/>
                  </a:lnTo>
                  <a:lnTo>
                    <a:pt x="58507" y="2718"/>
                  </a:lnTo>
                  <a:lnTo>
                    <a:pt x="57802" y="1430"/>
                  </a:lnTo>
                  <a:lnTo>
                    <a:pt x="56625" y="572"/>
                  </a:lnTo>
                  <a:lnTo>
                    <a:pt x="55136" y="0"/>
                  </a:lnTo>
                  <a:lnTo>
                    <a:pt x="49718" y="1246"/>
                  </a:lnTo>
                  <a:lnTo>
                    <a:pt x="42606" y="4857"/>
                  </a:lnTo>
                  <a:lnTo>
                    <a:pt x="34741" y="11165"/>
                  </a:lnTo>
                  <a:lnTo>
                    <a:pt x="18194" y="37559"/>
                  </a:lnTo>
                  <a:lnTo>
                    <a:pt x="481" y="79535"/>
                  </a:lnTo>
                  <a:lnTo>
                    <a:pt x="0" y="106643"/>
                  </a:lnTo>
                  <a:lnTo>
                    <a:pt x="4517" y="121080"/>
                  </a:lnTo>
                  <a:lnTo>
                    <a:pt x="7697" y="126906"/>
                  </a:lnTo>
                  <a:lnTo>
                    <a:pt x="16875" y="135260"/>
                  </a:lnTo>
                  <a:lnTo>
                    <a:pt x="28008" y="140619"/>
                  </a:lnTo>
                  <a:lnTo>
                    <a:pt x="58507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2582"/>
            <p:cNvSpPr/>
            <p:nvPr>
              <p:custDataLst>
                <p:tags r:id="rId189"/>
              </p:custDataLst>
            </p:nvPr>
          </p:nvSpPr>
          <p:spPr>
            <a:xfrm>
              <a:off x="8096642" y="5792593"/>
              <a:ext cx="56759" cy="87508"/>
            </a:xfrm>
            <a:custGeom>
              <a:avLst/>
              <a:gdLst/>
              <a:ahLst/>
              <a:cxnLst/>
              <a:rect l="0" t="0" r="0" b="0"/>
              <a:pathLst>
                <a:path w="56759" h="87508">
                  <a:moveTo>
                    <a:pt x="5958" y="24007"/>
                  </a:moveTo>
                  <a:lnTo>
                    <a:pt x="5958" y="24007"/>
                  </a:lnTo>
                  <a:lnTo>
                    <a:pt x="5958" y="17919"/>
                  </a:lnTo>
                  <a:lnTo>
                    <a:pt x="5253" y="29915"/>
                  </a:lnTo>
                  <a:lnTo>
                    <a:pt x="0" y="61895"/>
                  </a:lnTo>
                  <a:lnTo>
                    <a:pt x="487" y="69774"/>
                  </a:lnTo>
                  <a:lnTo>
                    <a:pt x="3057" y="75627"/>
                  </a:lnTo>
                  <a:lnTo>
                    <a:pt x="4023" y="76765"/>
                  </a:lnTo>
                  <a:lnTo>
                    <a:pt x="4668" y="76818"/>
                  </a:lnTo>
                  <a:lnTo>
                    <a:pt x="5098" y="76148"/>
                  </a:lnTo>
                  <a:lnTo>
                    <a:pt x="11012" y="30690"/>
                  </a:lnTo>
                  <a:lnTo>
                    <a:pt x="18821" y="13672"/>
                  </a:lnTo>
                  <a:lnTo>
                    <a:pt x="27156" y="3307"/>
                  </a:lnTo>
                  <a:lnTo>
                    <a:pt x="33253" y="696"/>
                  </a:lnTo>
                  <a:lnTo>
                    <a:pt x="36855" y="0"/>
                  </a:lnTo>
                  <a:lnTo>
                    <a:pt x="39961" y="241"/>
                  </a:lnTo>
                  <a:lnTo>
                    <a:pt x="45294" y="2391"/>
                  </a:lnTo>
                  <a:lnTo>
                    <a:pt x="50017" y="7579"/>
                  </a:lnTo>
                  <a:lnTo>
                    <a:pt x="53762" y="14589"/>
                  </a:lnTo>
                  <a:lnTo>
                    <a:pt x="56363" y="38115"/>
                  </a:lnTo>
                  <a:lnTo>
                    <a:pt x="55974" y="58021"/>
                  </a:lnTo>
                  <a:lnTo>
                    <a:pt x="51280" y="81062"/>
                  </a:lnTo>
                  <a:lnTo>
                    <a:pt x="51695" y="83211"/>
                  </a:lnTo>
                  <a:lnTo>
                    <a:pt x="56758" y="87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2583"/>
            <p:cNvSpPr/>
            <p:nvPr>
              <p:custDataLst>
                <p:tags r:id="rId190"/>
              </p:custDataLst>
            </p:nvPr>
          </p:nvSpPr>
          <p:spPr>
            <a:xfrm>
              <a:off x="8230482" y="5835650"/>
              <a:ext cx="56269" cy="12701"/>
            </a:xfrm>
            <a:custGeom>
              <a:avLst/>
              <a:gdLst/>
              <a:ahLst/>
              <a:cxnLst/>
              <a:rect l="0" t="0" r="0" b="0"/>
              <a:pathLst>
                <a:path w="56269" h="12701">
                  <a:moveTo>
                    <a:pt x="5468" y="12700"/>
                  </a:moveTo>
                  <a:lnTo>
                    <a:pt x="5468" y="12700"/>
                  </a:lnTo>
                  <a:lnTo>
                    <a:pt x="5468" y="7233"/>
                  </a:lnTo>
                  <a:lnTo>
                    <a:pt x="0" y="960"/>
                  </a:lnTo>
                  <a:lnTo>
                    <a:pt x="411" y="639"/>
                  </a:lnTo>
                  <a:lnTo>
                    <a:pt x="2750" y="284"/>
                  </a:lnTo>
                  <a:lnTo>
                    <a:pt x="26277" y="5492"/>
                  </a:lnTo>
                  <a:lnTo>
                    <a:pt x="56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2584"/>
            <p:cNvSpPr/>
            <p:nvPr>
              <p:custDataLst>
                <p:tags r:id="rId191"/>
              </p:custDataLst>
            </p:nvPr>
          </p:nvSpPr>
          <p:spPr>
            <a:xfrm>
              <a:off x="8370182" y="5803900"/>
              <a:ext cx="5469" cy="88901"/>
            </a:xfrm>
            <a:custGeom>
              <a:avLst/>
              <a:gdLst/>
              <a:ahLst/>
              <a:cxnLst/>
              <a:rect l="0" t="0" r="0" b="0"/>
              <a:pathLst>
                <a:path w="5469" h="88901">
                  <a:moveTo>
                    <a:pt x="5468" y="0"/>
                  </a:moveTo>
                  <a:lnTo>
                    <a:pt x="5468" y="0"/>
                  </a:lnTo>
                  <a:lnTo>
                    <a:pt x="0" y="25240"/>
                  </a:lnTo>
                  <a:lnTo>
                    <a:pt x="5309" y="71411"/>
                  </a:lnTo>
                  <a:lnTo>
                    <a:pt x="546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2585"/>
            <p:cNvSpPr/>
            <p:nvPr>
              <p:custDataLst>
                <p:tags r:id="rId192"/>
              </p:custDataLst>
            </p:nvPr>
          </p:nvSpPr>
          <p:spPr>
            <a:xfrm>
              <a:off x="8351132" y="5759450"/>
              <a:ext cx="11819" cy="12701"/>
            </a:xfrm>
            <a:custGeom>
              <a:avLst/>
              <a:gdLst/>
              <a:ahLst/>
              <a:cxnLst/>
              <a:rect l="0" t="0" r="0" b="0"/>
              <a:pathLst>
                <a:path w="1181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7233"/>
                  </a:lnTo>
                  <a:lnTo>
                    <a:pt x="11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2586"/>
            <p:cNvSpPr/>
            <p:nvPr>
              <p:custDataLst>
                <p:tags r:id="rId193"/>
              </p:custDataLst>
            </p:nvPr>
          </p:nvSpPr>
          <p:spPr>
            <a:xfrm>
              <a:off x="8435779" y="5753100"/>
              <a:ext cx="47354" cy="141460"/>
            </a:xfrm>
            <a:custGeom>
              <a:avLst/>
              <a:gdLst/>
              <a:ahLst/>
              <a:cxnLst/>
              <a:rect l="0" t="0" r="0" b="0"/>
              <a:pathLst>
                <a:path w="47354" h="141460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0701" y="5069"/>
                  </a:lnTo>
                  <a:lnTo>
                    <a:pt x="18772" y="12865"/>
                  </a:lnTo>
                  <a:lnTo>
                    <a:pt x="22105" y="14927"/>
                  </a:lnTo>
                  <a:lnTo>
                    <a:pt x="33537" y="31312"/>
                  </a:lnTo>
                  <a:lnTo>
                    <a:pt x="42491" y="50671"/>
                  </a:lnTo>
                  <a:lnTo>
                    <a:pt x="47353" y="96451"/>
                  </a:lnTo>
                  <a:lnTo>
                    <a:pt x="42659" y="120181"/>
                  </a:lnTo>
                  <a:lnTo>
                    <a:pt x="34937" y="137308"/>
                  </a:lnTo>
                  <a:lnTo>
                    <a:pt x="32881" y="140222"/>
                  </a:lnTo>
                  <a:lnTo>
                    <a:pt x="30100" y="141459"/>
                  </a:lnTo>
                  <a:lnTo>
                    <a:pt x="1607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2587"/>
            <p:cNvSpPr/>
            <p:nvPr>
              <p:custDataLst>
                <p:tags r:id="rId194"/>
              </p:custDataLst>
            </p:nvPr>
          </p:nvSpPr>
          <p:spPr>
            <a:xfrm>
              <a:off x="8585200" y="5690483"/>
              <a:ext cx="19017" cy="176918"/>
            </a:xfrm>
            <a:custGeom>
              <a:avLst/>
              <a:gdLst/>
              <a:ahLst/>
              <a:cxnLst/>
              <a:rect l="0" t="0" r="0" b="0"/>
              <a:pathLst>
                <a:path w="19017" h="176918">
                  <a:moveTo>
                    <a:pt x="12700" y="5467"/>
                  </a:moveTo>
                  <a:lnTo>
                    <a:pt x="12700" y="5467"/>
                  </a:lnTo>
                  <a:lnTo>
                    <a:pt x="12700" y="2096"/>
                  </a:lnTo>
                  <a:lnTo>
                    <a:pt x="13405" y="1103"/>
                  </a:lnTo>
                  <a:lnTo>
                    <a:pt x="14581" y="441"/>
                  </a:lnTo>
                  <a:lnTo>
                    <a:pt x="16070" y="0"/>
                  </a:lnTo>
                  <a:lnTo>
                    <a:pt x="17063" y="411"/>
                  </a:lnTo>
                  <a:lnTo>
                    <a:pt x="17726" y="1391"/>
                  </a:lnTo>
                  <a:lnTo>
                    <a:pt x="18462" y="5066"/>
                  </a:lnTo>
                  <a:lnTo>
                    <a:pt x="19016" y="48669"/>
                  </a:lnTo>
                  <a:lnTo>
                    <a:pt x="15673" y="92004"/>
                  </a:lnTo>
                  <a:lnTo>
                    <a:pt x="10209" y="130669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2588"/>
            <p:cNvSpPr/>
            <p:nvPr>
              <p:custDataLst>
                <p:tags r:id="rId195"/>
              </p:custDataLst>
            </p:nvPr>
          </p:nvSpPr>
          <p:spPr>
            <a:xfrm>
              <a:off x="8591627" y="5981700"/>
              <a:ext cx="28117" cy="43144"/>
            </a:xfrm>
            <a:custGeom>
              <a:avLst/>
              <a:gdLst/>
              <a:ahLst/>
              <a:cxnLst/>
              <a:rect l="0" t="0" r="0" b="0"/>
              <a:pathLst>
                <a:path w="28117" h="43144">
                  <a:moveTo>
                    <a:pt x="6273" y="6350"/>
                  </a:moveTo>
                  <a:lnTo>
                    <a:pt x="6273" y="6350"/>
                  </a:lnTo>
                  <a:lnTo>
                    <a:pt x="6273" y="15810"/>
                  </a:lnTo>
                  <a:lnTo>
                    <a:pt x="5568" y="16890"/>
                  </a:lnTo>
                  <a:lnTo>
                    <a:pt x="4391" y="17609"/>
                  </a:lnTo>
                  <a:lnTo>
                    <a:pt x="2902" y="18090"/>
                  </a:lnTo>
                  <a:lnTo>
                    <a:pt x="1909" y="19821"/>
                  </a:lnTo>
                  <a:lnTo>
                    <a:pt x="97" y="35587"/>
                  </a:lnTo>
                  <a:lnTo>
                    <a:pt x="0" y="40039"/>
                  </a:lnTo>
                  <a:lnTo>
                    <a:pt x="1385" y="41509"/>
                  </a:lnTo>
                  <a:lnTo>
                    <a:pt x="6688" y="43143"/>
                  </a:lnTo>
                  <a:lnTo>
                    <a:pt x="9371" y="42873"/>
                  </a:lnTo>
                  <a:lnTo>
                    <a:pt x="14235" y="40692"/>
                  </a:lnTo>
                  <a:lnTo>
                    <a:pt x="27396" y="24022"/>
                  </a:lnTo>
                  <a:lnTo>
                    <a:pt x="28116" y="21659"/>
                  </a:lnTo>
                  <a:lnTo>
                    <a:pt x="27890" y="19378"/>
                  </a:lnTo>
                  <a:lnTo>
                    <a:pt x="18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2589"/>
            <p:cNvSpPr/>
            <p:nvPr>
              <p:custDataLst>
                <p:tags r:id="rId196"/>
              </p:custDataLst>
            </p:nvPr>
          </p:nvSpPr>
          <p:spPr>
            <a:xfrm>
              <a:off x="8760454" y="5728844"/>
              <a:ext cx="53347" cy="165663"/>
            </a:xfrm>
            <a:custGeom>
              <a:avLst/>
              <a:gdLst/>
              <a:ahLst/>
              <a:cxnLst/>
              <a:rect l="0" t="0" r="0" b="0"/>
              <a:pathLst>
                <a:path w="53347" h="165663">
                  <a:moveTo>
                    <a:pt x="53346" y="11556"/>
                  </a:moveTo>
                  <a:lnTo>
                    <a:pt x="53346" y="11556"/>
                  </a:lnTo>
                  <a:lnTo>
                    <a:pt x="53344" y="0"/>
                  </a:lnTo>
                  <a:lnTo>
                    <a:pt x="52641" y="324"/>
                  </a:lnTo>
                  <a:lnTo>
                    <a:pt x="41103" y="11871"/>
                  </a:lnTo>
                  <a:lnTo>
                    <a:pt x="17841" y="43208"/>
                  </a:lnTo>
                  <a:lnTo>
                    <a:pt x="5594" y="83190"/>
                  </a:lnTo>
                  <a:lnTo>
                    <a:pt x="0" y="113762"/>
                  </a:lnTo>
                  <a:lnTo>
                    <a:pt x="944" y="129653"/>
                  </a:lnTo>
                  <a:lnTo>
                    <a:pt x="8813" y="150499"/>
                  </a:lnTo>
                  <a:lnTo>
                    <a:pt x="18031" y="159857"/>
                  </a:lnTo>
                  <a:lnTo>
                    <a:pt x="28479" y="165662"/>
                  </a:lnTo>
                  <a:lnTo>
                    <a:pt x="53346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2590"/>
            <p:cNvSpPr/>
            <p:nvPr>
              <p:custDataLst>
                <p:tags r:id="rId197"/>
              </p:custDataLst>
            </p:nvPr>
          </p:nvSpPr>
          <p:spPr>
            <a:xfrm>
              <a:off x="8883650" y="58420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4363" y="10140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2591"/>
            <p:cNvSpPr/>
            <p:nvPr>
              <p:custDataLst>
                <p:tags r:id="rId198"/>
              </p:custDataLst>
            </p:nvPr>
          </p:nvSpPr>
          <p:spPr>
            <a:xfrm>
              <a:off x="8896350" y="5753983"/>
              <a:ext cx="6351" cy="18168"/>
            </a:xfrm>
            <a:custGeom>
              <a:avLst/>
              <a:gdLst/>
              <a:ahLst/>
              <a:cxnLst/>
              <a:rect l="0" t="0" r="0" b="0"/>
              <a:pathLst>
                <a:path w="6351" h="1816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5645" y="1103"/>
                  </a:lnTo>
                  <a:lnTo>
                    <a:pt x="4469" y="441"/>
                  </a:lnTo>
                  <a:lnTo>
                    <a:pt x="2979" y="0"/>
                  </a:lnTo>
                  <a:lnTo>
                    <a:pt x="1987" y="1116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2592"/>
            <p:cNvSpPr/>
            <p:nvPr>
              <p:custDataLst>
                <p:tags r:id="rId199"/>
              </p:custDataLst>
            </p:nvPr>
          </p:nvSpPr>
          <p:spPr>
            <a:xfrm>
              <a:off x="8978900" y="5835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28374" y="11995"/>
                  </a:lnTo>
                  <a:lnTo>
                    <a:pt x="48383" y="7674"/>
                  </a:lnTo>
                  <a:lnTo>
                    <a:pt x="61013" y="623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513"/>
          <p:cNvGrpSpPr/>
          <p:nvPr/>
        </p:nvGrpSpPr>
        <p:grpSpPr>
          <a:xfrm>
            <a:off x="7251700" y="5420842"/>
            <a:ext cx="317501" cy="160693"/>
            <a:chOff x="7251700" y="5420842"/>
            <a:chExt cx="317501" cy="160693"/>
          </a:xfrm>
        </p:grpSpPr>
        <p:sp>
          <p:nvSpPr>
            <p:cNvPr id="330" name="SMARTInkShape-2593"/>
            <p:cNvSpPr/>
            <p:nvPr>
              <p:custDataLst>
                <p:tags r:id="rId174"/>
              </p:custDataLst>
            </p:nvPr>
          </p:nvSpPr>
          <p:spPr>
            <a:xfrm>
              <a:off x="7550227" y="5562600"/>
              <a:ext cx="18974" cy="12701"/>
            </a:xfrm>
            <a:custGeom>
              <a:avLst/>
              <a:gdLst/>
              <a:ahLst/>
              <a:cxnLst/>
              <a:rect l="0" t="0" r="0" b="0"/>
              <a:pathLst>
                <a:path w="18974" h="12701">
                  <a:moveTo>
                    <a:pt x="6273" y="12700"/>
                  </a:moveTo>
                  <a:lnTo>
                    <a:pt x="6273" y="12700"/>
                  </a:lnTo>
                  <a:lnTo>
                    <a:pt x="185" y="12700"/>
                  </a:lnTo>
                  <a:lnTo>
                    <a:pt x="0" y="9329"/>
                  </a:lnTo>
                  <a:lnTo>
                    <a:pt x="2091" y="8336"/>
                  </a:lnTo>
                  <a:lnTo>
                    <a:pt x="13030" y="6233"/>
                  </a:lnTo>
                  <a:lnTo>
                    <a:pt x="18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2594"/>
            <p:cNvSpPr/>
            <p:nvPr>
              <p:custDataLst>
                <p:tags r:id="rId175"/>
              </p:custDataLst>
            </p:nvPr>
          </p:nvSpPr>
          <p:spPr>
            <a:xfrm>
              <a:off x="7251700" y="5420842"/>
              <a:ext cx="124417" cy="160693"/>
            </a:xfrm>
            <a:custGeom>
              <a:avLst/>
              <a:gdLst/>
              <a:ahLst/>
              <a:cxnLst/>
              <a:rect l="0" t="0" r="0" b="0"/>
              <a:pathLst>
                <a:path w="124417" h="160693">
                  <a:moveTo>
                    <a:pt x="0" y="2058"/>
                  </a:moveTo>
                  <a:lnTo>
                    <a:pt x="0" y="2058"/>
                  </a:lnTo>
                  <a:lnTo>
                    <a:pt x="5467" y="2058"/>
                  </a:lnTo>
                  <a:lnTo>
                    <a:pt x="6315" y="43485"/>
                  </a:lnTo>
                  <a:lnTo>
                    <a:pt x="6343" y="83149"/>
                  </a:lnTo>
                  <a:lnTo>
                    <a:pt x="1984" y="123543"/>
                  </a:lnTo>
                  <a:lnTo>
                    <a:pt x="115" y="160634"/>
                  </a:lnTo>
                  <a:lnTo>
                    <a:pt x="77" y="160692"/>
                  </a:lnTo>
                  <a:lnTo>
                    <a:pt x="3377" y="116606"/>
                  </a:lnTo>
                  <a:lnTo>
                    <a:pt x="10832" y="73525"/>
                  </a:lnTo>
                  <a:lnTo>
                    <a:pt x="24571" y="33489"/>
                  </a:lnTo>
                  <a:lnTo>
                    <a:pt x="39736" y="10195"/>
                  </a:lnTo>
                  <a:lnTo>
                    <a:pt x="49645" y="2147"/>
                  </a:lnTo>
                  <a:lnTo>
                    <a:pt x="54263" y="0"/>
                  </a:lnTo>
                  <a:lnTo>
                    <a:pt x="59458" y="686"/>
                  </a:lnTo>
                  <a:lnTo>
                    <a:pt x="70876" y="7093"/>
                  </a:lnTo>
                  <a:lnTo>
                    <a:pt x="101298" y="33858"/>
                  </a:lnTo>
                  <a:lnTo>
                    <a:pt x="116069" y="59191"/>
                  </a:lnTo>
                  <a:lnTo>
                    <a:pt x="123448" y="84524"/>
                  </a:lnTo>
                  <a:lnTo>
                    <a:pt x="124416" y="124651"/>
                  </a:lnTo>
                  <a:lnTo>
                    <a:pt x="119885" y="143039"/>
                  </a:lnTo>
                  <a:lnTo>
                    <a:pt x="116782" y="148677"/>
                  </a:lnTo>
                  <a:lnTo>
                    <a:pt x="114300" y="14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514"/>
          <p:cNvGrpSpPr/>
          <p:nvPr/>
        </p:nvGrpSpPr>
        <p:grpSpPr>
          <a:xfrm>
            <a:off x="8629650" y="4813561"/>
            <a:ext cx="94824" cy="126740"/>
            <a:chOff x="8629650" y="4813561"/>
            <a:chExt cx="94824" cy="126740"/>
          </a:xfrm>
        </p:grpSpPr>
        <p:sp>
          <p:nvSpPr>
            <p:cNvPr id="333" name="SMARTInkShape-2595"/>
            <p:cNvSpPr/>
            <p:nvPr>
              <p:custDataLst>
                <p:tags r:id="rId172"/>
              </p:custDataLst>
            </p:nvPr>
          </p:nvSpPr>
          <p:spPr>
            <a:xfrm>
              <a:off x="8712200" y="4816580"/>
              <a:ext cx="12274" cy="123721"/>
            </a:xfrm>
            <a:custGeom>
              <a:avLst/>
              <a:gdLst/>
              <a:ahLst/>
              <a:cxnLst/>
              <a:rect l="0" t="0" r="0" b="0"/>
              <a:pathLst>
                <a:path w="12274" h="123721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5026" y="2512"/>
                  </a:lnTo>
                  <a:lnTo>
                    <a:pt x="5467" y="581"/>
                  </a:lnTo>
                  <a:lnTo>
                    <a:pt x="6468" y="0"/>
                  </a:lnTo>
                  <a:lnTo>
                    <a:pt x="7840" y="318"/>
                  </a:lnTo>
                  <a:lnTo>
                    <a:pt x="9459" y="1235"/>
                  </a:lnTo>
                  <a:lnTo>
                    <a:pt x="10539" y="3258"/>
                  </a:lnTo>
                  <a:lnTo>
                    <a:pt x="12273" y="20407"/>
                  </a:lnTo>
                  <a:lnTo>
                    <a:pt x="10693" y="40662"/>
                  </a:lnTo>
                  <a:lnTo>
                    <a:pt x="4849" y="87395"/>
                  </a:lnTo>
                  <a:lnTo>
                    <a:pt x="957" y="111372"/>
                  </a:lnTo>
                  <a:lnTo>
                    <a:pt x="1343" y="115487"/>
                  </a:lnTo>
                  <a:lnTo>
                    <a:pt x="6350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2596"/>
            <p:cNvSpPr/>
            <p:nvPr>
              <p:custDataLst>
                <p:tags r:id="rId173"/>
              </p:custDataLst>
            </p:nvPr>
          </p:nvSpPr>
          <p:spPr>
            <a:xfrm>
              <a:off x="8629650" y="4813561"/>
              <a:ext cx="19051" cy="126407"/>
            </a:xfrm>
            <a:custGeom>
              <a:avLst/>
              <a:gdLst/>
              <a:ahLst/>
              <a:cxnLst/>
              <a:rect l="0" t="0" r="0" b="0"/>
              <a:pathLst>
                <a:path w="19051" h="126407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12305" y="41428"/>
                  </a:lnTo>
                  <a:lnTo>
                    <a:pt x="12648" y="85009"/>
                  </a:lnTo>
                  <a:lnTo>
                    <a:pt x="12692" y="121914"/>
                  </a:lnTo>
                  <a:lnTo>
                    <a:pt x="13401" y="124933"/>
                  </a:lnTo>
                  <a:lnTo>
                    <a:pt x="14578" y="126241"/>
                  </a:lnTo>
                  <a:lnTo>
                    <a:pt x="16069" y="126406"/>
                  </a:lnTo>
                  <a:lnTo>
                    <a:pt x="17063" y="125812"/>
                  </a:lnTo>
                  <a:lnTo>
                    <a:pt x="1905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6" name="SMARTInkShape-2597"/>
          <p:cNvSpPr/>
          <p:nvPr>
            <p:custDataLst>
              <p:tags r:id="rId3"/>
            </p:custDataLst>
          </p:nvPr>
        </p:nvSpPr>
        <p:spPr>
          <a:xfrm>
            <a:off x="3495165" y="2730799"/>
            <a:ext cx="410086" cy="74624"/>
          </a:xfrm>
          <a:custGeom>
            <a:avLst/>
            <a:gdLst/>
            <a:ahLst/>
            <a:cxnLst/>
            <a:rect l="0" t="0" r="0" b="0"/>
            <a:pathLst>
              <a:path w="410086" h="74624">
                <a:moveTo>
                  <a:pt x="16385" y="37801"/>
                </a:moveTo>
                <a:lnTo>
                  <a:pt x="16385" y="37801"/>
                </a:lnTo>
                <a:lnTo>
                  <a:pt x="10918" y="43268"/>
                </a:lnTo>
                <a:lnTo>
                  <a:pt x="13667" y="40518"/>
                </a:lnTo>
                <a:lnTo>
                  <a:pt x="54328" y="34396"/>
                </a:lnTo>
                <a:lnTo>
                  <a:pt x="98512" y="26937"/>
                </a:lnTo>
                <a:lnTo>
                  <a:pt x="142554" y="18903"/>
                </a:lnTo>
                <a:lnTo>
                  <a:pt x="177588" y="13409"/>
                </a:lnTo>
                <a:lnTo>
                  <a:pt x="223605" y="8231"/>
                </a:lnTo>
                <a:lnTo>
                  <a:pt x="260757" y="4816"/>
                </a:lnTo>
                <a:lnTo>
                  <a:pt x="304074" y="711"/>
                </a:lnTo>
                <a:lnTo>
                  <a:pt x="322857" y="0"/>
                </a:lnTo>
                <a:lnTo>
                  <a:pt x="325122" y="606"/>
                </a:lnTo>
                <a:lnTo>
                  <a:pt x="325221" y="1715"/>
                </a:lnTo>
                <a:lnTo>
                  <a:pt x="323876" y="3160"/>
                </a:lnTo>
                <a:lnTo>
                  <a:pt x="285524" y="15619"/>
                </a:lnTo>
                <a:lnTo>
                  <a:pt x="243278" y="26838"/>
                </a:lnTo>
                <a:lnTo>
                  <a:pt x="207398" y="34945"/>
                </a:lnTo>
                <a:lnTo>
                  <a:pt x="173011" y="39589"/>
                </a:lnTo>
                <a:lnTo>
                  <a:pt x="134210" y="45886"/>
                </a:lnTo>
                <a:lnTo>
                  <a:pt x="98385" y="52683"/>
                </a:lnTo>
                <a:lnTo>
                  <a:pt x="52494" y="62796"/>
                </a:lnTo>
                <a:lnTo>
                  <a:pt x="10033" y="71588"/>
                </a:lnTo>
                <a:lnTo>
                  <a:pt x="0" y="74623"/>
                </a:lnTo>
                <a:lnTo>
                  <a:pt x="39663" y="63579"/>
                </a:lnTo>
                <a:lnTo>
                  <a:pt x="79754" y="52405"/>
                </a:lnTo>
                <a:lnTo>
                  <a:pt x="120376" y="42050"/>
                </a:lnTo>
                <a:lnTo>
                  <a:pt x="164580" y="31872"/>
                </a:lnTo>
                <a:lnTo>
                  <a:pt x="203545" y="26439"/>
                </a:lnTo>
                <a:lnTo>
                  <a:pt x="208186" y="26698"/>
                </a:lnTo>
                <a:lnTo>
                  <a:pt x="210575" y="27577"/>
                </a:lnTo>
                <a:lnTo>
                  <a:pt x="211461" y="28868"/>
                </a:lnTo>
                <a:lnTo>
                  <a:pt x="164059" y="52962"/>
                </a:lnTo>
                <a:lnTo>
                  <a:pt x="153514" y="61238"/>
                </a:lnTo>
                <a:lnTo>
                  <a:pt x="154371" y="64009"/>
                </a:lnTo>
                <a:lnTo>
                  <a:pt x="166612" y="67088"/>
                </a:lnTo>
                <a:lnTo>
                  <a:pt x="211787" y="63289"/>
                </a:lnTo>
                <a:lnTo>
                  <a:pt x="246693" y="57125"/>
                </a:lnTo>
                <a:lnTo>
                  <a:pt x="285726" y="49682"/>
                </a:lnTo>
                <a:lnTo>
                  <a:pt x="323064" y="43082"/>
                </a:lnTo>
                <a:lnTo>
                  <a:pt x="363918" y="38660"/>
                </a:lnTo>
                <a:lnTo>
                  <a:pt x="410085" y="3145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SMARTInkShape-2598"/>
          <p:cNvSpPr/>
          <p:nvPr>
            <p:custDataLst>
              <p:tags r:id="rId4"/>
            </p:custDataLst>
          </p:nvPr>
        </p:nvSpPr>
        <p:spPr>
          <a:xfrm>
            <a:off x="8198255" y="3105351"/>
            <a:ext cx="1593264" cy="1592743"/>
          </a:xfrm>
          <a:custGeom>
            <a:avLst/>
            <a:gdLst/>
            <a:ahLst/>
            <a:cxnLst/>
            <a:rect l="0" t="0" r="0" b="0"/>
            <a:pathLst>
              <a:path w="1593264" h="1592743">
                <a:moveTo>
                  <a:pt x="939395" y="120449"/>
                </a:moveTo>
                <a:lnTo>
                  <a:pt x="939395" y="120449"/>
                </a:lnTo>
                <a:lnTo>
                  <a:pt x="939393" y="117078"/>
                </a:lnTo>
                <a:lnTo>
                  <a:pt x="938690" y="116085"/>
                </a:lnTo>
                <a:lnTo>
                  <a:pt x="937514" y="115423"/>
                </a:lnTo>
                <a:lnTo>
                  <a:pt x="936024" y="114982"/>
                </a:lnTo>
                <a:lnTo>
                  <a:pt x="930556" y="110989"/>
                </a:lnTo>
                <a:lnTo>
                  <a:pt x="928410" y="107308"/>
                </a:lnTo>
                <a:lnTo>
                  <a:pt x="926753" y="103319"/>
                </a:lnTo>
                <a:lnTo>
                  <a:pt x="910861" y="82071"/>
                </a:lnTo>
                <a:lnTo>
                  <a:pt x="884272" y="60693"/>
                </a:lnTo>
                <a:lnTo>
                  <a:pt x="846923" y="44152"/>
                </a:lnTo>
                <a:lnTo>
                  <a:pt x="805731" y="30668"/>
                </a:lnTo>
                <a:lnTo>
                  <a:pt x="768948" y="20078"/>
                </a:lnTo>
                <a:lnTo>
                  <a:pt x="733513" y="11373"/>
                </a:lnTo>
                <a:lnTo>
                  <a:pt x="690558" y="7697"/>
                </a:lnTo>
                <a:lnTo>
                  <a:pt x="648824" y="3237"/>
                </a:lnTo>
                <a:lnTo>
                  <a:pt x="606277" y="817"/>
                </a:lnTo>
                <a:lnTo>
                  <a:pt x="565109" y="0"/>
                </a:lnTo>
                <a:lnTo>
                  <a:pt x="519870" y="1720"/>
                </a:lnTo>
                <a:lnTo>
                  <a:pt x="482972" y="8645"/>
                </a:lnTo>
                <a:lnTo>
                  <a:pt x="439467" y="16807"/>
                </a:lnTo>
                <a:lnTo>
                  <a:pt x="399340" y="27325"/>
                </a:lnTo>
                <a:lnTo>
                  <a:pt x="358951" y="40853"/>
                </a:lnTo>
                <a:lnTo>
                  <a:pt x="313191" y="57922"/>
                </a:lnTo>
                <a:lnTo>
                  <a:pt x="271325" y="76740"/>
                </a:lnTo>
                <a:lnTo>
                  <a:pt x="224458" y="95730"/>
                </a:lnTo>
                <a:lnTo>
                  <a:pt x="182268" y="122638"/>
                </a:lnTo>
                <a:lnTo>
                  <a:pt x="135463" y="154830"/>
                </a:lnTo>
                <a:lnTo>
                  <a:pt x="93061" y="199091"/>
                </a:lnTo>
                <a:lnTo>
                  <a:pt x="60857" y="239469"/>
                </a:lnTo>
                <a:lnTo>
                  <a:pt x="43028" y="272658"/>
                </a:lnTo>
                <a:lnTo>
                  <a:pt x="30099" y="318516"/>
                </a:lnTo>
                <a:lnTo>
                  <a:pt x="20908" y="361597"/>
                </a:lnTo>
                <a:lnTo>
                  <a:pt x="15944" y="398706"/>
                </a:lnTo>
                <a:lnTo>
                  <a:pt x="8651" y="442401"/>
                </a:lnTo>
                <a:lnTo>
                  <a:pt x="6747" y="480112"/>
                </a:lnTo>
                <a:lnTo>
                  <a:pt x="4223" y="522974"/>
                </a:lnTo>
                <a:lnTo>
                  <a:pt x="965" y="561214"/>
                </a:lnTo>
                <a:lnTo>
                  <a:pt x="0" y="600061"/>
                </a:lnTo>
                <a:lnTo>
                  <a:pt x="3045" y="641421"/>
                </a:lnTo>
                <a:lnTo>
                  <a:pt x="5085" y="681603"/>
                </a:lnTo>
                <a:lnTo>
                  <a:pt x="5690" y="719143"/>
                </a:lnTo>
                <a:lnTo>
                  <a:pt x="9240" y="762723"/>
                </a:lnTo>
                <a:lnTo>
                  <a:pt x="11390" y="801270"/>
                </a:lnTo>
                <a:lnTo>
                  <a:pt x="15398" y="841776"/>
                </a:lnTo>
                <a:lnTo>
                  <a:pt x="17683" y="888428"/>
                </a:lnTo>
                <a:lnTo>
                  <a:pt x="18360" y="927887"/>
                </a:lnTo>
                <a:lnTo>
                  <a:pt x="21932" y="972034"/>
                </a:lnTo>
                <a:lnTo>
                  <a:pt x="24087" y="1014120"/>
                </a:lnTo>
                <a:lnTo>
                  <a:pt x="24726" y="1050031"/>
                </a:lnTo>
                <a:lnTo>
                  <a:pt x="28286" y="1089755"/>
                </a:lnTo>
                <a:lnTo>
                  <a:pt x="33809" y="1126063"/>
                </a:lnTo>
                <a:lnTo>
                  <a:pt x="43285" y="1165906"/>
                </a:lnTo>
                <a:lnTo>
                  <a:pt x="55030" y="1208990"/>
                </a:lnTo>
                <a:lnTo>
                  <a:pt x="67277" y="1253293"/>
                </a:lnTo>
                <a:lnTo>
                  <a:pt x="83279" y="1295726"/>
                </a:lnTo>
                <a:lnTo>
                  <a:pt x="105385" y="1335807"/>
                </a:lnTo>
                <a:lnTo>
                  <a:pt x="132519" y="1379499"/>
                </a:lnTo>
                <a:lnTo>
                  <a:pt x="151869" y="1402884"/>
                </a:lnTo>
                <a:lnTo>
                  <a:pt x="198922" y="1441225"/>
                </a:lnTo>
                <a:lnTo>
                  <a:pt x="238458" y="1470509"/>
                </a:lnTo>
                <a:lnTo>
                  <a:pt x="282375" y="1493262"/>
                </a:lnTo>
                <a:lnTo>
                  <a:pt x="327549" y="1507862"/>
                </a:lnTo>
                <a:lnTo>
                  <a:pt x="374002" y="1524792"/>
                </a:lnTo>
                <a:lnTo>
                  <a:pt x="413394" y="1538525"/>
                </a:lnTo>
                <a:lnTo>
                  <a:pt x="453579" y="1548763"/>
                </a:lnTo>
                <a:lnTo>
                  <a:pt x="491355" y="1555420"/>
                </a:lnTo>
                <a:lnTo>
                  <a:pt x="538255" y="1563990"/>
                </a:lnTo>
                <a:lnTo>
                  <a:pt x="576023" y="1566987"/>
                </a:lnTo>
                <a:lnTo>
                  <a:pt x="618494" y="1571246"/>
                </a:lnTo>
                <a:lnTo>
                  <a:pt x="665729" y="1576976"/>
                </a:lnTo>
                <a:lnTo>
                  <a:pt x="709732" y="1580164"/>
                </a:lnTo>
                <a:lnTo>
                  <a:pt x="748972" y="1581422"/>
                </a:lnTo>
                <a:lnTo>
                  <a:pt x="789761" y="1585244"/>
                </a:lnTo>
                <a:lnTo>
                  <a:pt x="835545" y="1586893"/>
                </a:lnTo>
                <a:lnTo>
                  <a:pt x="878038" y="1590589"/>
                </a:lnTo>
                <a:lnTo>
                  <a:pt x="913532" y="1592742"/>
                </a:lnTo>
                <a:lnTo>
                  <a:pt x="955328" y="1590009"/>
                </a:lnTo>
                <a:lnTo>
                  <a:pt x="996242" y="1587835"/>
                </a:lnTo>
                <a:lnTo>
                  <a:pt x="1034947" y="1586752"/>
                </a:lnTo>
                <a:lnTo>
                  <a:pt x="1075578" y="1582982"/>
                </a:lnTo>
                <a:lnTo>
                  <a:pt x="1119425" y="1579469"/>
                </a:lnTo>
                <a:lnTo>
                  <a:pt x="1157836" y="1574160"/>
                </a:lnTo>
                <a:lnTo>
                  <a:pt x="1198616" y="1568120"/>
                </a:lnTo>
                <a:lnTo>
                  <a:pt x="1237510" y="1561860"/>
                </a:lnTo>
                <a:lnTo>
                  <a:pt x="1273965" y="1553656"/>
                </a:lnTo>
                <a:lnTo>
                  <a:pt x="1321258" y="1538241"/>
                </a:lnTo>
                <a:lnTo>
                  <a:pt x="1364179" y="1522314"/>
                </a:lnTo>
                <a:lnTo>
                  <a:pt x="1403388" y="1505973"/>
                </a:lnTo>
                <a:lnTo>
                  <a:pt x="1448972" y="1475921"/>
                </a:lnTo>
                <a:lnTo>
                  <a:pt x="1496374" y="1432178"/>
                </a:lnTo>
                <a:lnTo>
                  <a:pt x="1518140" y="1414057"/>
                </a:lnTo>
                <a:lnTo>
                  <a:pt x="1549518" y="1374938"/>
                </a:lnTo>
                <a:lnTo>
                  <a:pt x="1572067" y="1329506"/>
                </a:lnTo>
                <a:lnTo>
                  <a:pt x="1586509" y="1284865"/>
                </a:lnTo>
                <a:lnTo>
                  <a:pt x="1592531" y="1237916"/>
                </a:lnTo>
                <a:lnTo>
                  <a:pt x="1593263" y="1192318"/>
                </a:lnTo>
                <a:lnTo>
                  <a:pt x="1590038" y="1149288"/>
                </a:lnTo>
                <a:lnTo>
                  <a:pt x="1586971" y="1105588"/>
                </a:lnTo>
                <a:lnTo>
                  <a:pt x="1580302" y="1068735"/>
                </a:lnTo>
                <a:lnTo>
                  <a:pt x="1572190" y="1028058"/>
                </a:lnTo>
                <a:lnTo>
                  <a:pt x="1563088" y="990730"/>
                </a:lnTo>
                <a:lnTo>
                  <a:pt x="1551681" y="952711"/>
                </a:lnTo>
                <a:lnTo>
                  <a:pt x="1535914" y="915027"/>
                </a:lnTo>
                <a:lnTo>
                  <a:pt x="1521993" y="879793"/>
                </a:lnTo>
                <a:lnTo>
                  <a:pt x="1508225" y="840113"/>
                </a:lnTo>
                <a:lnTo>
                  <a:pt x="1484968" y="796266"/>
                </a:lnTo>
                <a:lnTo>
                  <a:pt x="1474677" y="778529"/>
                </a:lnTo>
                <a:lnTo>
                  <a:pt x="1452664" y="732389"/>
                </a:lnTo>
                <a:lnTo>
                  <a:pt x="1427226" y="691865"/>
                </a:lnTo>
                <a:lnTo>
                  <a:pt x="1393303" y="649648"/>
                </a:lnTo>
                <a:lnTo>
                  <a:pt x="1363706" y="606598"/>
                </a:lnTo>
                <a:lnTo>
                  <a:pt x="1327572" y="559650"/>
                </a:lnTo>
                <a:lnTo>
                  <a:pt x="1300131" y="517710"/>
                </a:lnTo>
                <a:lnTo>
                  <a:pt x="1275705" y="477615"/>
                </a:lnTo>
                <a:lnTo>
                  <a:pt x="1248758" y="431019"/>
                </a:lnTo>
                <a:lnTo>
                  <a:pt x="1226730" y="390496"/>
                </a:lnTo>
                <a:lnTo>
                  <a:pt x="1200058" y="350572"/>
                </a:lnTo>
                <a:lnTo>
                  <a:pt x="1176207" y="308223"/>
                </a:lnTo>
                <a:lnTo>
                  <a:pt x="1144250" y="263448"/>
                </a:lnTo>
                <a:lnTo>
                  <a:pt x="1111674" y="217269"/>
                </a:lnTo>
                <a:lnTo>
                  <a:pt x="1075831" y="175410"/>
                </a:lnTo>
                <a:lnTo>
                  <a:pt x="1037638" y="145073"/>
                </a:lnTo>
                <a:lnTo>
                  <a:pt x="990397" y="114589"/>
                </a:lnTo>
                <a:lnTo>
                  <a:pt x="944532" y="97262"/>
                </a:lnTo>
                <a:lnTo>
                  <a:pt x="897163" y="87945"/>
                </a:lnTo>
                <a:lnTo>
                  <a:pt x="849679" y="83454"/>
                </a:lnTo>
                <a:lnTo>
                  <a:pt x="811214" y="83978"/>
                </a:lnTo>
                <a:lnTo>
                  <a:pt x="768693" y="93258"/>
                </a:lnTo>
                <a:lnTo>
                  <a:pt x="723169" y="107689"/>
                </a:lnTo>
                <a:lnTo>
                  <a:pt x="679045" y="1204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SMARTInkShape-2599"/>
          <p:cNvSpPr/>
          <p:nvPr>
            <p:custDataLst>
              <p:tags r:id="rId5"/>
            </p:custDataLst>
          </p:nvPr>
        </p:nvSpPr>
        <p:spPr>
          <a:xfrm>
            <a:off x="9028617" y="4464050"/>
            <a:ext cx="394784" cy="76201"/>
          </a:xfrm>
          <a:custGeom>
            <a:avLst/>
            <a:gdLst/>
            <a:ahLst/>
            <a:cxnLst/>
            <a:rect l="0" t="0" r="0" b="0"/>
            <a:pathLst>
              <a:path w="394784" h="76201">
                <a:moveTo>
                  <a:pt x="26483" y="0"/>
                </a:moveTo>
                <a:lnTo>
                  <a:pt x="26483" y="0"/>
                </a:lnTo>
                <a:lnTo>
                  <a:pt x="16344" y="4364"/>
                </a:lnTo>
                <a:lnTo>
                  <a:pt x="0" y="6088"/>
                </a:lnTo>
                <a:lnTo>
                  <a:pt x="1067" y="6881"/>
                </a:lnTo>
                <a:lnTo>
                  <a:pt x="40661" y="18536"/>
                </a:lnTo>
                <a:lnTo>
                  <a:pt x="84462" y="26738"/>
                </a:lnTo>
                <a:lnTo>
                  <a:pt x="118574" y="31404"/>
                </a:lnTo>
                <a:lnTo>
                  <a:pt x="165951" y="36116"/>
                </a:lnTo>
                <a:lnTo>
                  <a:pt x="206096" y="39393"/>
                </a:lnTo>
                <a:lnTo>
                  <a:pt x="249270" y="42952"/>
                </a:lnTo>
                <a:lnTo>
                  <a:pt x="284508" y="44154"/>
                </a:lnTo>
                <a:lnTo>
                  <a:pt x="285988" y="44958"/>
                </a:lnTo>
                <a:lnTo>
                  <a:pt x="285565" y="46200"/>
                </a:lnTo>
                <a:lnTo>
                  <a:pt x="283870" y="47733"/>
                </a:lnTo>
                <a:lnTo>
                  <a:pt x="245664" y="54558"/>
                </a:lnTo>
                <a:lnTo>
                  <a:pt x="198085" y="56638"/>
                </a:lnTo>
                <a:lnTo>
                  <a:pt x="153983" y="57048"/>
                </a:lnTo>
                <a:lnTo>
                  <a:pt x="115532" y="57120"/>
                </a:lnTo>
                <a:lnTo>
                  <a:pt x="94182" y="57141"/>
                </a:lnTo>
                <a:lnTo>
                  <a:pt x="94194" y="57145"/>
                </a:lnTo>
                <a:lnTo>
                  <a:pt x="135493" y="57149"/>
                </a:lnTo>
                <a:lnTo>
                  <a:pt x="182959" y="57150"/>
                </a:lnTo>
                <a:lnTo>
                  <a:pt x="227127" y="60521"/>
                </a:lnTo>
                <a:lnTo>
                  <a:pt x="259592" y="64057"/>
                </a:lnTo>
                <a:lnTo>
                  <a:pt x="293071" y="67982"/>
                </a:lnTo>
                <a:lnTo>
                  <a:pt x="336424" y="73451"/>
                </a:lnTo>
                <a:lnTo>
                  <a:pt x="394783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1" name="SMARTInkShape-Group518"/>
          <p:cNvGrpSpPr/>
          <p:nvPr/>
        </p:nvGrpSpPr>
        <p:grpSpPr>
          <a:xfrm>
            <a:off x="9944274" y="3452973"/>
            <a:ext cx="1053927" cy="594503"/>
            <a:chOff x="9944274" y="3452973"/>
            <a:chExt cx="1053927" cy="594503"/>
          </a:xfrm>
        </p:grpSpPr>
        <p:sp>
          <p:nvSpPr>
            <p:cNvPr id="339" name="SMARTInkShape-2600"/>
            <p:cNvSpPr/>
            <p:nvPr>
              <p:custDataLst>
                <p:tags r:id="rId160"/>
              </p:custDataLst>
            </p:nvPr>
          </p:nvSpPr>
          <p:spPr>
            <a:xfrm>
              <a:off x="10991850" y="3452973"/>
              <a:ext cx="6351" cy="26828"/>
            </a:xfrm>
            <a:custGeom>
              <a:avLst/>
              <a:gdLst/>
              <a:ahLst/>
              <a:cxnLst/>
              <a:rect l="0" t="0" r="0" b="0"/>
              <a:pathLst>
                <a:path w="6351" h="26828">
                  <a:moveTo>
                    <a:pt x="0" y="26827"/>
                  </a:moveTo>
                  <a:lnTo>
                    <a:pt x="0" y="26827"/>
                  </a:lnTo>
                  <a:lnTo>
                    <a:pt x="0" y="344"/>
                  </a:lnTo>
                  <a:lnTo>
                    <a:pt x="705" y="0"/>
                  </a:lnTo>
                  <a:lnTo>
                    <a:pt x="6350" y="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2601"/>
            <p:cNvSpPr/>
            <p:nvPr>
              <p:custDataLst>
                <p:tags r:id="rId161"/>
              </p:custDataLst>
            </p:nvPr>
          </p:nvSpPr>
          <p:spPr>
            <a:xfrm>
              <a:off x="10966450" y="35560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6350" y="4496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2602"/>
            <p:cNvSpPr/>
            <p:nvPr>
              <p:custDataLst>
                <p:tags r:id="rId162"/>
              </p:custDataLst>
            </p:nvPr>
          </p:nvSpPr>
          <p:spPr>
            <a:xfrm>
              <a:off x="10858500" y="3583165"/>
              <a:ext cx="50801" cy="10936"/>
            </a:xfrm>
            <a:custGeom>
              <a:avLst/>
              <a:gdLst/>
              <a:ahLst/>
              <a:cxnLst/>
              <a:rect l="0" t="0" r="0" b="0"/>
              <a:pathLst>
                <a:path w="50801" h="109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1412" y="2207"/>
                  </a:lnTo>
                  <a:lnTo>
                    <a:pt x="3763" y="883"/>
                  </a:lnTo>
                  <a:lnTo>
                    <a:pt x="6743" y="0"/>
                  </a:lnTo>
                  <a:lnTo>
                    <a:pt x="13814" y="901"/>
                  </a:lnTo>
                  <a:lnTo>
                    <a:pt x="27611" y="3494"/>
                  </a:lnTo>
                  <a:lnTo>
                    <a:pt x="508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2603"/>
            <p:cNvSpPr/>
            <p:nvPr>
              <p:custDataLst>
                <p:tags r:id="rId163"/>
              </p:custDataLst>
            </p:nvPr>
          </p:nvSpPr>
          <p:spPr>
            <a:xfrm>
              <a:off x="10756900" y="3523881"/>
              <a:ext cx="46491" cy="101970"/>
            </a:xfrm>
            <a:custGeom>
              <a:avLst/>
              <a:gdLst/>
              <a:ahLst/>
              <a:cxnLst/>
              <a:rect l="0" t="0" r="0" b="0"/>
              <a:pathLst>
                <a:path w="46491" h="101970">
                  <a:moveTo>
                    <a:pt x="0" y="13069"/>
                  </a:moveTo>
                  <a:lnTo>
                    <a:pt x="0" y="13069"/>
                  </a:lnTo>
                  <a:lnTo>
                    <a:pt x="0" y="55810"/>
                  </a:lnTo>
                  <a:lnTo>
                    <a:pt x="0" y="73556"/>
                  </a:lnTo>
                  <a:lnTo>
                    <a:pt x="705" y="65836"/>
                  </a:lnTo>
                  <a:lnTo>
                    <a:pt x="12865" y="23258"/>
                  </a:lnTo>
                  <a:lnTo>
                    <a:pt x="17713" y="12659"/>
                  </a:lnTo>
                  <a:lnTo>
                    <a:pt x="24571" y="3244"/>
                  </a:lnTo>
                  <a:lnTo>
                    <a:pt x="27670" y="875"/>
                  </a:lnTo>
                  <a:lnTo>
                    <a:pt x="30439" y="0"/>
                  </a:lnTo>
                  <a:lnTo>
                    <a:pt x="32993" y="123"/>
                  </a:lnTo>
                  <a:lnTo>
                    <a:pt x="35400" y="1616"/>
                  </a:lnTo>
                  <a:lnTo>
                    <a:pt x="39957" y="7038"/>
                  </a:lnTo>
                  <a:lnTo>
                    <a:pt x="46490" y="21395"/>
                  </a:lnTo>
                  <a:lnTo>
                    <a:pt x="46152" y="45796"/>
                  </a:lnTo>
                  <a:lnTo>
                    <a:pt x="38100" y="101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2604"/>
            <p:cNvSpPr/>
            <p:nvPr>
              <p:custDataLst>
                <p:tags r:id="rId164"/>
              </p:custDataLst>
            </p:nvPr>
          </p:nvSpPr>
          <p:spPr>
            <a:xfrm>
              <a:off x="10674350" y="3689350"/>
              <a:ext cx="55772" cy="171451"/>
            </a:xfrm>
            <a:custGeom>
              <a:avLst/>
              <a:gdLst/>
              <a:ahLst/>
              <a:cxnLst/>
              <a:rect l="0" t="0" r="0" b="0"/>
              <a:pathLst>
                <a:path w="55772" h="171451">
                  <a:moveTo>
                    <a:pt x="6350" y="0"/>
                  </a:moveTo>
                  <a:lnTo>
                    <a:pt x="6350" y="0"/>
                  </a:lnTo>
                  <a:lnTo>
                    <a:pt x="20852" y="705"/>
                  </a:lnTo>
                  <a:lnTo>
                    <a:pt x="45663" y="8838"/>
                  </a:lnTo>
                  <a:lnTo>
                    <a:pt x="49492" y="12947"/>
                  </a:lnTo>
                  <a:lnTo>
                    <a:pt x="53746" y="25040"/>
                  </a:lnTo>
                  <a:lnTo>
                    <a:pt x="55771" y="69597"/>
                  </a:lnTo>
                  <a:lnTo>
                    <a:pt x="50469" y="103014"/>
                  </a:lnTo>
                  <a:lnTo>
                    <a:pt x="36120" y="133847"/>
                  </a:lnTo>
                  <a:lnTo>
                    <a:pt x="19170" y="15560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2605"/>
            <p:cNvSpPr/>
            <p:nvPr>
              <p:custDataLst>
                <p:tags r:id="rId165"/>
              </p:custDataLst>
            </p:nvPr>
          </p:nvSpPr>
          <p:spPr>
            <a:xfrm>
              <a:off x="10560834" y="3702856"/>
              <a:ext cx="89062" cy="262255"/>
            </a:xfrm>
            <a:custGeom>
              <a:avLst/>
              <a:gdLst/>
              <a:ahLst/>
              <a:cxnLst/>
              <a:rect l="0" t="0" r="0" b="0"/>
              <a:pathLst>
                <a:path w="89062" h="262255">
                  <a:moveTo>
                    <a:pt x="37316" y="107144"/>
                  </a:moveTo>
                  <a:lnTo>
                    <a:pt x="37316" y="107144"/>
                  </a:lnTo>
                  <a:lnTo>
                    <a:pt x="26381" y="112611"/>
                  </a:lnTo>
                  <a:lnTo>
                    <a:pt x="17940" y="154822"/>
                  </a:lnTo>
                  <a:lnTo>
                    <a:pt x="13104" y="199660"/>
                  </a:lnTo>
                  <a:lnTo>
                    <a:pt x="7081" y="240372"/>
                  </a:lnTo>
                  <a:lnTo>
                    <a:pt x="391" y="262254"/>
                  </a:lnTo>
                  <a:lnTo>
                    <a:pt x="0" y="261351"/>
                  </a:lnTo>
                  <a:lnTo>
                    <a:pt x="1252" y="239048"/>
                  </a:lnTo>
                  <a:lnTo>
                    <a:pt x="6168" y="204552"/>
                  </a:lnTo>
                  <a:lnTo>
                    <a:pt x="14152" y="158762"/>
                  </a:lnTo>
                  <a:lnTo>
                    <a:pt x="23788" y="117813"/>
                  </a:lnTo>
                  <a:lnTo>
                    <a:pt x="30959" y="72275"/>
                  </a:lnTo>
                  <a:lnTo>
                    <a:pt x="44501" y="27741"/>
                  </a:lnTo>
                  <a:lnTo>
                    <a:pt x="57393" y="1462"/>
                  </a:lnTo>
                  <a:lnTo>
                    <a:pt x="60579" y="0"/>
                  </a:lnTo>
                  <a:lnTo>
                    <a:pt x="64114" y="437"/>
                  </a:lnTo>
                  <a:lnTo>
                    <a:pt x="67881" y="2140"/>
                  </a:lnTo>
                  <a:lnTo>
                    <a:pt x="79927" y="14648"/>
                  </a:lnTo>
                  <a:lnTo>
                    <a:pt x="89061" y="41873"/>
                  </a:lnTo>
                  <a:lnTo>
                    <a:pt x="86418" y="64729"/>
                  </a:lnTo>
                  <a:lnTo>
                    <a:pt x="78189" y="86176"/>
                  </a:lnTo>
                  <a:lnTo>
                    <a:pt x="52916" y="116360"/>
                  </a:lnTo>
                  <a:lnTo>
                    <a:pt x="47011" y="118932"/>
                  </a:lnTo>
                  <a:lnTo>
                    <a:pt x="32922" y="119909"/>
                  </a:lnTo>
                  <a:lnTo>
                    <a:pt x="27331" y="118476"/>
                  </a:lnTo>
                  <a:lnTo>
                    <a:pt x="19237" y="113121"/>
                  </a:lnTo>
                  <a:lnTo>
                    <a:pt x="17501" y="108307"/>
                  </a:lnTo>
                  <a:lnTo>
                    <a:pt x="18266" y="8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2606"/>
            <p:cNvSpPr/>
            <p:nvPr>
              <p:custDataLst>
                <p:tags r:id="rId166"/>
              </p:custDataLst>
            </p:nvPr>
          </p:nvSpPr>
          <p:spPr>
            <a:xfrm>
              <a:off x="10426698" y="3816350"/>
              <a:ext cx="82553" cy="19051"/>
            </a:xfrm>
            <a:custGeom>
              <a:avLst/>
              <a:gdLst/>
              <a:ahLst/>
              <a:cxnLst/>
              <a:rect l="0" t="0" r="0" b="0"/>
              <a:pathLst>
                <a:path w="8255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1883" y="12143"/>
                  </a:lnTo>
                  <a:lnTo>
                    <a:pt x="4365" y="8219"/>
                  </a:lnTo>
                  <a:lnTo>
                    <a:pt x="5469" y="4123"/>
                  </a:lnTo>
                  <a:lnTo>
                    <a:pt x="7174" y="2749"/>
                  </a:lnTo>
                  <a:lnTo>
                    <a:pt x="12833" y="1222"/>
                  </a:lnTo>
                  <a:lnTo>
                    <a:pt x="82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2607"/>
            <p:cNvSpPr/>
            <p:nvPr>
              <p:custDataLst>
                <p:tags r:id="rId167"/>
              </p:custDataLst>
            </p:nvPr>
          </p:nvSpPr>
          <p:spPr>
            <a:xfrm>
              <a:off x="10356850" y="3757138"/>
              <a:ext cx="19051" cy="122713"/>
            </a:xfrm>
            <a:custGeom>
              <a:avLst/>
              <a:gdLst/>
              <a:ahLst/>
              <a:cxnLst/>
              <a:rect l="0" t="0" r="0" b="0"/>
              <a:pathLst>
                <a:path w="19051" h="122713">
                  <a:moveTo>
                    <a:pt x="0" y="40162"/>
                  </a:moveTo>
                  <a:lnTo>
                    <a:pt x="0" y="40162"/>
                  </a:lnTo>
                  <a:lnTo>
                    <a:pt x="17022" y="27"/>
                  </a:lnTo>
                  <a:lnTo>
                    <a:pt x="17698" y="0"/>
                  </a:lnTo>
                  <a:lnTo>
                    <a:pt x="18449" y="3732"/>
                  </a:lnTo>
                  <a:lnTo>
                    <a:pt x="13529" y="48822"/>
                  </a:lnTo>
                  <a:lnTo>
                    <a:pt x="13570" y="89850"/>
                  </a:lnTo>
                  <a:lnTo>
                    <a:pt x="19050" y="122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2608"/>
            <p:cNvSpPr/>
            <p:nvPr>
              <p:custDataLst>
                <p:tags r:id="rId168"/>
              </p:custDataLst>
            </p:nvPr>
          </p:nvSpPr>
          <p:spPr>
            <a:xfrm>
              <a:off x="10244222" y="3693444"/>
              <a:ext cx="61829" cy="205457"/>
            </a:xfrm>
            <a:custGeom>
              <a:avLst/>
              <a:gdLst/>
              <a:ahLst/>
              <a:cxnLst/>
              <a:rect l="0" t="0" r="0" b="0"/>
              <a:pathLst>
                <a:path w="61829" h="205457">
                  <a:moveTo>
                    <a:pt x="61828" y="27656"/>
                  </a:moveTo>
                  <a:lnTo>
                    <a:pt x="61828" y="27656"/>
                  </a:lnTo>
                  <a:lnTo>
                    <a:pt x="61828" y="9358"/>
                  </a:lnTo>
                  <a:lnTo>
                    <a:pt x="60416" y="6285"/>
                  </a:lnTo>
                  <a:lnTo>
                    <a:pt x="55085" y="989"/>
                  </a:lnTo>
                  <a:lnTo>
                    <a:pt x="52394" y="0"/>
                  </a:lnTo>
                  <a:lnTo>
                    <a:pt x="49895" y="47"/>
                  </a:lnTo>
                  <a:lnTo>
                    <a:pt x="47523" y="783"/>
                  </a:lnTo>
                  <a:lnTo>
                    <a:pt x="43005" y="7245"/>
                  </a:lnTo>
                  <a:lnTo>
                    <a:pt x="22791" y="49166"/>
                  </a:lnTo>
                  <a:lnTo>
                    <a:pt x="6793" y="93105"/>
                  </a:lnTo>
                  <a:lnTo>
                    <a:pt x="0" y="128857"/>
                  </a:lnTo>
                  <a:lnTo>
                    <a:pt x="4434" y="164716"/>
                  </a:lnTo>
                  <a:lnTo>
                    <a:pt x="10685" y="184998"/>
                  </a:lnTo>
                  <a:lnTo>
                    <a:pt x="15738" y="191817"/>
                  </a:lnTo>
                  <a:lnTo>
                    <a:pt x="42778" y="205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2609"/>
            <p:cNvSpPr/>
            <p:nvPr>
              <p:custDataLst>
                <p:tags r:id="rId169"/>
              </p:custDataLst>
            </p:nvPr>
          </p:nvSpPr>
          <p:spPr>
            <a:xfrm>
              <a:off x="10096500" y="3550512"/>
              <a:ext cx="6351" cy="24539"/>
            </a:xfrm>
            <a:custGeom>
              <a:avLst/>
              <a:gdLst/>
              <a:ahLst/>
              <a:cxnLst/>
              <a:rect l="0" t="0" r="0" b="0"/>
              <a:pathLst>
                <a:path w="6351" h="24539">
                  <a:moveTo>
                    <a:pt x="6350" y="24538"/>
                  </a:moveTo>
                  <a:lnTo>
                    <a:pt x="6350" y="24538"/>
                  </a:lnTo>
                  <a:lnTo>
                    <a:pt x="5645" y="18057"/>
                  </a:lnTo>
                  <a:lnTo>
                    <a:pt x="262" y="0"/>
                  </a:lnTo>
                  <a:lnTo>
                    <a:pt x="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2610"/>
            <p:cNvSpPr/>
            <p:nvPr>
              <p:custDataLst>
                <p:tags r:id="rId170"/>
              </p:custDataLst>
            </p:nvPr>
          </p:nvSpPr>
          <p:spPr>
            <a:xfrm>
              <a:off x="10093356" y="3671183"/>
              <a:ext cx="3145" cy="62618"/>
            </a:xfrm>
            <a:custGeom>
              <a:avLst/>
              <a:gdLst/>
              <a:ahLst/>
              <a:cxnLst/>
              <a:rect l="0" t="0" r="0" b="0"/>
              <a:pathLst>
                <a:path w="3145" h="62618">
                  <a:moveTo>
                    <a:pt x="3144" y="5467"/>
                  </a:moveTo>
                  <a:lnTo>
                    <a:pt x="3144" y="5467"/>
                  </a:lnTo>
                  <a:lnTo>
                    <a:pt x="3144" y="0"/>
                  </a:lnTo>
                  <a:lnTo>
                    <a:pt x="0" y="45219"/>
                  </a:lnTo>
                  <a:lnTo>
                    <a:pt x="3144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2611"/>
            <p:cNvSpPr/>
            <p:nvPr>
              <p:custDataLst>
                <p:tags r:id="rId171"/>
              </p:custDataLst>
            </p:nvPr>
          </p:nvSpPr>
          <p:spPr>
            <a:xfrm>
              <a:off x="9944274" y="3744812"/>
              <a:ext cx="83111" cy="302664"/>
            </a:xfrm>
            <a:custGeom>
              <a:avLst/>
              <a:gdLst/>
              <a:ahLst/>
              <a:cxnLst/>
              <a:rect l="0" t="0" r="0" b="0"/>
              <a:pathLst>
                <a:path w="83111" h="302664">
                  <a:moveTo>
                    <a:pt x="6176" y="103288"/>
                  </a:moveTo>
                  <a:lnTo>
                    <a:pt x="6176" y="103288"/>
                  </a:lnTo>
                  <a:lnTo>
                    <a:pt x="1813" y="113427"/>
                  </a:lnTo>
                  <a:lnTo>
                    <a:pt x="709" y="120965"/>
                  </a:lnTo>
                  <a:lnTo>
                    <a:pt x="4363" y="161944"/>
                  </a:lnTo>
                  <a:lnTo>
                    <a:pt x="5819" y="204009"/>
                  </a:lnTo>
                  <a:lnTo>
                    <a:pt x="6129" y="247367"/>
                  </a:lnTo>
                  <a:lnTo>
                    <a:pt x="6170" y="293581"/>
                  </a:lnTo>
                  <a:lnTo>
                    <a:pt x="6174" y="302663"/>
                  </a:lnTo>
                  <a:lnTo>
                    <a:pt x="1813" y="279679"/>
                  </a:lnTo>
                  <a:lnTo>
                    <a:pt x="414" y="244922"/>
                  </a:lnTo>
                  <a:lnTo>
                    <a:pt x="0" y="198171"/>
                  </a:lnTo>
                  <a:lnTo>
                    <a:pt x="584" y="157899"/>
                  </a:lnTo>
                  <a:lnTo>
                    <a:pt x="4206" y="110532"/>
                  </a:lnTo>
                  <a:lnTo>
                    <a:pt x="6298" y="74939"/>
                  </a:lnTo>
                  <a:lnTo>
                    <a:pt x="11779" y="36170"/>
                  </a:lnTo>
                  <a:lnTo>
                    <a:pt x="21321" y="8691"/>
                  </a:lnTo>
                  <a:lnTo>
                    <a:pt x="26548" y="1272"/>
                  </a:lnTo>
                  <a:lnTo>
                    <a:pt x="31046" y="0"/>
                  </a:lnTo>
                  <a:lnTo>
                    <a:pt x="43571" y="468"/>
                  </a:lnTo>
                  <a:lnTo>
                    <a:pt x="54781" y="4908"/>
                  </a:lnTo>
                  <a:lnTo>
                    <a:pt x="59746" y="8068"/>
                  </a:lnTo>
                  <a:lnTo>
                    <a:pt x="73475" y="25999"/>
                  </a:lnTo>
                  <a:lnTo>
                    <a:pt x="83110" y="55928"/>
                  </a:lnTo>
                  <a:lnTo>
                    <a:pt x="80585" y="77535"/>
                  </a:lnTo>
                  <a:lnTo>
                    <a:pt x="72408" y="97487"/>
                  </a:lnTo>
                  <a:lnTo>
                    <a:pt x="61718" y="113409"/>
                  </a:lnTo>
                  <a:lnTo>
                    <a:pt x="40428" y="130903"/>
                  </a:lnTo>
                  <a:lnTo>
                    <a:pt x="10267" y="145033"/>
                  </a:lnTo>
                  <a:lnTo>
                    <a:pt x="6788" y="145935"/>
                  </a:lnTo>
                  <a:lnTo>
                    <a:pt x="5174" y="145125"/>
                  </a:lnTo>
                  <a:lnTo>
                    <a:pt x="6176" y="128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0" name="SMARTInkShape-Group519"/>
          <p:cNvGrpSpPr/>
          <p:nvPr/>
        </p:nvGrpSpPr>
        <p:grpSpPr>
          <a:xfrm>
            <a:off x="9082718" y="4028592"/>
            <a:ext cx="499433" cy="305480"/>
            <a:chOff x="9082718" y="4028592"/>
            <a:chExt cx="499433" cy="305480"/>
          </a:xfrm>
        </p:grpSpPr>
        <p:sp>
          <p:nvSpPr>
            <p:cNvPr id="352" name="SMARTInkShape-2612"/>
            <p:cNvSpPr/>
            <p:nvPr>
              <p:custDataLst>
                <p:tags r:id="rId152"/>
              </p:custDataLst>
            </p:nvPr>
          </p:nvSpPr>
          <p:spPr>
            <a:xfrm>
              <a:off x="9572316" y="4298950"/>
              <a:ext cx="9835" cy="35122"/>
            </a:xfrm>
            <a:custGeom>
              <a:avLst/>
              <a:gdLst/>
              <a:ahLst/>
              <a:cxnLst/>
              <a:rect l="0" t="0" r="0" b="0"/>
              <a:pathLst>
                <a:path w="9835" h="35122">
                  <a:moveTo>
                    <a:pt x="9834" y="31750"/>
                  </a:moveTo>
                  <a:lnTo>
                    <a:pt x="9834" y="31750"/>
                  </a:lnTo>
                  <a:lnTo>
                    <a:pt x="6463" y="35121"/>
                  </a:lnTo>
                  <a:lnTo>
                    <a:pt x="5471" y="33997"/>
                  </a:lnTo>
                  <a:lnTo>
                    <a:pt x="1994" y="20748"/>
                  </a:lnTo>
                  <a:lnTo>
                    <a:pt x="374" y="18065"/>
                  </a:lnTo>
                  <a:lnTo>
                    <a:pt x="0" y="14866"/>
                  </a:lnTo>
                  <a:lnTo>
                    <a:pt x="3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2613"/>
            <p:cNvSpPr/>
            <p:nvPr>
              <p:custDataLst>
                <p:tags r:id="rId153"/>
              </p:custDataLst>
            </p:nvPr>
          </p:nvSpPr>
          <p:spPr>
            <a:xfrm>
              <a:off x="9556750" y="4028592"/>
              <a:ext cx="22708" cy="168759"/>
            </a:xfrm>
            <a:custGeom>
              <a:avLst/>
              <a:gdLst/>
              <a:ahLst/>
              <a:cxnLst/>
              <a:rect l="0" t="0" r="0" b="0"/>
              <a:pathLst>
                <a:path w="22708" h="168759">
                  <a:moveTo>
                    <a:pt x="19050" y="3658"/>
                  </a:moveTo>
                  <a:lnTo>
                    <a:pt x="19050" y="3658"/>
                  </a:lnTo>
                  <a:lnTo>
                    <a:pt x="19048" y="0"/>
                  </a:lnTo>
                  <a:lnTo>
                    <a:pt x="20931" y="24104"/>
                  </a:lnTo>
                  <a:lnTo>
                    <a:pt x="22707" y="38850"/>
                  </a:lnTo>
                  <a:lnTo>
                    <a:pt x="18099" y="84798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2614"/>
            <p:cNvSpPr/>
            <p:nvPr>
              <p:custDataLst>
                <p:tags r:id="rId154"/>
              </p:custDataLst>
            </p:nvPr>
          </p:nvSpPr>
          <p:spPr>
            <a:xfrm>
              <a:off x="9410700" y="4064883"/>
              <a:ext cx="39265" cy="160150"/>
            </a:xfrm>
            <a:custGeom>
              <a:avLst/>
              <a:gdLst/>
              <a:ahLst/>
              <a:cxnLst/>
              <a:rect l="0" t="0" r="0" b="0"/>
              <a:pathLst>
                <a:path w="39265" h="160150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8789" y="3273"/>
                  </a:lnTo>
                  <a:lnTo>
                    <a:pt x="15194" y="9430"/>
                  </a:lnTo>
                  <a:lnTo>
                    <a:pt x="30660" y="35735"/>
                  </a:lnTo>
                  <a:lnTo>
                    <a:pt x="39264" y="65940"/>
                  </a:lnTo>
                  <a:lnTo>
                    <a:pt x="38357" y="111957"/>
                  </a:lnTo>
                  <a:lnTo>
                    <a:pt x="32610" y="136502"/>
                  </a:lnTo>
                  <a:lnTo>
                    <a:pt x="22990" y="155064"/>
                  </a:lnTo>
                  <a:lnTo>
                    <a:pt x="17744" y="160149"/>
                  </a:lnTo>
                  <a:lnTo>
                    <a:pt x="15356" y="159388"/>
                  </a:lnTo>
                  <a:lnTo>
                    <a:pt x="63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2615"/>
            <p:cNvSpPr/>
            <p:nvPr>
              <p:custDataLst>
                <p:tags r:id="rId155"/>
              </p:custDataLst>
            </p:nvPr>
          </p:nvSpPr>
          <p:spPr>
            <a:xfrm>
              <a:off x="9369229" y="4127500"/>
              <a:ext cx="9722" cy="76201"/>
            </a:xfrm>
            <a:custGeom>
              <a:avLst/>
              <a:gdLst/>
              <a:ahLst/>
              <a:cxnLst/>
              <a:rect l="0" t="0" r="0" b="0"/>
              <a:pathLst>
                <a:path w="9722" h="7620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7" y="13815"/>
                  </a:lnTo>
                  <a:lnTo>
                    <a:pt x="7614" y="58133"/>
                  </a:lnTo>
                  <a:lnTo>
                    <a:pt x="972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2616"/>
            <p:cNvSpPr/>
            <p:nvPr>
              <p:custDataLst>
                <p:tags r:id="rId156"/>
              </p:custDataLst>
            </p:nvPr>
          </p:nvSpPr>
          <p:spPr>
            <a:xfrm>
              <a:off x="9245600" y="4152900"/>
              <a:ext cx="63501" cy="6273"/>
            </a:xfrm>
            <a:custGeom>
              <a:avLst/>
              <a:gdLst/>
              <a:ahLst/>
              <a:cxnLst/>
              <a:rect l="0" t="0" r="0" b="0"/>
              <a:pathLst>
                <a:path w="63501" h="6273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15580" y="627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2617"/>
            <p:cNvSpPr/>
            <p:nvPr>
              <p:custDataLst>
                <p:tags r:id="rId157"/>
              </p:custDataLst>
            </p:nvPr>
          </p:nvSpPr>
          <p:spPr>
            <a:xfrm>
              <a:off x="9182100" y="4070873"/>
              <a:ext cx="12701" cy="18528"/>
            </a:xfrm>
            <a:custGeom>
              <a:avLst/>
              <a:gdLst/>
              <a:ahLst/>
              <a:cxnLst/>
              <a:rect l="0" t="0" r="0" b="0"/>
              <a:pathLst>
                <a:path w="12701" h="18528">
                  <a:moveTo>
                    <a:pt x="12700" y="12177"/>
                  </a:moveTo>
                  <a:lnTo>
                    <a:pt x="12700" y="12177"/>
                  </a:lnTo>
                  <a:lnTo>
                    <a:pt x="12698" y="1242"/>
                  </a:lnTo>
                  <a:lnTo>
                    <a:pt x="11288" y="654"/>
                  </a:lnTo>
                  <a:lnTo>
                    <a:pt x="5957" y="0"/>
                  </a:lnTo>
                  <a:lnTo>
                    <a:pt x="3972" y="1237"/>
                  </a:lnTo>
                  <a:lnTo>
                    <a:pt x="2648" y="3472"/>
                  </a:lnTo>
                  <a:lnTo>
                    <a:pt x="0" y="18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2618"/>
            <p:cNvSpPr/>
            <p:nvPr>
              <p:custDataLst>
                <p:tags r:id="rId158"/>
              </p:custDataLst>
            </p:nvPr>
          </p:nvSpPr>
          <p:spPr>
            <a:xfrm>
              <a:off x="9175750" y="41402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705" y="22782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2619"/>
            <p:cNvSpPr/>
            <p:nvPr>
              <p:custDataLst>
                <p:tags r:id="rId159"/>
              </p:custDataLst>
            </p:nvPr>
          </p:nvSpPr>
          <p:spPr>
            <a:xfrm>
              <a:off x="9082718" y="4033549"/>
              <a:ext cx="48583" cy="159374"/>
            </a:xfrm>
            <a:custGeom>
              <a:avLst/>
              <a:gdLst/>
              <a:ahLst/>
              <a:cxnLst/>
              <a:rect l="0" t="0" r="0" b="0"/>
              <a:pathLst>
                <a:path w="48583" h="159374">
                  <a:moveTo>
                    <a:pt x="48582" y="24101"/>
                  </a:moveTo>
                  <a:lnTo>
                    <a:pt x="48582" y="24101"/>
                  </a:lnTo>
                  <a:lnTo>
                    <a:pt x="48582" y="3086"/>
                  </a:lnTo>
                  <a:lnTo>
                    <a:pt x="47170" y="1624"/>
                  </a:lnTo>
                  <a:lnTo>
                    <a:pt x="41839" y="0"/>
                  </a:lnTo>
                  <a:lnTo>
                    <a:pt x="39148" y="273"/>
                  </a:lnTo>
                  <a:lnTo>
                    <a:pt x="34277" y="2457"/>
                  </a:lnTo>
                  <a:lnTo>
                    <a:pt x="24195" y="14395"/>
                  </a:lnTo>
                  <a:lnTo>
                    <a:pt x="5269" y="58602"/>
                  </a:lnTo>
                  <a:lnTo>
                    <a:pt x="0" y="90298"/>
                  </a:lnTo>
                  <a:lnTo>
                    <a:pt x="3291" y="131747"/>
                  </a:lnTo>
                  <a:lnTo>
                    <a:pt x="6816" y="145087"/>
                  </a:lnTo>
                  <a:lnTo>
                    <a:pt x="12617" y="153837"/>
                  </a:lnTo>
                  <a:lnTo>
                    <a:pt x="19897" y="159373"/>
                  </a:lnTo>
                  <a:lnTo>
                    <a:pt x="35882" y="157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520"/>
          <p:cNvGrpSpPr/>
          <p:nvPr/>
        </p:nvGrpSpPr>
        <p:grpSpPr>
          <a:xfrm>
            <a:off x="8334066" y="3387721"/>
            <a:ext cx="929212" cy="897385"/>
            <a:chOff x="8334066" y="3387721"/>
            <a:chExt cx="929212" cy="897385"/>
          </a:xfrm>
        </p:grpSpPr>
        <p:sp>
          <p:nvSpPr>
            <p:cNvPr id="361" name="SMARTInkShape-2620"/>
            <p:cNvSpPr/>
            <p:nvPr>
              <p:custDataLst>
                <p:tags r:id="rId140"/>
              </p:custDataLst>
            </p:nvPr>
          </p:nvSpPr>
          <p:spPr>
            <a:xfrm>
              <a:off x="8902700" y="4273550"/>
              <a:ext cx="6351" cy="11556"/>
            </a:xfrm>
            <a:custGeom>
              <a:avLst/>
              <a:gdLst/>
              <a:ahLst/>
              <a:cxnLst/>
              <a:rect l="0" t="0" r="0" b="0"/>
              <a:pathLst>
                <a:path w="6351" h="11556">
                  <a:moveTo>
                    <a:pt x="0" y="0"/>
                  </a:moveTo>
                  <a:lnTo>
                    <a:pt x="0" y="0"/>
                  </a:lnTo>
                  <a:lnTo>
                    <a:pt x="0" y="11555"/>
                  </a:lnTo>
                  <a:lnTo>
                    <a:pt x="0" y="899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2621"/>
            <p:cNvSpPr/>
            <p:nvPr>
              <p:custDataLst>
                <p:tags r:id="rId141"/>
              </p:custDataLst>
            </p:nvPr>
          </p:nvSpPr>
          <p:spPr>
            <a:xfrm>
              <a:off x="8883650" y="3989565"/>
              <a:ext cx="16944" cy="150636"/>
            </a:xfrm>
            <a:custGeom>
              <a:avLst/>
              <a:gdLst/>
              <a:ahLst/>
              <a:cxnLst/>
              <a:rect l="0" t="0" r="0" b="0"/>
              <a:pathLst>
                <a:path w="16944" h="1506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1411" y="117"/>
                  </a:lnTo>
                  <a:lnTo>
                    <a:pt x="6743" y="2129"/>
                  </a:lnTo>
                  <a:lnTo>
                    <a:pt x="11933" y="11019"/>
                  </a:lnTo>
                  <a:lnTo>
                    <a:pt x="16943" y="30011"/>
                  </a:lnTo>
                  <a:lnTo>
                    <a:pt x="15263" y="68874"/>
                  </a:lnTo>
                  <a:lnTo>
                    <a:pt x="8137" y="109607"/>
                  </a:lnTo>
                  <a:lnTo>
                    <a:pt x="0" y="150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2622"/>
            <p:cNvSpPr/>
            <p:nvPr>
              <p:custDataLst>
                <p:tags r:id="rId142"/>
              </p:custDataLst>
            </p:nvPr>
          </p:nvSpPr>
          <p:spPr>
            <a:xfrm>
              <a:off x="8763259" y="4003192"/>
              <a:ext cx="43396" cy="191254"/>
            </a:xfrm>
            <a:custGeom>
              <a:avLst/>
              <a:gdLst/>
              <a:ahLst/>
              <a:cxnLst/>
              <a:rect l="0" t="0" r="0" b="0"/>
              <a:pathLst>
                <a:path w="43396" h="191254">
                  <a:moveTo>
                    <a:pt x="6091" y="3658"/>
                  </a:moveTo>
                  <a:lnTo>
                    <a:pt x="6091" y="3658"/>
                  </a:lnTo>
                  <a:lnTo>
                    <a:pt x="2720" y="287"/>
                  </a:lnTo>
                  <a:lnTo>
                    <a:pt x="1728" y="0"/>
                  </a:lnTo>
                  <a:lnTo>
                    <a:pt x="1064" y="514"/>
                  </a:lnTo>
                  <a:lnTo>
                    <a:pt x="0" y="3037"/>
                  </a:lnTo>
                  <a:lnTo>
                    <a:pt x="27504" y="43609"/>
                  </a:lnTo>
                  <a:lnTo>
                    <a:pt x="40163" y="90781"/>
                  </a:lnTo>
                  <a:lnTo>
                    <a:pt x="43395" y="133233"/>
                  </a:lnTo>
                  <a:lnTo>
                    <a:pt x="42073" y="161995"/>
                  </a:lnTo>
                  <a:lnTo>
                    <a:pt x="38310" y="174219"/>
                  </a:lnTo>
                  <a:lnTo>
                    <a:pt x="31935" y="184355"/>
                  </a:lnTo>
                  <a:lnTo>
                    <a:pt x="24398" y="189801"/>
                  </a:lnTo>
                  <a:lnTo>
                    <a:pt x="20412" y="191253"/>
                  </a:lnTo>
                  <a:lnTo>
                    <a:pt x="17753" y="190810"/>
                  </a:lnTo>
                  <a:lnTo>
                    <a:pt x="15984" y="189104"/>
                  </a:lnTo>
                  <a:lnTo>
                    <a:pt x="14015" y="183445"/>
                  </a:lnTo>
                  <a:lnTo>
                    <a:pt x="12441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2623"/>
            <p:cNvSpPr/>
            <p:nvPr>
              <p:custDataLst>
                <p:tags r:id="rId143"/>
              </p:custDataLst>
            </p:nvPr>
          </p:nvSpPr>
          <p:spPr>
            <a:xfrm>
              <a:off x="8682370" y="4032250"/>
              <a:ext cx="23481" cy="12701"/>
            </a:xfrm>
            <a:custGeom>
              <a:avLst/>
              <a:gdLst/>
              <a:ahLst/>
              <a:cxnLst/>
              <a:rect l="0" t="0" r="0" b="0"/>
              <a:pathLst>
                <a:path w="23481" h="12701">
                  <a:moveTo>
                    <a:pt x="23480" y="12700"/>
                  </a:moveTo>
                  <a:lnTo>
                    <a:pt x="23480" y="12700"/>
                  </a:lnTo>
                  <a:lnTo>
                    <a:pt x="16737" y="9329"/>
                  </a:lnTo>
                  <a:lnTo>
                    <a:pt x="14753" y="7631"/>
                  </a:lnTo>
                  <a:lnTo>
                    <a:pt x="12545" y="3862"/>
                  </a:lnTo>
                  <a:lnTo>
                    <a:pt x="10547" y="2575"/>
                  </a:lnTo>
                  <a:lnTo>
                    <a:pt x="0" y="339"/>
                  </a:lnTo>
                  <a:lnTo>
                    <a:pt x="67" y="226"/>
                  </a:lnTo>
                  <a:lnTo>
                    <a:pt x="17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2624"/>
            <p:cNvSpPr/>
            <p:nvPr>
              <p:custDataLst>
                <p:tags r:id="rId144"/>
              </p:custDataLst>
            </p:nvPr>
          </p:nvSpPr>
          <p:spPr>
            <a:xfrm>
              <a:off x="8699498" y="4121150"/>
              <a:ext cx="6353" cy="57151"/>
            </a:xfrm>
            <a:custGeom>
              <a:avLst/>
              <a:gdLst/>
              <a:ahLst/>
              <a:cxnLst/>
              <a:rect l="0" t="0" r="0" b="0"/>
              <a:pathLst>
                <a:path w="6353" h="571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5469" y="27136"/>
                  </a:lnTo>
                  <a:lnTo>
                    <a:pt x="635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2625"/>
            <p:cNvSpPr/>
            <p:nvPr>
              <p:custDataLst>
                <p:tags r:id="rId145"/>
              </p:custDataLst>
            </p:nvPr>
          </p:nvSpPr>
          <p:spPr>
            <a:xfrm>
              <a:off x="8594241" y="4140200"/>
              <a:ext cx="60810" cy="6351"/>
            </a:xfrm>
            <a:custGeom>
              <a:avLst/>
              <a:gdLst/>
              <a:ahLst/>
              <a:cxnLst/>
              <a:rect l="0" t="0" r="0" b="0"/>
              <a:pathLst>
                <a:path w="608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40302" y="5644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2626"/>
            <p:cNvSpPr/>
            <p:nvPr>
              <p:custDataLst>
                <p:tags r:id="rId146"/>
              </p:custDataLst>
            </p:nvPr>
          </p:nvSpPr>
          <p:spPr>
            <a:xfrm>
              <a:off x="8470898" y="4080094"/>
              <a:ext cx="57153" cy="100129"/>
            </a:xfrm>
            <a:custGeom>
              <a:avLst/>
              <a:gdLst/>
              <a:ahLst/>
              <a:cxnLst/>
              <a:rect l="0" t="0" r="0" b="0"/>
              <a:pathLst>
                <a:path w="57153" h="100129">
                  <a:moveTo>
                    <a:pt x="2" y="41056"/>
                  </a:moveTo>
                  <a:lnTo>
                    <a:pt x="2" y="41056"/>
                  </a:lnTo>
                  <a:lnTo>
                    <a:pt x="0" y="84280"/>
                  </a:lnTo>
                  <a:lnTo>
                    <a:pt x="0" y="100128"/>
                  </a:lnTo>
                  <a:lnTo>
                    <a:pt x="5469" y="54080"/>
                  </a:lnTo>
                  <a:lnTo>
                    <a:pt x="15112" y="10217"/>
                  </a:lnTo>
                  <a:lnTo>
                    <a:pt x="19181" y="2655"/>
                  </a:lnTo>
                  <a:lnTo>
                    <a:pt x="21256" y="639"/>
                  </a:lnTo>
                  <a:lnTo>
                    <a:pt x="23343" y="0"/>
                  </a:lnTo>
                  <a:lnTo>
                    <a:pt x="25441" y="280"/>
                  </a:lnTo>
                  <a:lnTo>
                    <a:pt x="30358" y="3178"/>
                  </a:lnTo>
                  <a:lnTo>
                    <a:pt x="40355" y="12743"/>
                  </a:lnTo>
                  <a:lnTo>
                    <a:pt x="48098" y="25925"/>
                  </a:lnTo>
                  <a:lnTo>
                    <a:pt x="55821" y="56275"/>
                  </a:lnTo>
                  <a:lnTo>
                    <a:pt x="57152" y="98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2627"/>
            <p:cNvSpPr/>
            <p:nvPr>
              <p:custDataLst>
                <p:tags r:id="rId147"/>
              </p:custDataLst>
            </p:nvPr>
          </p:nvSpPr>
          <p:spPr>
            <a:xfrm>
              <a:off x="8358146" y="4039123"/>
              <a:ext cx="61955" cy="149148"/>
            </a:xfrm>
            <a:custGeom>
              <a:avLst/>
              <a:gdLst/>
              <a:ahLst/>
              <a:cxnLst/>
              <a:rect l="0" t="0" r="0" b="0"/>
              <a:pathLst>
                <a:path w="61955" h="149148">
                  <a:moveTo>
                    <a:pt x="61954" y="12177"/>
                  </a:moveTo>
                  <a:lnTo>
                    <a:pt x="61954" y="12177"/>
                  </a:lnTo>
                  <a:lnTo>
                    <a:pt x="58583" y="5435"/>
                  </a:lnTo>
                  <a:lnTo>
                    <a:pt x="56885" y="3449"/>
                  </a:lnTo>
                  <a:lnTo>
                    <a:pt x="53115" y="1242"/>
                  </a:lnTo>
                  <a:lnTo>
                    <a:pt x="43656" y="0"/>
                  </a:lnTo>
                  <a:lnTo>
                    <a:pt x="35948" y="3472"/>
                  </a:lnTo>
                  <a:lnTo>
                    <a:pt x="28523" y="9719"/>
                  </a:lnTo>
                  <a:lnTo>
                    <a:pt x="19672" y="23287"/>
                  </a:lnTo>
                  <a:lnTo>
                    <a:pt x="6278" y="60285"/>
                  </a:lnTo>
                  <a:lnTo>
                    <a:pt x="0" y="101408"/>
                  </a:lnTo>
                  <a:lnTo>
                    <a:pt x="2283" y="124693"/>
                  </a:lnTo>
                  <a:lnTo>
                    <a:pt x="9328" y="136503"/>
                  </a:lnTo>
                  <a:lnTo>
                    <a:pt x="14170" y="141628"/>
                  </a:lnTo>
                  <a:lnTo>
                    <a:pt x="25195" y="147321"/>
                  </a:lnTo>
                  <a:lnTo>
                    <a:pt x="37149" y="149147"/>
                  </a:lnTo>
                  <a:lnTo>
                    <a:pt x="61954" y="14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2628"/>
            <p:cNvSpPr/>
            <p:nvPr>
              <p:custDataLst>
                <p:tags r:id="rId148"/>
              </p:custDataLst>
            </p:nvPr>
          </p:nvSpPr>
          <p:spPr>
            <a:xfrm>
              <a:off x="8334066" y="3835400"/>
              <a:ext cx="929212" cy="38101"/>
            </a:xfrm>
            <a:custGeom>
              <a:avLst/>
              <a:gdLst/>
              <a:ahLst/>
              <a:cxnLst/>
              <a:rect l="0" t="0" r="0" b="0"/>
              <a:pathLst>
                <a:path w="929212" h="38101">
                  <a:moveTo>
                    <a:pt x="9834" y="38100"/>
                  </a:moveTo>
                  <a:lnTo>
                    <a:pt x="9834" y="38100"/>
                  </a:lnTo>
                  <a:lnTo>
                    <a:pt x="4367" y="38100"/>
                  </a:lnTo>
                  <a:lnTo>
                    <a:pt x="374" y="34729"/>
                  </a:lnTo>
                  <a:lnTo>
                    <a:pt x="0" y="33736"/>
                  </a:lnTo>
                  <a:lnTo>
                    <a:pt x="456" y="33074"/>
                  </a:lnTo>
                  <a:lnTo>
                    <a:pt x="2844" y="32338"/>
                  </a:lnTo>
                  <a:lnTo>
                    <a:pt x="40755" y="29902"/>
                  </a:lnTo>
                  <a:lnTo>
                    <a:pt x="80382" y="26289"/>
                  </a:lnTo>
                  <a:lnTo>
                    <a:pt x="126232" y="24870"/>
                  </a:lnTo>
                  <a:lnTo>
                    <a:pt x="167717" y="20382"/>
                  </a:lnTo>
                  <a:lnTo>
                    <a:pt x="212698" y="14584"/>
                  </a:lnTo>
                  <a:lnTo>
                    <a:pt x="247457" y="10480"/>
                  </a:lnTo>
                  <a:lnTo>
                    <a:pt x="285954" y="8185"/>
                  </a:lnTo>
                  <a:lnTo>
                    <a:pt x="326581" y="6460"/>
                  </a:lnTo>
                  <a:lnTo>
                    <a:pt x="368156" y="3342"/>
                  </a:lnTo>
                  <a:lnTo>
                    <a:pt x="412035" y="1485"/>
                  </a:lnTo>
                  <a:lnTo>
                    <a:pt x="457406" y="660"/>
                  </a:lnTo>
                  <a:lnTo>
                    <a:pt x="503441" y="293"/>
                  </a:lnTo>
                  <a:lnTo>
                    <a:pt x="547891" y="129"/>
                  </a:lnTo>
                  <a:lnTo>
                    <a:pt x="590459" y="58"/>
                  </a:lnTo>
                  <a:lnTo>
                    <a:pt x="630544" y="26"/>
                  </a:lnTo>
                  <a:lnTo>
                    <a:pt x="669529" y="11"/>
                  </a:lnTo>
                  <a:lnTo>
                    <a:pt x="707314" y="5"/>
                  </a:lnTo>
                  <a:lnTo>
                    <a:pt x="742923" y="2"/>
                  </a:lnTo>
                  <a:lnTo>
                    <a:pt x="775683" y="1"/>
                  </a:lnTo>
                  <a:lnTo>
                    <a:pt x="808822" y="0"/>
                  </a:lnTo>
                  <a:lnTo>
                    <a:pt x="847069" y="0"/>
                  </a:lnTo>
                  <a:lnTo>
                    <a:pt x="880061" y="1881"/>
                  </a:lnTo>
                  <a:lnTo>
                    <a:pt x="926439" y="10125"/>
                  </a:lnTo>
                  <a:lnTo>
                    <a:pt x="928527" y="10983"/>
                  </a:lnTo>
                  <a:lnTo>
                    <a:pt x="929211" y="11555"/>
                  </a:lnTo>
                  <a:lnTo>
                    <a:pt x="928963" y="11936"/>
                  </a:lnTo>
                  <a:lnTo>
                    <a:pt x="92423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2629"/>
            <p:cNvSpPr/>
            <p:nvPr>
              <p:custDataLst>
                <p:tags r:id="rId149"/>
              </p:custDataLst>
            </p:nvPr>
          </p:nvSpPr>
          <p:spPr>
            <a:xfrm>
              <a:off x="8694641" y="3651250"/>
              <a:ext cx="40552" cy="48574"/>
            </a:xfrm>
            <a:custGeom>
              <a:avLst/>
              <a:gdLst/>
              <a:ahLst/>
              <a:cxnLst/>
              <a:rect l="0" t="0" r="0" b="0"/>
              <a:pathLst>
                <a:path w="40552" h="48574">
                  <a:moveTo>
                    <a:pt x="36609" y="19050"/>
                  </a:moveTo>
                  <a:lnTo>
                    <a:pt x="36609" y="19050"/>
                  </a:lnTo>
                  <a:lnTo>
                    <a:pt x="33238" y="15679"/>
                  </a:lnTo>
                  <a:lnTo>
                    <a:pt x="31582" y="12143"/>
                  </a:lnTo>
                  <a:lnTo>
                    <a:pt x="31142" y="10212"/>
                  </a:lnTo>
                  <a:lnTo>
                    <a:pt x="30141" y="8924"/>
                  </a:lnTo>
                  <a:lnTo>
                    <a:pt x="24868" y="6689"/>
                  </a:lnTo>
                  <a:lnTo>
                    <a:pt x="20823" y="9821"/>
                  </a:lnTo>
                  <a:lnTo>
                    <a:pt x="1862" y="35591"/>
                  </a:lnTo>
                  <a:lnTo>
                    <a:pt x="0" y="43100"/>
                  </a:lnTo>
                  <a:lnTo>
                    <a:pt x="914" y="45666"/>
                  </a:lnTo>
                  <a:lnTo>
                    <a:pt x="2934" y="47377"/>
                  </a:lnTo>
                  <a:lnTo>
                    <a:pt x="5692" y="48518"/>
                  </a:lnTo>
                  <a:lnTo>
                    <a:pt x="8236" y="48573"/>
                  </a:lnTo>
                  <a:lnTo>
                    <a:pt x="34832" y="35814"/>
                  </a:lnTo>
                  <a:lnTo>
                    <a:pt x="39347" y="31674"/>
                  </a:lnTo>
                  <a:lnTo>
                    <a:pt x="40551" y="29583"/>
                  </a:lnTo>
                  <a:lnTo>
                    <a:pt x="39942" y="26777"/>
                  </a:lnTo>
                  <a:lnTo>
                    <a:pt x="28442" y="11462"/>
                  </a:lnTo>
                  <a:lnTo>
                    <a:pt x="17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2630"/>
            <p:cNvSpPr/>
            <p:nvPr>
              <p:custDataLst>
                <p:tags r:id="rId150"/>
              </p:custDataLst>
            </p:nvPr>
          </p:nvSpPr>
          <p:spPr>
            <a:xfrm>
              <a:off x="8705850" y="3387721"/>
              <a:ext cx="11355" cy="180980"/>
            </a:xfrm>
            <a:custGeom>
              <a:avLst/>
              <a:gdLst/>
              <a:ahLst/>
              <a:cxnLst/>
              <a:rect l="0" t="0" r="0" b="0"/>
              <a:pathLst>
                <a:path w="11355" h="180980">
                  <a:moveTo>
                    <a:pt x="0" y="28579"/>
                  </a:moveTo>
                  <a:lnTo>
                    <a:pt x="0" y="28579"/>
                  </a:lnTo>
                  <a:lnTo>
                    <a:pt x="705" y="3964"/>
                  </a:lnTo>
                  <a:lnTo>
                    <a:pt x="1881" y="1585"/>
                  </a:lnTo>
                  <a:lnTo>
                    <a:pt x="3370" y="0"/>
                  </a:lnTo>
                  <a:lnTo>
                    <a:pt x="4363" y="354"/>
                  </a:lnTo>
                  <a:lnTo>
                    <a:pt x="9459" y="24897"/>
                  </a:lnTo>
                  <a:lnTo>
                    <a:pt x="11354" y="71413"/>
                  </a:lnTo>
                  <a:lnTo>
                    <a:pt x="3777" y="118825"/>
                  </a:lnTo>
                  <a:lnTo>
                    <a:pt x="0" y="180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2631"/>
            <p:cNvSpPr/>
            <p:nvPr>
              <p:custDataLst>
                <p:tags r:id="rId151"/>
              </p:custDataLst>
            </p:nvPr>
          </p:nvSpPr>
          <p:spPr>
            <a:xfrm>
              <a:off x="8451848" y="3526289"/>
              <a:ext cx="101603" cy="129038"/>
            </a:xfrm>
            <a:custGeom>
              <a:avLst/>
              <a:gdLst/>
              <a:ahLst/>
              <a:cxnLst/>
              <a:rect l="0" t="0" r="0" b="0"/>
              <a:pathLst>
                <a:path w="101603" h="129038">
                  <a:moveTo>
                    <a:pt x="2" y="42411"/>
                  </a:moveTo>
                  <a:lnTo>
                    <a:pt x="2" y="42411"/>
                  </a:lnTo>
                  <a:lnTo>
                    <a:pt x="0" y="36139"/>
                  </a:lnTo>
                  <a:lnTo>
                    <a:pt x="10986" y="79685"/>
                  </a:lnTo>
                  <a:lnTo>
                    <a:pt x="12635" y="126195"/>
                  </a:lnTo>
                  <a:lnTo>
                    <a:pt x="12672" y="129037"/>
                  </a:lnTo>
                  <a:lnTo>
                    <a:pt x="12700" y="87914"/>
                  </a:lnTo>
                  <a:lnTo>
                    <a:pt x="16465" y="53541"/>
                  </a:lnTo>
                  <a:lnTo>
                    <a:pt x="23637" y="17485"/>
                  </a:lnTo>
                  <a:lnTo>
                    <a:pt x="26341" y="12388"/>
                  </a:lnTo>
                  <a:lnTo>
                    <a:pt x="34991" y="4844"/>
                  </a:lnTo>
                  <a:lnTo>
                    <a:pt x="44010" y="1020"/>
                  </a:lnTo>
                  <a:lnTo>
                    <a:pt x="48391" y="0"/>
                  </a:lnTo>
                  <a:lnTo>
                    <a:pt x="58902" y="2630"/>
                  </a:lnTo>
                  <a:lnTo>
                    <a:pt x="69925" y="9208"/>
                  </a:lnTo>
                  <a:lnTo>
                    <a:pt x="79527" y="19188"/>
                  </a:lnTo>
                  <a:lnTo>
                    <a:pt x="92866" y="43448"/>
                  </a:lnTo>
                  <a:lnTo>
                    <a:pt x="100451" y="87982"/>
                  </a:lnTo>
                  <a:lnTo>
                    <a:pt x="100385" y="99354"/>
                  </a:lnTo>
                  <a:lnTo>
                    <a:pt x="96067" y="115796"/>
                  </a:lnTo>
                  <a:lnTo>
                    <a:pt x="96501" y="116029"/>
                  </a:lnTo>
                  <a:lnTo>
                    <a:pt x="101602" y="112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521"/>
          <p:cNvGrpSpPr/>
          <p:nvPr/>
        </p:nvGrpSpPr>
        <p:grpSpPr>
          <a:xfrm>
            <a:off x="7699218" y="3393232"/>
            <a:ext cx="403383" cy="556469"/>
            <a:chOff x="7699218" y="3393232"/>
            <a:chExt cx="403383" cy="556469"/>
          </a:xfrm>
        </p:grpSpPr>
        <p:sp>
          <p:nvSpPr>
            <p:cNvPr id="374" name="SMARTInkShape-2632"/>
            <p:cNvSpPr/>
            <p:nvPr>
              <p:custDataLst>
                <p:tags r:id="rId138"/>
              </p:custDataLst>
            </p:nvPr>
          </p:nvSpPr>
          <p:spPr>
            <a:xfrm>
              <a:off x="7797877" y="3393232"/>
              <a:ext cx="120574" cy="127488"/>
            </a:xfrm>
            <a:custGeom>
              <a:avLst/>
              <a:gdLst/>
              <a:ahLst/>
              <a:cxnLst/>
              <a:rect l="0" t="0" r="0" b="0"/>
              <a:pathLst>
                <a:path w="120574" h="127488">
                  <a:moveTo>
                    <a:pt x="6273" y="73868"/>
                  </a:moveTo>
                  <a:lnTo>
                    <a:pt x="6273" y="73868"/>
                  </a:lnTo>
                  <a:lnTo>
                    <a:pt x="6271" y="70497"/>
                  </a:lnTo>
                  <a:lnTo>
                    <a:pt x="4391" y="66960"/>
                  </a:lnTo>
                  <a:lnTo>
                    <a:pt x="1909" y="63037"/>
                  </a:lnTo>
                  <a:lnTo>
                    <a:pt x="511" y="58272"/>
                  </a:lnTo>
                  <a:lnTo>
                    <a:pt x="314" y="58532"/>
                  </a:lnTo>
                  <a:lnTo>
                    <a:pt x="0" y="67389"/>
                  </a:lnTo>
                  <a:lnTo>
                    <a:pt x="6840" y="96882"/>
                  </a:lnTo>
                  <a:lnTo>
                    <a:pt x="10909" y="113142"/>
                  </a:lnTo>
                  <a:lnTo>
                    <a:pt x="12283" y="127487"/>
                  </a:lnTo>
                  <a:lnTo>
                    <a:pt x="13102" y="127253"/>
                  </a:lnTo>
                  <a:lnTo>
                    <a:pt x="15893" y="123230"/>
                  </a:lnTo>
                  <a:lnTo>
                    <a:pt x="18702" y="83395"/>
                  </a:lnTo>
                  <a:lnTo>
                    <a:pt x="29058" y="37990"/>
                  </a:lnTo>
                  <a:lnTo>
                    <a:pt x="40619" y="14319"/>
                  </a:lnTo>
                  <a:lnTo>
                    <a:pt x="48820" y="5538"/>
                  </a:lnTo>
                  <a:lnTo>
                    <a:pt x="59050" y="1166"/>
                  </a:lnTo>
                  <a:lnTo>
                    <a:pt x="64740" y="0"/>
                  </a:lnTo>
                  <a:lnTo>
                    <a:pt x="69945" y="634"/>
                  </a:lnTo>
                  <a:lnTo>
                    <a:pt x="79492" y="5100"/>
                  </a:lnTo>
                  <a:lnTo>
                    <a:pt x="96171" y="25662"/>
                  </a:lnTo>
                  <a:lnTo>
                    <a:pt x="102671" y="44212"/>
                  </a:lnTo>
                  <a:lnTo>
                    <a:pt x="115916" y="88830"/>
                  </a:lnTo>
                  <a:lnTo>
                    <a:pt x="120573" y="11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2633"/>
            <p:cNvSpPr/>
            <p:nvPr>
              <p:custDataLst>
                <p:tags r:id="rId139"/>
              </p:custDataLst>
            </p:nvPr>
          </p:nvSpPr>
          <p:spPr>
            <a:xfrm>
              <a:off x="7699218" y="3600550"/>
              <a:ext cx="403383" cy="349151"/>
            </a:xfrm>
            <a:custGeom>
              <a:avLst/>
              <a:gdLst/>
              <a:ahLst/>
              <a:cxnLst/>
              <a:rect l="0" t="0" r="0" b="0"/>
              <a:pathLst>
                <a:path w="403383" h="349151">
                  <a:moveTo>
                    <a:pt x="276382" y="12600"/>
                  </a:moveTo>
                  <a:lnTo>
                    <a:pt x="276382" y="12600"/>
                  </a:lnTo>
                  <a:lnTo>
                    <a:pt x="279752" y="9229"/>
                  </a:lnTo>
                  <a:lnTo>
                    <a:pt x="280039" y="7530"/>
                  </a:lnTo>
                  <a:lnTo>
                    <a:pt x="279526" y="5693"/>
                  </a:lnTo>
                  <a:lnTo>
                    <a:pt x="278478" y="3762"/>
                  </a:lnTo>
                  <a:lnTo>
                    <a:pt x="277073" y="2474"/>
                  </a:lnTo>
                  <a:lnTo>
                    <a:pt x="271097" y="239"/>
                  </a:lnTo>
                  <a:lnTo>
                    <a:pt x="263606" y="0"/>
                  </a:lnTo>
                  <a:lnTo>
                    <a:pt x="217063" y="14214"/>
                  </a:lnTo>
                  <a:lnTo>
                    <a:pt x="171556" y="32518"/>
                  </a:lnTo>
                  <a:lnTo>
                    <a:pt x="135915" y="52335"/>
                  </a:lnTo>
                  <a:lnTo>
                    <a:pt x="95843" y="73051"/>
                  </a:lnTo>
                  <a:lnTo>
                    <a:pt x="52168" y="101934"/>
                  </a:lnTo>
                  <a:lnTo>
                    <a:pt x="35620" y="113688"/>
                  </a:lnTo>
                  <a:lnTo>
                    <a:pt x="28266" y="123615"/>
                  </a:lnTo>
                  <a:lnTo>
                    <a:pt x="29832" y="128238"/>
                  </a:lnTo>
                  <a:lnTo>
                    <a:pt x="40979" y="137137"/>
                  </a:lnTo>
                  <a:lnTo>
                    <a:pt x="82656" y="149279"/>
                  </a:lnTo>
                  <a:lnTo>
                    <a:pt x="123418" y="156265"/>
                  </a:lnTo>
                  <a:lnTo>
                    <a:pt x="163953" y="162804"/>
                  </a:lnTo>
                  <a:lnTo>
                    <a:pt x="190624" y="170621"/>
                  </a:lnTo>
                  <a:lnTo>
                    <a:pt x="205106" y="180198"/>
                  </a:lnTo>
                  <a:lnTo>
                    <a:pt x="209109" y="185010"/>
                  </a:lnTo>
                  <a:lnTo>
                    <a:pt x="211073" y="189629"/>
                  </a:lnTo>
                  <a:lnTo>
                    <a:pt x="211675" y="194119"/>
                  </a:lnTo>
                  <a:lnTo>
                    <a:pt x="206701" y="206634"/>
                  </a:lnTo>
                  <a:lnTo>
                    <a:pt x="197435" y="220193"/>
                  </a:lnTo>
                  <a:lnTo>
                    <a:pt x="177496" y="237171"/>
                  </a:lnTo>
                  <a:lnTo>
                    <a:pt x="140856" y="259448"/>
                  </a:lnTo>
                  <a:lnTo>
                    <a:pt x="98094" y="281806"/>
                  </a:lnTo>
                  <a:lnTo>
                    <a:pt x="55368" y="300518"/>
                  </a:lnTo>
                  <a:lnTo>
                    <a:pt x="18280" y="318042"/>
                  </a:lnTo>
                  <a:lnTo>
                    <a:pt x="6947" y="324178"/>
                  </a:lnTo>
                  <a:lnTo>
                    <a:pt x="1509" y="329679"/>
                  </a:lnTo>
                  <a:lnTo>
                    <a:pt x="0" y="334759"/>
                  </a:lnTo>
                  <a:lnTo>
                    <a:pt x="1110" y="339556"/>
                  </a:lnTo>
                  <a:lnTo>
                    <a:pt x="5378" y="342754"/>
                  </a:lnTo>
                  <a:lnTo>
                    <a:pt x="19528" y="346307"/>
                  </a:lnTo>
                  <a:lnTo>
                    <a:pt x="60813" y="348308"/>
                  </a:lnTo>
                  <a:lnTo>
                    <a:pt x="98964" y="346894"/>
                  </a:lnTo>
                  <a:lnTo>
                    <a:pt x="138969" y="344620"/>
                  </a:lnTo>
                  <a:lnTo>
                    <a:pt x="173211" y="343609"/>
                  </a:lnTo>
                  <a:lnTo>
                    <a:pt x="212418" y="341278"/>
                  </a:lnTo>
                  <a:lnTo>
                    <a:pt x="254304" y="338596"/>
                  </a:lnTo>
                  <a:lnTo>
                    <a:pt x="294086" y="337403"/>
                  </a:lnTo>
                  <a:lnTo>
                    <a:pt x="335329" y="340104"/>
                  </a:lnTo>
                  <a:lnTo>
                    <a:pt x="381159" y="346631"/>
                  </a:lnTo>
                  <a:lnTo>
                    <a:pt x="403382" y="349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522"/>
          <p:cNvGrpSpPr/>
          <p:nvPr/>
        </p:nvGrpSpPr>
        <p:grpSpPr>
          <a:xfrm>
            <a:off x="6883477" y="3860884"/>
            <a:ext cx="253924" cy="152122"/>
            <a:chOff x="6883477" y="3860884"/>
            <a:chExt cx="253924" cy="152122"/>
          </a:xfrm>
        </p:grpSpPr>
        <p:sp>
          <p:nvSpPr>
            <p:cNvPr id="377" name="SMARTInkShape-2634"/>
            <p:cNvSpPr/>
            <p:nvPr>
              <p:custDataLst>
                <p:tags r:id="rId136"/>
              </p:custDataLst>
            </p:nvPr>
          </p:nvSpPr>
          <p:spPr>
            <a:xfrm>
              <a:off x="6904476" y="3987800"/>
              <a:ext cx="232925" cy="25206"/>
            </a:xfrm>
            <a:custGeom>
              <a:avLst/>
              <a:gdLst/>
              <a:ahLst/>
              <a:cxnLst/>
              <a:rect l="0" t="0" r="0" b="0"/>
              <a:pathLst>
                <a:path w="232925" h="25206">
                  <a:moveTo>
                    <a:pt x="17024" y="0"/>
                  </a:moveTo>
                  <a:lnTo>
                    <a:pt x="17024" y="0"/>
                  </a:lnTo>
                  <a:lnTo>
                    <a:pt x="2534" y="15195"/>
                  </a:lnTo>
                  <a:lnTo>
                    <a:pt x="0" y="20394"/>
                  </a:lnTo>
                  <a:lnTo>
                    <a:pt x="1442" y="22063"/>
                  </a:lnTo>
                  <a:lnTo>
                    <a:pt x="8687" y="23917"/>
                  </a:lnTo>
                  <a:lnTo>
                    <a:pt x="49200" y="25205"/>
                  </a:lnTo>
                  <a:lnTo>
                    <a:pt x="87000" y="23461"/>
                  </a:lnTo>
                  <a:lnTo>
                    <a:pt x="128774" y="18475"/>
                  </a:lnTo>
                  <a:lnTo>
                    <a:pt x="173136" y="12529"/>
                  </a:lnTo>
                  <a:lnTo>
                    <a:pt x="2329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2635"/>
            <p:cNvSpPr/>
            <p:nvPr>
              <p:custDataLst>
                <p:tags r:id="rId137"/>
              </p:custDataLst>
            </p:nvPr>
          </p:nvSpPr>
          <p:spPr>
            <a:xfrm>
              <a:off x="6883477" y="3860884"/>
              <a:ext cx="196774" cy="18967"/>
            </a:xfrm>
            <a:custGeom>
              <a:avLst/>
              <a:gdLst/>
              <a:ahLst/>
              <a:cxnLst/>
              <a:rect l="0" t="0" r="0" b="0"/>
              <a:pathLst>
                <a:path w="196774" h="18967">
                  <a:moveTo>
                    <a:pt x="6273" y="18966"/>
                  </a:moveTo>
                  <a:lnTo>
                    <a:pt x="6273" y="18966"/>
                  </a:lnTo>
                  <a:lnTo>
                    <a:pt x="2902" y="18966"/>
                  </a:lnTo>
                  <a:lnTo>
                    <a:pt x="1909" y="18260"/>
                  </a:lnTo>
                  <a:lnTo>
                    <a:pt x="1247" y="17084"/>
                  </a:lnTo>
                  <a:lnTo>
                    <a:pt x="0" y="12877"/>
                  </a:lnTo>
                  <a:lnTo>
                    <a:pt x="6688" y="9322"/>
                  </a:lnTo>
                  <a:lnTo>
                    <a:pt x="47456" y="3163"/>
                  </a:lnTo>
                  <a:lnTo>
                    <a:pt x="87863" y="557"/>
                  </a:lnTo>
                  <a:lnTo>
                    <a:pt x="127328" y="0"/>
                  </a:lnTo>
                  <a:lnTo>
                    <a:pt x="169179" y="638"/>
                  </a:lnTo>
                  <a:lnTo>
                    <a:pt x="196773" y="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0" name="SMARTInkShape-2636"/>
          <p:cNvSpPr/>
          <p:nvPr>
            <p:custDataLst>
              <p:tags r:id="rId6"/>
            </p:custDataLst>
          </p:nvPr>
        </p:nvSpPr>
        <p:spPr>
          <a:xfrm>
            <a:off x="4303711" y="4451350"/>
            <a:ext cx="325440" cy="46837"/>
          </a:xfrm>
          <a:custGeom>
            <a:avLst/>
            <a:gdLst/>
            <a:ahLst/>
            <a:cxnLst/>
            <a:rect l="0" t="0" r="0" b="0"/>
            <a:pathLst>
              <a:path w="325440" h="46837">
                <a:moveTo>
                  <a:pt x="109539" y="0"/>
                </a:moveTo>
                <a:lnTo>
                  <a:pt x="109539" y="0"/>
                </a:lnTo>
                <a:lnTo>
                  <a:pt x="150773" y="0"/>
                </a:lnTo>
                <a:lnTo>
                  <a:pt x="192290" y="0"/>
                </a:lnTo>
                <a:lnTo>
                  <a:pt x="234462" y="3371"/>
                </a:lnTo>
                <a:lnTo>
                  <a:pt x="249329" y="5467"/>
                </a:lnTo>
                <a:lnTo>
                  <a:pt x="250004" y="6467"/>
                </a:lnTo>
                <a:lnTo>
                  <a:pt x="249044" y="7839"/>
                </a:lnTo>
                <a:lnTo>
                  <a:pt x="246992" y="9459"/>
                </a:lnTo>
                <a:lnTo>
                  <a:pt x="208213" y="16424"/>
                </a:lnTo>
                <a:lnTo>
                  <a:pt x="166606" y="18977"/>
                </a:lnTo>
                <a:lnTo>
                  <a:pt x="121665" y="23183"/>
                </a:lnTo>
                <a:lnTo>
                  <a:pt x="74122" y="26843"/>
                </a:lnTo>
                <a:lnTo>
                  <a:pt x="27160" y="35468"/>
                </a:lnTo>
                <a:lnTo>
                  <a:pt x="5951" y="38026"/>
                </a:lnTo>
                <a:lnTo>
                  <a:pt x="2380" y="39462"/>
                </a:lnTo>
                <a:lnTo>
                  <a:pt x="0" y="41124"/>
                </a:lnTo>
                <a:lnTo>
                  <a:pt x="1235" y="42938"/>
                </a:lnTo>
                <a:lnTo>
                  <a:pt x="10133" y="46836"/>
                </a:lnTo>
                <a:lnTo>
                  <a:pt x="50391" y="44947"/>
                </a:lnTo>
                <a:lnTo>
                  <a:pt x="92326" y="40442"/>
                </a:lnTo>
                <a:lnTo>
                  <a:pt x="127409" y="38088"/>
                </a:lnTo>
                <a:lnTo>
                  <a:pt x="159109" y="35038"/>
                </a:lnTo>
                <a:lnTo>
                  <a:pt x="192483" y="31330"/>
                </a:lnTo>
                <a:lnTo>
                  <a:pt x="235480" y="27157"/>
                </a:lnTo>
                <a:lnTo>
                  <a:pt x="282034" y="19005"/>
                </a:lnTo>
                <a:lnTo>
                  <a:pt x="32543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" name="SMARTInkShape-Group524"/>
          <p:cNvGrpSpPr/>
          <p:nvPr/>
        </p:nvGrpSpPr>
        <p:grpSpPr>
          <a:xfrm>
            <a:off x="4921250" y="3298987"/>
            <a:ext cx="1435101" cy="663896"/>
            <a:chOff x="4921250" y="3298987"/>
            <a:chExt cx="1435101" cy="663896"/>
          </a:xfrm>
        </p:grpSpPr>
        <p:sp>
          <p:nvSpPr>
            <p:cNvPr id="381" name="SMARTInkShape-2637"/>
            <p:cNvSpPr/>
            <p:nvPr>
              <p:custDataLst>
                <p:tags r:id="rId124"/>
              </p:custDataLst>
            </p:nvPr>
          </p:nvSpPr>
          <p:spPr>
            <a:xfrm>
              <a:off x="6336390" y="3298987"/>
              <a:ext cx="19961" cy="22064"/>
            </a:xfrm>
            <a:custGeom>
              <a:avLst/>
              <a:gdLst/>
              <a:ahLst/>
              <a:cxnLst/>
              <a:rect l="0" t="0" r="0" b="0"/>
              <a:pathLst>
                <a:path w="19961" h="22064">
                  <a:moveTo>
                    <a:pt x="19960" y="22063"/>
                  </a:moveTo>
                  <a:lnTo>
                    <a:pt x="19960" y="22063"/>
                  </a:lnTo>
                  <a:lnTo>
                    <a:pt x="14891" y="16288"/>
                  </a:lnTo>
                  <a:lnTo>
                    <a:pt x="8423" y="6868"/>
                  </a:lnTo>
                  <a:lnTo>
                    <a:pt x="0" y="0"/>
                  </a:lnTo>
                  <a:lnTo>
                    <a:pt x="910" y="3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2638"/>
            <p:cNvSpPr/>
            <p:nvPr>
              <p:custDataLst>
                <p:tags r:id="rId125"/>
              </p:custDataLst>
            </p:nvPr>
          </p:nvSpPr>
          <p:spPr>
            <a:xfrm>
              <a:off x="6305550" y="3403600"/>
              <a:ext cx="16133" cy="76201"/>
            </a:xfrm>
            <a:custGeom>
              <a:avLst/>
              <a:gdLst/>
              <a:ahLst/>
              <a:cxnLst/>
              <a:rect l="0" t="0" r="0" b="0"/>
              <a:pathLst>
                <a:path w="16133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8839" y="3371"/>
                  </a:lnTo>
                  <a:lnTo>
                    <a:pt x="10984" y="6907"/>
                  </a:lnTo>
                  <a:lnTo>
                    <a:pt x="16132" y="27851"/>
                  </a:lnTo>
                  <a:lnTo>
                    <a:pt x="11705" y="5428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2639"/>
            <p:cNvSpPr/>
            <p:nvPr>
              <p:custDataLst>
                <p:tags r:id="rId126"/>
              </p:custDataLst>
            </p:nvPr>
          </p:nvSpPr>
          <p:spPr>
            <a:xfrm>
              <a:off x="6197600" y="3448128"/>
              <a:ext cx="63501" cy="6273"/>
            </a:xfrm>
            <a:custGeom>
              <a:avLst/>
              <a:gdLst/>
              <a:ahLst/>
              <a:cxnLst/>
              <a:rect l="0" t="0" r="0" b="0"/>
              <a:pathLst>
                <a:path w="63501" h="6273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8789" y="1246"/>
                  </a:lnTo>
                  <a:lnTo>
                    <a:pt x="30659" y="0"/>
                  </a:lnTo>
                  <a:lnTo>
                    <a:pt x="63500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2640"/>
            <p:cNvSpPr/>
            <p:nvPr>
              <p:custDataLst>
                <p:tags r:id="rId127"/>
              </p:custDataLst>
            </p:nvPr>
          </p:nvSpPr>
          <p:spPr>
            <a:xfrm>
              <a:off x="6073359" y="3382261"/>
              <a:ext cx="66436" cy="91190"/>
            </a:xfrm>
            <a:custGeom>
              <a:avLst/>
              <a:gdLst/>
              <a:ahLst/>
              <a:cxnLst/>
              <a:rect l="0" t="0" r="0" b="0"/>
              <a:pathLst>
                <a:path w="66436" h="91190">
                  <a:moveTo>
                    <a:pt x="16291" y="40389"/>
                  </a:moveTo>
                  <a:lnTo>
                    <a:pt x="16291" y="40389"/>
                  </a:lnTo>
                  <a:lnTo>
                    <a:pt x="12920" y="40389"/>
                  </a:lnTo>
                  <a:lnTo>
                    <a:pt x="9384" y="42271"/>
                  </a:lnTo>
                  <a:lnTo>
                    <a:pt x="7452" y="43760"/>
                  </a:lnTo>
                  <a:lnTo>
                    <a:pt x="5307" y="47296"/>
                  </a:lnTo>
                  <a:lnTo>
                    <a:pt x="4099" y="55135"/>
                  </a:lnTo>
                  <a:lnTo>
                    <a:pt x="3112" y="62465"/>
                  </a:lnTo>
                  <a:lnTo>
                    <a:pt x="0" y="73820"/>
                  </a:lnTo>
                  <a:lnTo>
                    <a:pt x="1524" y="79471"/>
                  </a:lnTo>
                  <a:lnTo>
                    <a:pt x="2213" y="80555"/>
                  </a:lnTo>
                  <a:lnTo>
                    <a:pt x="2672" y="80572"/>
                  </a:lnTo>
                  <a:lnTo>
                    <a:pt x="2979" y="79878"/>
                  </a:lnTo>
                  <a:lnTo>
                    <a:pt x="13014" y="35480"/>
                  </a:lnTo>
                  <a:lnTo>
                    <a:pt x="24605" y="9221"/>
                  </a:lnTo>
                  <a:lnTo>
                    <a:pt x="31061" y="972"/>
                  </a:lnTo>
                  <a:lnTo>
                    <a:pt x="33900" y="0"/>
                  </a:lnTo>
                  <a:lnTo>
                    <a:pt x="40815" y="801"/>
                  </a:lnTo>
                  <a:lnTo>
                    <a:pt x="46711" y="5390"/>
                  </a:lnTo>
                  <a:lnTo>
                    <a:pt x="59616" y="23206"/>
                  </a:lnTo>
                  <a:lnTo>
                    <a:pt x="63769" y="36750"/>
                  </a:lnTo>
                  <a:lnTo>
                    <a:pt x="66435" y="61699"/>
                  </a:lnTo>
                  <a:lnTo>
                    <a:pt x="60741" y="9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2641"/>
            <p:cNvSpPr/>
            <p:nvPr>
              <p:custDataLst>
                <p:tags r:id="rId128"/>
              </p:custDataLst>
            </p:nvPr>
          </p:nvSpPr>
          <p:spPr>
            <a:xfrm>
              <a:off x="5975350" y="3505200"/>
              <a:ext cx="46691" cy="209551"/>
            </a:xfrm>
            <a:custGeom>
              <a:avLst/>
              <a:gdLst/>
              <a:ahLst/>
              <a:cxnLst/>
              <a:rect l="0" t="0" r="0" b="0"/>
              <a:pathLst>
                <a:path w="46691" h="209551">
                  <a:moveTo>
                    <a:pt x="12700" y="0"/>
                  </a:moveTo>
                  <a:lnTo>
                    <a:pt x="12700" y="0"/>
                  </a:lnTo>
                  <a:lnTo>
                    <a:pt x="17769" y="5775"/>
                  </a:lnTo>
                  <a:lnTo>
                    <a:pt x="37271" y="49610"/>
                  </a:lnTo>
                  <a:lnTo>
                    <a:pt x="46690" y="93316"/>
                  </a:lnTo>
                  <a:lnTo>
                    <a:pt x="44017" y="135207"/>
                  </a:lnTo>
                  <a:lnTo>
                    <a:pt x="33894" y="166748"/>
                  </a:lnTo>
                  <a:lnTo>
                    <a:pt x="18510" y="19185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2642"/>
            <p:cNvSpPr/>
            <p:nvPr>
              <p:custDataLst>
                <p:tags r:id="rId129"/>
              </p:custDataLst>
            </p:nvPr>
          </p:nvSpPr>
          <p:spPr>
            <a:xfrm>
              <a:off x="5791200" y="3537360"/>
              <a:ext cx="112573" cy="312131"/>
            </a:xfrm>
            <a:custGeom>
              <a:avLst/>
              <a:gdLst/>
              <a:ahLst/>
              <a:cxnLst/>
              <a:rect l="0" t="0" r="0" b="0"/>
              <a:pathLst>
                <a:path w="112573" h="312131">
                  <a:moveTo>
                    <a:pt x="0" y="50390"/>
                  </a:moveTo>
                  <a:lnTo>
                    <a:pt x="0" y="50390"/>
                  </a:lnTo>
                  <a:lnTo>
                    <a:pt x="0" y="53761"/>
                  </a:lnTo>
                  <a:lnTo>
                    <a:pt x="5026" y="77688"/>
                  </a:lnTo>
                  <a:lnTo>
                    <a:pt x="9459" y="118498"/>
                  </a:lnTo>
                  <a:lnTo>
                    <a:pt x="12061" y="163484"/>
                  </a:lnTo>
                  <a:lnTo>
                    <a:pt x="12574" y="200592"/>
                  </a:lnTo>
                  <a:lnTo>
                    <a:pt x="12674" y="241317"/>
                  </a:lnTo>
                  <a:lnTo>
                    <a:pt x="11990" y="280903"/>
                  </a:lnTo>
                  <a:lnTo>
                    <a:pt x="7232" y="311767"/>
                  </a:lnTo>
                  <a:lnTo>
                    <a:pt x="6938" y="312130"/>
                  </a:lnTo>
                  <a:lnTo>
                    <a:pt x="3056" y="275349"/>
                  </a:lnTo>
                  <a:lnTo>
                    <a:pt x="905" y="231972"/>
                  </a:lnTo>
                  <a:lnTo>
                    <a:pt x="2284" y="198826"/>
                  </a:lnTo>
                  <a:lnTo>
                    <a:pt x="5145" y="153873"/>
                  </a:lnTo>
                  <a:lnTo>
                    <a:pt x="9756" y="115153"/>
                  </a:lnTo>
                  <a:lnTo>
                    <a:pt x="17214" y="68357"/>
                  </a:lnTo>
                  <a:lnTo>
                    <a:pt x="25169" y="33661"/>
                  </a:lnTo>
                  <a:lnTo>
                    <a:pt x="39207" y="10234"/>
                  </a:lnTo>
                  <a:lnTo>
                    <a:pt x="48234" y="1263"/>
                  </a:lnTo>
                  <a:lnTo>
                    <a:pt x="53322" y="0"/>
                  </a:lnTo>
                  <a:lnTo>
                    <a:pt x="64622" y="2359"/>
                  </a:lnTo>
                  <a:lnTo>
                    <a:pt x="88416" y="19736"/>
                  </a:lnTo>
                  <a:lnTo>
                    <a:pt x="98327" y="28770"/>
                  </a:lnTo>
                  <a:lnTo>
                    <a:pt x="108469" y="51902"/>
                  </a:lnTo>
                  <a:lnTo>
                    <a:pt x="112572" y="84469"/>
                  </a:lnTo>
                  <a:lnTo>
                    <a:pt x="107886" y="102931"/>
                  </a:lnTo>
                  <a:lnTo>
                    <a:pt x="87633" y="132029"/>
                  </a:lnTo>
                  <a:lnTo>
                    <a:pt x="71874" y="141472"/>
                  </a:lnTo>
                  <a:lnTo>
                    <a:pt x="54521" y="146610"/>
                  </a:lnTo>
                  <a:lnTo>
                    <a:pt x="39754" y="146541"/>
                  </a:lnTo>
                  <a:lnTo>
                    <a:pt x="12700" y="126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2643"/>
            <p:cNvSpPr/>
            <p:nvPr>
              <p:custDataLst>
                <p:tags r:id="rId130"/>
              </p:custDataLst>
            </p:nvPr>
          </p:nvSpPr>
          <p:spPr>
            <a:xfrm>
              <a:off x="5562600" y="3651250"/>
              <a:ext cx="127001" cy="25401"/>
            </a:xfrm>
            <a:custGeom>
              <a:avLst/>
              <a:gdLst/>
              <a:ahLst/>
              <a:cxnLst/>
              <a:rect l="0" t="0" r="0" b="0"/>
              <a:pathLst>
                <a:path w="127001" h="25401">
                  <a:moveTo>
                    <a:pt x="0" y="25400"/>
                  </a:moveTo>
                  <a:lnTo>
                    <a:pt x="0" y="25400"/>
                  </a:lnTo>
                  <a:lnTo>
                    <a:pt x="10845" y="24694"/>
                  </a:lnTo>
                  <a:lnTo>
                    <a:pt x="52031" y="1456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2644"/>
            <p:cNvSpPr/>
            <p:nvPr>
              <p:custDataLst>
                <p:tags r:id="rId131"/>
              </p:custDataLst>
            </p:nvPr>
          </p:nvSpPr>
          <p:spPr>
            <a:xfrm>
              <a:off x="5467350" y="358775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10983" y="53618"/>
                  </a:lnTo>
                  <a:lnTo>
                    <a:pt x="16838" y="99018"/>
                  </a:lnTo>
                  <a:lnTo>
                    <a:pt x="19806" y="123334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2645"/>
            <p:cNvSpPr/>
            <p:nvPr>
              <p:custDataLst>
                <p:tags r:id="rId132"/>
              </p:custDataLst>
            </p:nvPr>
          </p:nvSpPr>
          <p:spPr>
            <a:xfrm>
              <a:off x="5318714" y="3533305"/>
              <a:ext cx="66087" cy="229451"/>
            </a:xfrm>
            <a:custGeom>
              <a:avLst/>
              <a:gdLst/>
              <a:ahLst/>
              <a:cxnLst/>
              <a:rect l="0" t="0" r="0" b="0"/>
              <a:pathLst>
                <a:path w="66087" h="229451">
                  <a:moveTo>
                    <a:pt x="59736" y="41745"/>
                  </a:moveTo>
                  <a:lnTo>
                    <a:pt x="59736" y="41745"/>
                  </a:lnTo>
                  <a:lnTo>
                    <a:pt x="49610" y="15719"/>
                  </a:lnTo>
                  <a:lnTo>
                    <a:pt x="48180" y="6424"/>
                  </a:lnTo>
                  <a:lnTo>
                    <a:pt x="46388" y="3381"/>
                  </a:lnTo>
                  <a:lnTo>
                    <a:pt x="43782" y="1353"/>
                  </a:lnTo>
                  <a:lnTo>
                    <a:pt x="40633" y="0"/>
                  </a:lnTo>
                  <a:lnTo>
                    <a:pt x="37123" y="510"/>
                  </a:lnTo>
                  <a:lnTo>
                    <a:pt x="29460" y="4838"/>
                  </a:lnTo>
                  <a:lnTo>
                    <a:pt x="17213" y="28693"/>
                  </a:lnTo>
                  <a:lnTo>
                    <a:pt x="5501" y="70316"/>
                  </a:lnTo>
                  <a:lnTo>
                    <a:pt x="0" y="107594"/>
                  </a:lnTo>
                  <a:lnTo>
                    <a:pt x="2212" y="151646"/>
                  </a:lnTo>
                  <a:lnTo>
                    <a:pt x="11161" y="197327"/>
                  </a:lnTo>
                  <a:lnTo>
                    <a:pt x="22295" y="221193"/>
                  </a:lnTo>
                  <a:lnTo>
                    <a:pt x="26309" y="226994"/>
                  </a:lnTo>
                  <a:lnTo>
                    <a:pt x="31807" y="229450"/>
                  </a:lnTo>
                  <a:lnTo>
                    <a:pt x="66086" y="219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2646"/>
            <p:cNvSpPr/>
            <p:nvPr>
              <p:custDataLst>
                <p:tags r:id="rId133"/>
              </p:custDataLst>
            </p:nvPr>
          </p:nvSpPr>
          <p:spPr>
            <a:xfrm>
              <a:off x="5092700" y="33083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10735"/>
                  </a:lnTo>
                  <a:lnTo>
                    <a:pt x="1881" y="6417"/>
                  </a:lnTo>
                  <a:lnTo>
                    <a:pt x="3371" y="427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2647"/>
            <p:cNvSpPr/>
            <p:nvPr>
              <p:custDataLst>
                <p:tags r:id="rId134"/>
              </p:custDataLst>
            </p:nvPr>
          </p:nvSpPr>
          <p:spPr>
            <a:xfrm>
              <a:off x="5111750" y="34226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460" y="44965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2648"/>
            <p:cNvSpPr/>
            <p:nvPr>
              <p:custDataLst>
                <p:tags r:id="rId135"/>
              </p:custDataLst>
            </p:nvPr>
          </p:nvSpPr>
          <p:spPr>
            <a:xfrm>
              <a:off x="4921250" y="3612198"/>
              <a:ext cx="124663" cy="350685"/>
            </a:xfrm>
            <a:custGeom>
              <a:avLst/>
              <a:gdLst/>
              <a:ahLst/>
              <a:cxnLst/>
              <a:rect l="0" t="0" r="0" b="0"/>
              <a:pathLst>
                <a:path w="124663" h="350685">
                  <a:moveTo>
                    <a:pt x="0" y="77152"/>
                  </a:moveTo>
                  <a:lnTo>
                    <a:pt x="0" y="77152"/>
                  </a:lnTo>
                  <a:lnTo>
                    <a:pt x="0" y="71685"/>
                  </a:lnTo>
                  <a:lnTo>
                    <a:pt x="705" y="112794"/>
                  </a:lnTo>
                  <a:lnTo>
                    <a:pt x="5069" y="148155"/>
                  </a:lnTo>
                  <a:lnTo>
                    <a:pt x="10984" y="194267"/>
                  </a:lnTo>
                  <a:lnTo>
                    <a:pt x="12361" y="241083"/>
                  </a:lnTo>
                  <a:lnTo>
                    <a:pt x="12599" y="280006"/>
                  </a:lnTo>
                  <a:lnTo>
                    <a:pt x="12686" y="326847"/>
                  </a:lnTo>
                  <a:lnTo>
                    <a:pt x="12697" y="350684"/>
                  </a:lnTo>
                  <a:lnTo>
                    <a:pt x="11992" y="350523"/>
                  </a:lnTo>
                  <a:lnTo>
                    <a:pt x="9328" y="344700"/>
                  </a:lnTo>
                  <a:lnTo>
                    <a:pt x="6742" y="298268"/>
                  </a:lnTo>
                  <a:lnTo>
                    <a:pt x="6466" y="252735"/>
                  </a:lnTo>
                  <a:lnTo>
                    <a:pt x="6384" y="209139"/>
                  </a:lnTo>
                  <a:lnTo>
                    <a:pt x="8241" y="168235"/>
                  </a:lnTo>
                  <a:lnTo>
                    <a:pt x="13260" y="122248"/>
                  </a:lnTo>
                  <a:lnTo>
                    <a:pt x="21277" y="75947"/>
                  </a:lnTo>
                  <a:lnTo>
                    <a:pt x="34725" y="29668"/>
                  </a:lnTo>
                  <a:lnTo>
                    <a:pt x="42714" y="14655"/>
                  </a:lnTo>
                  <a:lnTo>
                    <a:pt x="54732" y="5161"/>
                  </a:lnTo>
                  <a:lnTo>
                    <a:pt x="68069" y="0"/>
                  </a:lnTo>
                  <a:lnTo>
                    <a:pt x="78701" y="58"/>
                  </a:lnTo>
                  <a:lnTo>
                    <a:pt x="90012" y="6199"/>
                  </a:lnTo>
                  <a:lnTo>
                    <a:pt x="104516" y="19675"/>
                  </a:lnTo>
                  <a:lnTo>
                    <a:pt x="119109" y="46984"/>
                  </a:lnTo>
                  <a:lnTo>
                    <a:pt x="124662" y="79501"/>
                  </a:lnTo>
                  <a:lnTo>
                    <a:pt x="122936" y="109206"/>
                  </a:lnTo>
                  <a:lnTo>
                    <a:pt x="116022" y="125265"/>
                  </a:lnTo>
                  <a:lnTo>
                    <a:pt x="106598" y="137341"/>
                  </a:lnTo>
                  <a:lnTo>
                    <a:pt x="81395" y="152471"/>
                  </a:lnTo>
                  <a:lnTo>
                    <a:pt x="49674" y="157560"/>
                  </a:lnTo>
                  <a:lnTo>
                    <a:pt x="6350" y="147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525"/>
          <p:cNvGrpSpPr/>
          <p:nvPr/>
        </p:nvGrpSpPr>
        <p:grpSpPr>
          <a:xfrm>
            <a:off x="3531822" y="3409950"/>
            <a:ext cx="997818" cy="919584"/>
            <a:chOff x="3531822" y="3409950"/>
            <a:chExt cx="997818" cy="919584"/>
          </a:xfrm>
        </p:grpSpPr>
        <p:sp>
          <p:nvSpPr>
            <p:cNvPr id="394" name="SMARTInkShape-2649"/>
            <p:cNvSpPr/>
            <p:nvPr>
              <p:custDataLst>
                <p:tags r:id="rId108"/>
              </p:custDataLst>
            </p:nvPr>
          </p:nvSpPr>
          <p:spPr>
            <a:xfrm>
              <a:off x="4489527" y="4305300"/>
              <a:ext cx="18974" cy="24234"/>
            </a:xfrm>
            <a:custGeom>
              <a:avLst/>
              <a:gdLst/>
              <a:ahLst/>
              <a:cxnLst/>
              <a:rect l="0" t="0" r="0" b="0"/>
              <a:pathLst>
                <a:path w="18974" h="24234">
                  <a:moveTo>
                    <a:pt x="6273" y="6350"/>
                  </a:moveTo>
                  <a:lnTo>
                    <a:pt x="6273" y="6350"/>
                  </a:lnTo>
                  <a:lnTo>
                    <a:pt x="806" y="11817"/>
                  </a:lnTo>
                  <a:lnTo>
                    <a:pt x="184" y="15810"/>
                  </a:lnTo>
                  <a:lnTo>
                    <a:pt x="0" y="21461"/>
                  </a:lnTo>
                  <a:lnTo>
                    <a:pt x="680" y="22774"/>
                  </a:lnTo>
                  <a:lnTo>
                    <a:pt x="1838" y="23649"/>
                  </a:lnTo>
                  <a:lnTo>
                    <a:pt x="3317" y="24233"/>
                  </a:lnTo>
                  <a:lnTo>
                    <a:pt x="5008" y="23211"/>
                  </a:lnTo>
                  <a:lnTo>
                    <a:pt x="18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2650"/>
            <p:cNvSpPr/>
            <p:nvPr>
              <p:custDataLst>
                <p:tags r:id="rId109"/>
              </p:custDataLst>
            </p:nvPr>
          </p:nvSpPr>
          <p:spPr>
            <a:xfrm>
              <a:off x="4476750" y="4010892"/>
              <a:ext cx="12511" cy="218209"/>
            </a:xfrm>
            <a:custGeom>
              <a:avLst/>
              <a:gdLst/>
              <a:ahLst/>
              <a:cxnLst/>
              <a:rect l="0" t="0" r="0" b="0"/>
              <a:pathLst>
                <a:path w="12511" h="218209">
                  <a:moveTo>
                    <a:pt x="0" y="21358"/>
                  </a:moveTo>
                  <a:lnTo>
                    <a:pt x="0" y="21358"/>
                  </a:lnTo>
                  <a:lnTo>
                    <a:pt x="0" y="964"/>
                  </a:lnTo>
                  <a:lnTo>
                    <a:pt x="705" y="0"/>
                  </a:lnTo>
                  <a:lnTo>
                    <a:pt x="1881" y="64"/>
                  </a:lnTo>
                  <a:lnTo>
                    <a:pt x="3371" y="812"/>
                  </a:lnTo>
                  <a:lnTo>
                    <a:pt x="4364" y="2722"/>
                  </a:lnTo>
                  <a:lnTo>
                    <a:pt x="11260" y="45558"/>
                  </a:lnTo>
                  <a:lnTo>
                    <a:pt x="12510" y="91494"/>
                  </a:lnTo>
                  <a:lnTo>
                    <a:pt x="10781" y="136969"/>
                  </a:lnTo>
                  <a:lnTo>
                    <a:pt x="6228" y="181169"/>
                  </a:lnTo>
                  <a:lnTo>
                    <a:pt x="0" y="21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2651"/>
            <p:cNvSpPr/>
            <p:nvPr>
              <p:custDataLst>
                <p:tags r:id="rId110"/>
              </p:custDataLst>
            </p:nvPr>
          </p:nvSpPr>
          <p:spPr>
            <a:xfrm>
              <a:off x="4330700" y="4039899"/>
              <a:ext cx="18689" cy="24024"/>
            </a:xfrm>
            <a:custGeom>
              <a:avLst/>
              <a:gdLst/>
              <a:ahLst/>
              <a:cxnLst/>
              <a:rect l="0" t="0" r="0" b="0"/>
              <a:pathLst>
                <a:path w="18689" h="24024">
                  <a:moveTo>
                    <a:pt x="0" y="17751"/>
                  </a:moveTo>
                  <a:lnTo>
                    <a:pt x="0" y="17751"/>
                  </a:lnTo>
                  <a:lnTo>
                    <a:pt x="0" y="23218"/>
                  </a:lnTo>
                  <a:lnTo>
                    <a:pt x="705" y="23512"/>
                  </a:lnTo>
                  <a:lnTo>
                    <a:pt x="8838" y="24023"/>
                  </a:lnTo>
                  <a:lnTo>
                    <a:pt x="10832" y="22638"/>
                  </a:lnTo>
                  <a:lnTo>
                    <a:pt x="14927" y="17336"/>
                  </a:lnTo>
                  <a:lnTo>
                    <a:pt x="17828" y="9789"/>
                  </a:lnTo>
                  <a:lnTo>
                    <a:pt x="18688" y="3084"/>
                  </a:lnTo>
                  <a:lnTo>
                    <a:pt x="17397" y="1623"/>
                  </a:lnTo>
                  <a:lnTo>
                    <a:pt x="12201" y="0"/>
                  </a:lnTo>
                  <a:lnTo>
                    <a:pt x="10251" y="272"/>
                  </a:lnTo>
                  <a:lnTo>
                    <a:pt x="8950" y="1160"/>
                  </a:lnTo>
                  <a:lnTo>
                    <a:pt x="6350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2652"/>
            <p:cNvSpPr/>
            <p:nvPr>
              <p:custDataLst>
                <p:tags r:id="rId111"/>
              </p:custDataLst>
            </p:nvPr>
          </p:nvSpPr>
          <p:spPr>
            <a:xfrm>
              <a:off x="4337050" y="41211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1882" y="42292"/>
                  </a:lnTo>
                  <a:lnTo>
                    <a:pt x="5026" y="60273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2653"/>
            <p:cNvSpPr/>
            <p:nvPr>
              <p:custDataLst>
                <p:tags r:id="rId112"/>
              </p:custDataLst>
            </p:nvPr>
          </p:nvSpPr>
          <p:spPr>
            <a:xfrm>
              <a:off x="4130192" y="426720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2966" y="5761"/>
                  </a:lnTo>
                  <a:lnTo>
                    <a:pt x="100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2654"/>
            <p:cNvSpPr/>
            <p:nvPr>
              <p:custDataLst>
                <p:tags r:id="rId113"/>
              </p:custDataLst>
            </p:nvPr>
          </p:nvSpPr>
          <p:spPr>
            <a:xfrm>
              <a:off x="4121150" y="4034015"/>
              <a:ext cx="18068" cy="156986"/>
            </a:xfrm>
            <a:custGeom>
              <a:avLst/>
              <a:gdLst/>
              <a:ahLst/>
              <a:cxnLst/>
              <a:rect l="0" t="0" r="0" b="0"/>
              <a:pathLst>
                <a:path w="18068" h="15698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069" y="823"/>
                  </a:lnTo>
                  <a:lnTo>
                    <a:pt x="8838" y="5500"/>
                  </a:lnTo>
                  <a:lnTo>
                    <a:pt x="15732" y="47086"/>
                  </a:lnTo>
                  <a:lnTo>
                    <a:pt x="18067" y="85460"/>
                  </a:lnTo>
                  <a:lnTo>
                    <a:pt x="14492" y="130418"/>
                  </a:lnTo>
                  <a:lnTo>
                    <a:pt x="12700" y="15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2655"/>
            <p:cNvSpPr/>
            <p:nvPr>
              <p:custDataLst>
                <p:tags r:id="rId114"/>
              </p:custDataLst>
            </p:nvPr>
          </p:nvSpPr>
          <p:spPr>
            <a:xfrm>
              <a:off x="3968750" y="4057912"/>
              <a:ext cx="49736" cy="173361"/>
            </a:xfrm>
            <a:custGeom>
              <a:avLst/>
              <a:gdLst/>
              <a:ahLst/>
              <a:cxnLst/>
              <a:rect l="0" t="0" r="0" b="0"/>
              <a:pathLst>
                <a:path w="49736" h="173361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1411" y="1724"/>
                  </a:lnTo>
                  <a:lnTo>
                    <a:pt x="14305" y="0"/>
                  </a:lnTo>
                  <a:lnTo>
                    <a:pt x="20704" y="7380"/>
                  </a:lnTo>
                  <a:lnTo>
                    <a:pt x="45409" y="53984"/>
                  </a:lnTo>
                  <a:lnTo>
                    <a:pt x="49735" y="95512"/>
                  </a:lnTo>
                  <a:lnTo>
                    <a:pt x="49073" y="123522"/>
                  </a:lnTo>
                  <a:lnTo>
                    <a:pt x="34180" y="168139"/>
                  </a:lnTo>
                  <a:lnTo>
                    <a:pt x="29772" y="173360"/>
                  </a:lnTo>
                  <a:lnTo>
                    <a:pt x="28315" y="172636"/>
                  </a:lnTo>
                  <a:lnTo>
                    <a:pt x="26695" y="166187"/>
                  </a:lnTo>
                  <a:lnTo>
                    <a:pt x="25400" y="152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2656"/>
            <p:cNvSpPr/>
            <p:nvPr>
              <p:custDataLst>
                <p:tags r:id="rId115"/>
              </p:custDataLst>
            </p:nvPr>
          </p:nvSpPr>
          <p:spPr>
            <a:xfrm>
              <a:off x="3914880" y="4086330"/>
              <a:ext cx="9421" cy="9421"/>
            </a:xfrm>
            <a:custGeom>
              <a:avLst/>
              <a:gdLst/>
              <a:ahLst/>
              <a:cxnLst/>
              <a:rect l="0" t="0" r="0" b="0"/>
              <a:pathLst>
                <a:path w="9421" h="9421">
                  <a:moveTo>
                    <a:pt x="9420" y="9420"/>
                  </a:moveTo>
                  <a:lnTo>
                    <a:pt x="9420" y="9420"/>
                  </a:lnTo>
                  <a:lnTo>
                    <a:pt x="0" y="0"/>
                  </a:lnTo>
                  <a:lnTo>
                    <a:pt x="307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2657"/>
            <p:cNvSpPr/>
            <p:nvPr>
              <p:custDataLst>
                <p:tags r:id="rId116"/>
              </p:custDataLst>
            </p:nvPr>
          </p:nvSpPr>
          <p:spPr>
            <a:xfrm>
              <a:off x="3911600" y="41592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467" y="29854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2658"/>
            <p:cNvSpPr/>
            <p:nvPr>
              <p:custDataLst>
                <p:tags r:id="rId117"/>
              </p:custDataLst>
            </p:nvPr>
          </p:nvSpPr>
          <p:spPr>
            <a:xfrm>
              <a:off x="3822700" y="41783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11933" y="767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2659"/>
            <p:cNvSpPr/>
            <p:nvPr>
              <p:custDataLst>
                <p:tags r:id="rId118"/>
              </p:custDataLst>
            </p:nvPr>
          </p:nvSpPr>
          <p:spPr>
            <a:xfrm>
              <a:off x="3671183" y="4129831"/>
              <a:ext cx="68968" cy="101862"/>
            </a:xfrm>
            <a:custGeom>
              <a:avLst/>
              <a:gdLst/>
              <a:ahLst/>
              <a:cxnLst/>
              <a:rect l="0" t="0" r="0" b="0"/>
              <a:pathLst>
                <a:path w="68968" h="101862">
                  <a:moveTo>
                    <a:pt x="5467" y="35769"/>
                  </a:moveTo>
                  <a:lnTo>
                    <a:pt x="5467" y="35769"/>
                  </a:lnTo>
                  <a:lnTo>
                    <a:pt x="2096" y="39140"/>
                  </a:lnTo>
                  <a:lnTo>
                    <a:pt x="441" y="42676"/>
                  </a:lnTo>
                  <a:lnTo>
                    <a:pt x="0" y="44607"/>
                  </a:lnTo>
                  <a:lnTo>
                    <a:pt x="5229" y="90399"/>
                  </a:lnTo>
                  <a:lnTo>
                    <a:pt x="5446" y="101861"/>
                  </a:lnTo>
                  <a:lnTo>
                    <a:pt x="5466" y="55274"/>
                  </a:lnTo>
                  <a:lnTo>
                    <a:pt x="10536" y="26556"/>
                  </a:lnTo>
                  <a:lnTo>
                    <a:pt x="17004" y="14067"/>
                  </a:lnTo>
                  <a:lnTo>
                    <a:pt x="26837" y="3155"/>
                  </a:lnTo>
                  <a:lnTo>
                    <a:pt x="32133" y="107"/>
                  </a:lnTo>
                  <a:lnTo>
                    <a:pt x="34533" y="0"/>
                  </a:lnTo>
                  <a:lnTo>
                    <a:pt x="39081" y="1763"/>
                  </a:lnTo>
                  <a:lnTo>
                    <a:pt x="48980" y="10092"/>
                  </a:lnTo>
                  <a:lnTo>
                    <a:pt x="60850" y="28239"/>
                  </a:lnTo>
                  <a:lnTo>
                    <a:pt x="66561" y="44748"/>
                  </a:lnTo>
                  <a:lnTo>
                    <a:pt x="68967" y="8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2660"/>
            <p:cNvSpPr/>
            <p:nvPr>
              <p:custDataLst>
                <p:tags r:id="rId119"/>
              </p:custDataLst>
            </p:nvPr>
          </p:nvSpPr>
          <p:spPr>
            <a:xfrm>
              <a:off x="3539716" y="4096373"/>
              <a:ext cx="79785" cy="147367"/>
            </a:xfrm>
            <a:custGeom>
              <a:avLst/>
              <a:gdLst/>
              <a:ahLst/>
              <a:cxnLst/>
              <a:rect l="0" t="0" r="0" b="0"/>
              <a:pathLst>
                <a:path w="79785" h="147367">
                  <a:moveTo>
                    <a:pt x="73434" y="24777"/>
                  </a:moveTo>
                  <a:lnTo>
                    <a:pt x="73434" y="24777"/>
                  </a:lnTo>
                  <a:lnTo>
                    <a:pt x="73434" y="6479"/>
                  </a:lnTo>
                  <a:lnTo>
                    <a:pt x="72728" y="4112"/>
                  </a:lnTo>
                  <a:lnTo>
                    <a:pt x="71552" y="2534"/>
                  </a:lnTo>
                  <a:lnTo>
                    <a:pt x="70063" y="1481"/>
                  </a:lnTo>
                  <a:lnTo>
                    <a:pt x="61225" y="0"/>
                  </a:lnTo>
                  <a:lnTo>
                    <a:pt x="49669" y="2933"/>
                  </a:lnTo>
                  <a:lnTo>
                    <a:pt x="37308" y="15012"/>
                  </a:lnTo>
                  <a:lnTo>
                    <a:pt x="11239" y="58028"/>
                  </a:lnTo>
                  <a:lnTo>
                    <a:pt x="1383" y="84959"/>
                  </a:lnTo>
                  <a:lnTo>
                    <a:pt x="0" y="92415"/>
                  </a:lnTo>
                  <a:lnTo>
                    <a:pt x="4796" y="119764"/>
                  </a:lnTo>
                  <a:lnTo>
                    <a:pt x="13294" y="132375"/>
                  </a:lnTo>
                  <a:lnTo>
                    <a:pt x="25538" y="140331"/>
                  </a:lnTo>
                  <a:lnTo>
                    <a:pt x="50854" y="147366"/>
                  </a:lnTo>
                  <a:lnTo>
                    <a:pt x="79784" y="145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2661"/>
            <p:cNvSpPr/>
            <p:nvPr>
              <p:custDataLst>
                <p:tags r:id="rId120"/>
              </p:custDataLst>
            </p:nvPr>
          </p:nvSpPr>
          <p:spPr>
            <a:xfrm>
              <a:off x="3531822" y="3867150"/>
              <a:ext cx="997818" cy="92172"/>
            </a:xfrm>
            <a:custGeom>
              <a:avLst/>
              <a:gdLst/>
              <a:ahLst/>
              <a:cxnLst/>
              <a:rect l="0" t="0" r="0" b="0"/>
              <a:pathLst>
                <a:path w="997818" h="92172">
                  <a:moveTo>
                    <a:pt x="17828" y="76200"/>
                  </a:moveTo>
                  <a:lnTo>
                    <a:pt x="17828" y="76200"/>
                  </a:lnTo>
                  <a:lnTo>
                    <a:pt x="6997" y="86325"/>
                  </a:lnTo>
                  <a:lnTo>
                    <a:pt x="0" y="88561"/>
                  </a:lnTo>
                  <a:lnTo>
                    <a:pt x="9253" y="92171"/>
                  </a:lnTo>
                  <a:lnTo>
                    <a:pt x="56690" y="89572"/>
                  </a:lnTo>
                  <a:lnTo>
                    <a:pt x="102564" y="84238"/>
                  </a:lnTo>
                  <a:lnTo>
                    <a:pt x="144300" y="77484"/>
                  </a:lnTo>
                  <a:lnTo>
                    <a:pt x="188337" y="67565"/>
                  </a:lnTo>
                  <a:lnTo>
                    <a:pt x="220375" y="62249"/>
                  </a:lnTo>
                  <a:lnTo>
                    <a:pt x="257191" y="55654"/>
                  </a:lnTo>
                  <a:lnTo>
                    <a:pt x="297073" y="48724"/>
                  </a:lnTo>
                  <a:lnTo>
                    <a:pt x="338316" y="43292"/>
                  </a:lnTo>
                  <a:lnTo>
                    <a:pt x="382047" y="38526"/>
                  </a:lnTo>
                  <a:lnTo>
                    <a:pt x="428058" y="34056"/>
                  </a:lnTo>
                  <a:lnTo>
                    <a:pt x="452181" y="31876"/>
                  </a:lnTo>
                  <a:lnTo>
                    <a:pt x="476731" y="29717"/>
                  </a:lnTo>
                  <a:lnTo>
                    <a:pt x="501563" y="27573"/>
                  </a:lnTo>
                  <a:lnTo>
                    <a:pt x="526585" y="25436"/>
                  </a:lnTo>
                  <a:lnTo>
                    <a:pt x="551732" y="23308"/>
                  </a:lnTo>
                  <a:lnTo>
                    <a:pt x="576964" y="21182"/>
                  </a:lnTo>
                  <a:lnTo>
                    <a:pt x="602252" y="19061"/>
                  </a:lnTo>
                  <a:lnTo>
                    <a:pt x="627578" y="16941"/>
                  </a:lnTo>
                  <a:lnTo>
                    <a:pt x="674532" y="12703"/>
                  </a:lnTo>
                  <a:lnTo>
                    <a:pt x="718213" y="9173"/>
                  </a:lnTo>
                  <a:lnTo>
                    <a:pt x="758794" y="7605"/>
                  </a:lnTo>
                  <a:lnTo>
                    <a:pt x="796115" y="5026"/>
                  </a:lnTo>
                  <a:lnTo>
                    <a:pt x="830811" y="2234"/>
                  </a:lnTo>
                  <a:lnTo>
                    <a:pt x="862695" y="993"/>
                  </a:lnTo>
                  <a:lnTo>
                    <a:pt x="897091" y="441"/>
                  </a:lnTo>
                  <a:lnTo>
                    <a:pt x="931428" y="196"/>
                  </a:lnTo>
                  <a:lnTo>
                    <a:pt x="971737" y="58"/>
                  </a:lnTo>
                  <a:lnTo>
                    <a:pt x="997817" y="5"/>
                  </a:lnTo>
                  <a:lnTo>
                    <a:pt x="970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2662"/>
            <p:cNvSpPr/>
            <p:nvPr>
              <p:custDataLst>
                <p:tags r:id="rId121"/>
              </p:custDataLst>
            </p:nvPr>
          </p:nvSpPr>
          <p:spPr>
            <a:xfrm>
              <a:off x="4000605" y="3708400"/>
              <a:ext cx="30944" cy="49243"/>
            </a:xfrm>
            <a:custGeom>
              <a:avLst/>
              <a:gdLst/>
              <a:ahLst/>
              <a:cxnLst/>
              <a:rect l="0" t="0" r="0" b="0"/>
              <a:pathLst>
                <a:path w="30944" h="49243">
                  <a:moveTo>
                    <a:pt x="25295" y="12700"/>
                  </a:moveTo>
                  <a:lnTo>
                    <a:pt x="25295" y="12700"/>
                  </a:lnTo>
                  <a:lnTo>
                    <a:pt x="25295" y="9329"/>
                  </a:lnTo>
                  <a:lnTo>
                    <a:pt x="21532" y="5793"/>
                  </a:lnTo>
                  <a:lnTo>
                    <a:pt x="14360" y="1145"/>
                  </a:lnTo>
                  <a:lnTo>
                    <a:pt x="9747" y="339"/>
                  </a:lnTo>
                  <a:lnTo>
                    <a:pt x="5920" y="2032"/>
                  </a:lnTo>
                  <a:lnTo>
                    <a:pt x="3912" y="3471"/>
                  </a:lnTo>
                  <a:lnTo>
                    <a:pt x="1680" y="10715"/>
                  </a:lnTo>
                  <a:lnTo>
                    <a:pt x="0" y="36750"/>
                  </a:lnTo>
                  <a:lnTo>
                    <a:pt x="1823" y="42909"/>
                  </a:lnTo>
                  <a:lnTo>
                    <a:pt x="3297" y="45539"/>
                  </a:lnTo>
                  <a:lnTo>
                    <a:pt x="5691" y="47293"/>
                  </a:lnTo>
                  <a:lnTo>
                    <a:pt x="12113" y="49242"/>
                  </a:lnTo>
                  <a:lnTo>
                    <a:pt x="19672" y="48225"/>
                  </a:lnTo>
                  <a:lnTo>
                    <a:pt x="23663" y="46967"/>
                  </a:lnTo>
                  <a:lnTo>
                    <a:pt x="26324" y="44011"/>
                  </a:lnTo>
                  <a:lnTo>
                    <a:pt x="30068" y="31150"/>
                  </a:lnTo>
                  <a:lnTo>
                    <a:pt x="30943" y="24898"/>
                  </a:lnTo>
                  <a:lnTo>
                    <a:pt x="28066" y="14041"/>
                  </a:lnTo>
                  <a:lnTo>
                    <a:pt x="189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2663"/>
            <p:cNvSpPr/>
            <p:nvPr>
              <p:custDataLst>
                <p:tags r:id="rId122"/>
              </p:custDataLst>
            </p:nvPr>
          </p:nvSpPr>
          <p:spPr>
            <a:xfrm>
              <a:off x="3981450" y="3409950"/>
              <a:ext cx="6351" cy="177801"/>
            </a:xfrm>
            <a:custGeom>
              <a:avLst/>
              <a:gdLst/>
              <a:ahLst/>
              <a:cxnLst/>
              <a:rect l="0" t="0" r="0" b="0"/>
              <a:pathLst>
                <a:path w="6351" h="1778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2117"/>
                  </a:lnTo>
                  <a:lnTo>
                    <a:pt x="262" y="26515"/>
                  </a:lnTo>
                  <a:lnTo>
                    <a:pt x="3710" y="66229"/>
                  </a:lnTo>
                  <a:lnTo>
                    <a:pt x="942" y="107313"/>
                  </a:lnTo>
                  <a:lnTo>
                    <a:pt x="124" y="14834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2664"/>
            <p:cNvSpPr/>
            <p:nvPr>
              <p:custDataLst>
                <p:tags r:id="rId123"/>
              </p:custDataLst>
            </p:nvPr>
          </p:nvSpPr>
          <p:spPr>
            <a:xfrm>
              <a:off x="3676650" y="3547537"/>
              <a:ext cx="132841" cy="130813"/>
            </a:xfrm>
            <a:custGeom>
              <a:avLst/>
              <a:gdLst/>
              <a:ahLst/>
              <a:cxnLst/>
              <a:rect l="0" t="0" r="0" b="0"/>
              <a:pathLst>
                <a:path w="132841" h="130813">
                  <a:moveTo>
                    <a:pt x="0" y="40213"/>
                  </a:moveTo>
                  <a:lnTo>
                    <a:pt x="0" y="40213"/>
                  </a:lnTo>
                  <a:lnTo>
                    <a:pt x="5069" y="82554"/>
                  </a:lnTo>
                  <a:lnTo>
                    <a:pt x="11555" y="118138"/>
                  </a:lnTo>
                  <a:lnTo>
                    <a:pt x="10310" y="126117"/>
                  </a:lnTo>
                  <a:lnTo>
                    <a:pt x="8110" y="130604"/>
                  </a:lnTo>
                  <a:lnTo>
                    <a:pt x="7524" y="130812"/>
                  </a:lnTo>
                  <a:lnTo>
                    <a:pt x="7132" y="130245"/>
                  </a:lnTo>
                  <a:lnTo>
                    <a:pt x="6396" y="88650"/>
                  </a:lnTo>
                  <a:lnTo>
                    <a:pt x="7775" y="61228"/>
                  </a:lnTo>
                  <a:lnTo>
                    <a:pt x="17199" y="31780"/>
                  </a:lnTo>
                  <a:lnTo>
                    <a:pt x="27399" y="13652"/>
                  </a:lnTo>
                  <a:lnTo>
                    <a:pt x="38988" y="3714"/>
                  </a:lnTo>
                  <a:lnTo>
                    <a:pt x="45043" y="1063"/>
                  </a:lnTo>
                  <a:lnTo>
                    <a:pt x="59295" y="0"/>
                  </a:lnTo>
                  <a:lnTo>
                    <a:pt x="73625" y="2585"/>
                  </a:lnTo>
                  <a:lnTo>
                    <a:pt x="84698" y="8437"/>
                  </a:lnTo>
                  <a:lnTo>
                    <a:pt x="117467" y="42864"/>
                  </a:lnTo>
                  <a:lnTo>
                    <a:pt x="127546" y="60049"/>
                  </a:lnTo>
                  <a:lnTo>
                    <a:pt x="132840" y="104996"/>
                  </a:lnTo>
                  <a:lnTo>
                    <a:pt x="132305" y="108801"/>
                  </a:lnTo>
                  <a:lnTo>
                    <a:pt x="131242" y="111339"/>
                  </a:lnTo>
                  <a:lnTo>
                    <a:pt x="128885" y="114863"/>
                  </a:lnTo>
                  <a:lnTo>
                    <a:pt x="127558" y="119403"/>
                  </a:lnTo>
                  <a:lnTo>
                    <a:pt x="127000" y="116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526"/>
          <p:cNvGrpSpPr/>
          <p:nvPr/>
        </p:nvGrpSpPr>
        <p:grpSpPr>
          <a:xfrm>
            <a:off x="3088791" y="3599169"/>
            <a:ext cx="149710" cy="274332"/>
            <a:chOff x="3088791" y="3599169"/>
            <a:chExt cx="149710" cy="274332"/>
          </a:xfrm>
        </p:grpSpPr>
        <p:sp>
          <p:nvSpPr>
            <p:cNvPr id="411" name="SMARTInkShape-2665"/>
            <p:cNvSpPr/>
            <p:nvPr>
              <p:custDataLst>
                <p:tags r:id="rId105"/>
              </p:custDataLst>
            </p:nvPr>
          </p:nvSpPr>
          <p:spPr>
            <a:xfrm>
              <a:off x="3238500" y="3810000"/>
              <a:ext cx="1" cy="17024"/>
            </a:xfrm>
            <a:custGeom>
              <a:avLst/>
              <a:gdLst/>
              <a:ahLst/>
              <a:cxnLst/>
              <a:rect l="0" t="0" r="0" b="0"/>
              <a:pathLst>
                <a:path w="1" h="17024">
                  <a:moveTo>
                    <a:pt x="0" y="0"/>
                  </a:moveTo>
                  <a:lnTo>
                    <a:pt x="0" y="0"/>
                  </a:lnTo>
                  <a:lnTo>
                    <a:pt x="0" y="17023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2666"/>
            <p:cNvSpPr/>
            <p:nvPr>
              <p:custDataLst>
                <p:tags r:id="rId106"/>
              </p:custDataLst>
            </p:nvPr>
          </p:nvSpPr>
          <p:spPr>
            <a:xfrm>
              <a:off x="3088791" y="3599169"/>
              <a:ext cx="21472" cy="25799"/>
            </a:xfrm>
            <a:custGeom>
              <a:avLst/>
              <a:gdLst/>
              <a:ahLst/>
              <a:cxnLst/>
              <a:rect l="0" t="0" r="0" b="0"/>
              <a:pathLst>
                <a:path w="21472" h="25799">
                  <a:moveTo>
                    <a:pt x="3659" y="20331"/>
                  </a:moveTo>
                  <a:lnTo>
                    <a:pt x="3659" y="20331"/>
                  </a:lnTo>
                  <a:lnTo>
                    <a:pt x="288" y="23702"/>
                  </a:lnTo>
                  <a:lnTo>
                    <a:pt x="0" y="24695"/>
                  </a:lnTo>
                  <a:lnTo>
                    <a:pt x="515" y="25357"/>
                  </a:lnTo>
                  <a:lnTo>
                    <a:pt x="1563" y="25798"/>
                  </a:lnTo>
                  <a:lnTo>
                    <a:pt x="2967" y="25387"/>
                  </a:lnTo>
                  <a:lnTo>
                    <a:pt x="12313" y="17765"/>
                  </a:lnTo>
                  <a:lnTo>
                    <a:pt x="18531" y="11731"/>
                  </a:lnTo>
                  <a:lnTo>
                    <a:pt x="20852" y="5690"/>
                  </a:lnTo>
                  <a:lnTo>
                    <a:pt x="21471" y="2103"/>
                  </a:lnTo>
                  <a:lnTo>
                    <a:pt x="21178" y="418"/>
                  </a:lnTo>
                  <a:lnTo>
                    <a:pt x="20277" y="0"/>
                  </a:lnTo>
                  <a:lnTo>
                    <a:pt x="18971" y="427"/>
                  </a:lnTo>
                  <a:lnTo>
                    <a:pt x="13762" y="4399"/>
                  </a:lnTo>
                  <a:lnTo>
                    <a:pt x="10009" y="2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2667"/>
            <p:cNvSpPr/>
            <p:nvPr>
              <p:custDataLst>
                <p:tags r:id="rId107"/>
              </p:custDataLst>
            </p:nvPr>
          </p:nvSpPr>
          <p:spPr>
            <a:xfrm>
              <a:off x="3092450" y="3728333"/>
              <a:ext cx="19051" cy="145168"/>
            </a:xfrm>
            <a:custGeom>
              <a:avLst/>
              <a:gdLst/>
              <a:ahLst/>
              <a:cxnLst/>
              <a:rect l="0" t="0" r="0" b="0"/>
              <a:pathLst>
                <a:path w="1905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411" y="40623"/>
                  </a:lnTo>
                  <a:lnTo>
                    <a:pt x="10052" y="86599"/>
                  </a:lnTo>
                  <a:lnTo>
                    <a:pt x="190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527"/>
          <p:cNvGrpSpPr/>
          <p:nvPr/>
        </p:nvGrpSpPr>
        <p:grpSpPr>
          <a:xfrm>
            <a:off x="2304660" y="3433566"/>
            <a:ext cx="451241" cy="641358"/>
            <a:chOff x="2304660" y="3433566"/>
            <a:chExt cx="451241" cy="641358"/>
          </a:xfrm>
        </p:grpSpPr>
        <p:sp>
          <p:nvSpPr>
            <p:cNvPr id="415" name="SMARTInkShape-2668"/>
            <p:cNvSpPr/>
            <p:nvPr>
              <p:custDataLst>
                <p:tags r:id="rId103"/>
              </p:custDataLst>
            </p:nvPr>
          </p:nvSpPr>
          <p:spPr>
            <a:xfrm>
              <a:off x="2336800" y="3433566"/>
              <a:ext cx="139701" cy="135135"/>
            </a:xfrm>
            <a:custGeom>
              <a:avLst/>
              <a:gdLst/>
              <a:ahLst/>
              <a:cxnLst/>
              <a:rect l="0" t="0" r="0" b="0"/>
              <a:pathLst>
                <a:path w="139701" h="135135">
                  <a:moveTo>
                    <a:pt x="0" y="27184"/>
                  </a:moveTo>
                  <a:lnTo>
                    <a:pt x="0" y="27184"/>
                  </a:lnTo>
                  <a:lnTo>
                    <a:pt x="3371" y="30555"/>
                  </a:lnTo>
                  <a:lnTo>
                    <a:pt x="5026" y="35973"/>
                  </a:lnTo>
                  <a:lnTo>
                    <a:pt x="15111" y="77615"/>
                  </a:lnTo>
                  <a:lnTo>
                    <a:pt x="29880" y="124057"/>
                  </a:lnTo>
                  <a:lnTo>
                    <a:pt x="30503" y="125632"/>
                  </a:lnTo>
                  <a:lnTo>
                    <a:pt x="30919" y="125977"/>
                  </a:lnTo>
                  <a:lnTo>
                    <a:pt x="31196" y="125502"/>
                  </a:lnTo>
                  <a:lnTo>
                    <a:pt x="35088" y="81793"/>
                  </a:lnTo>
                  <a:lnTo>
                    <a:pt x="43985" y="35175"/>
                  </a:lnTo>
                  <a:lnTo>
                    <a:pt x="53416" y="14978"/>
                  </a:lnTo>
                  <a:lnTo>
                    <a:pt x="62781" y="4120"/>
                  </a:lnTo>
                  <a:lnTo>
                    <a:pt x="67254" y="1225"/>
                  </a:lnTo>
                  <a:lnTo>
                    <a:pt x="71647" y="0"/>
                  </a:lnTo>
                  <a:lnTo>
                    <a:pt x="80291" y="521"/>
                  </a:lnTo>
                  <a:lnTo>
                    <a:pt x="90718" y="8748"/>
                  </a:lnTo>
                  <a:lnTo>
                    <a:pt x="111288" y="37026"/>
                  </a:lnTo>
                  <a:lnTo>
                    <a:pt x="127529" y="78517"/>
                  </a:lnTo>
                  <a:lnTo>
                    <a:pt x="139700" y="13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2669"/>
            <p:cNvSpPr/>
            <p:nvPr>
              <p:custDataLst>
                <p:tags r:id="rId104"/>
              </p:custDataLst>
            </p:nvPr>
          </p:nvSpPr>
          <p:spPr>
            <a:xfrm>
              <a:off x="2304660" y="3633183"/>
              <a:ext cx="451241" cy="441741"/>
            </a:xfrm>
            <a:custGeom>
              <a:avLst/>
              <a:gdLst/>
              <a:ahLst/>
              <a:cxnLst/>
              <a:rect l="0" t="0" r="0" b="0"/>
              <a:pathLst>
                <a:path w="451241" h="441741">
                  <a:moveTo>
                    <a:pt x="267090" y="18067"/>
                  </a:moveTo>
                  <a:lnTo>
                    <a:pt x="267090" y="18067"/>
                  </a:lnTo>
                  <a:lnTo>
                    <a:pt x="284734" y="6511"/>
                  </a:lnTo>
                  <a:lnTo>
                    <a:pt x="289094" y="2335"/>
                  </a:lnTo>
                  <a:lnTo>
                    <a:pt x="289521" y="1229"/>
                  </a:lnTo>
                  <a:lnTo>
                    <a:pt x="289099" y="492"/>
                  </a:lnTo>
                  <a:lnTo>
                    <a:pt x="288113" y="0"/>
                  </a:lnTo>
                  <a:lnTo>
                    <a:pt x="240714" y="21641"/>
                  </a:lnTo>
                  <a:lnTo>
                    <a:pt x="202181" y="41560"/>
                  </a:lnTo>
                  <a:lnTo>
                    <a:pt x="155531" y="69452"/>
                  </a:lnTo>
                  <a:lnTo>
                    <a:pt x="112723" y="99452"/>
                  </a:lnTo>
                  <a:lnTo>
                    <a:pt x="69146" y="128792"/>
                  </a:lnTo>
                  <a:lnTo>
                    <a:pt x="29174" y="158838"/>
                  </a:lnTo>
                  <a:lnTo>
                    <a:pt x="14720" y="179878"/>
                  </a:lnTo>
                  <a:lnTo>
                    <a:pt x="13471" y="184502"/>
                  </a:lnTo>
                  <a:lnTo>
                    <a:pt x="13344" y="188290"/>
                  </a:lnTo>
                  <a:lnTo>
                    <a:pt x="16081" y="191522"/>
                  </a:lnTo>
                  <a:lnTo>
                    <a:pt x="26649" y="196993"/>
                  </a:lnTo>
                  <a:lnTo>
                    <a:pt x="70850" y="206555"/>
                  </a:lnTo>
                  <a:lnTo>
                    <a:pt x="112615" y="211540"/>
                  </a:lnTo>
                  <a:lnTo>
                    <a:pt x="152175" y="213916"/>
                  </a:lnTo>
                  <a:lnTo>
                    <a:pt x="194741" y="216130"/>
                  </a:lnTo>
                  <a:lnTo>
                    <a:pt x="225898" y="224292"/>
                  </a:lnTo>
                  <a:lnTo>
                    <a:pt x="234671" y="229197"/>
                  </a:lnTo>
                  <a:lnTo>
                    <a:pt x="234894" y="235020"/>
                  </a:lnTo>
                  <a:lnTo>
                    <a:pt x="229497" y="252779"/>
                  </a:lnTo>
                  <a:lnTo>
                    <a:pt x="192769" y="295276"/>
                  </a:lnTo>
                  <a:lnTo>
                    <a:pt x="149006" y="329176"/>
                  </a:lnTo>
                  <a:lnTo>
                    <a:pt x="102358" y="359466"/>
                  </a:lnTo>
                  <a:lnTo>
                    <a:pt x="56160" y="387411"/>
                  </a:lnTo>
                  <a:lnTo>
                    <a:pt x="13627" y="416363"/>
                  </a:lnTo>
                  <a:lnTo>
                    <a:pt x="3216" y="426980"/>
                  </a:lnTo>
                  <a:lnTo>
                    <a:pt x="863" y="431082"/>
                  </a:lnTo>
                  <a:lnTo>
                    <a:pt x="0" y="434521"/>
                  </a:lnTo>
                  <a:lnTo>
                    <a:pt x="130" y="437520"/>
                  </a:lnTo>
                  <a:lnTo>
                    <a:pt x="3744" y="439519"/>
                  </a:lnTo>
                  <a:lnTo>
                    <a:pt x="17168" y="441740"/>
                  </a:lnTo>
                  <a:lnTo>
                    <a:pt x="63258" y="438096"/>
                  </a:lnTo>
                  <a:lnTo>
                    <a:pt x="100470" y="431876"/>
                  </a:lnTo>
                  <a:lnTo>
                    <a:pt x="135416" y="425173"/>
                  </a:lnTo>
                  <a:lnTo>
                    <a:pt x="168822" y="419371"/>
                  </a:lnTo>
                  <a:lnTo>
                    <a:pt x="213514" y="412139"/>
                  </a:lnTo>
                  <a:lnTo>
                    <a:pt x="251686" y="407409"/>
                  </a:lnTo>
                  <a:lnTo>
                    <a:pt x="287220" y="404125"/>
                  </a:lnTo>
                  <a:lnTo>
                    <a:pt x="333782" y="396695"/>
                  </a:lnTo>
                  <a:lnTo>
                    <a:pt x="376378" y="393896"/>
                  </a:lnTo>
                  <a:lnTo>
                    <a:pt x="416697" y="394361"/>
                  </a:lnTo>
                  <a:lnTo>
                    <a:pt x="439751" y="402220"/>
                  </a:lnTo>
                  <a:lnTo>
                    <a:pt x="451240" y="411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SMARTInkShape-Group528"/>
          <p:cNvGrpSpPr/>
          <p:nvPr/>
        </p:nvGrpSpPr>
        <p:grpSpPr>
          <a:xfrm>
            <a:off x="1614383" y="3785845"/>
            <a:ext cx="233468" cy="200918"/>
            <a:chOff x="1614383" y="3785845"/>
            <a:chExt cx="233468" cy="200918"/>
          </a:xfrm>
        </p:grpSpPr>
        <p:sp>
          <p:nvSpPr>
            <p:cNvPr id="418" name="SMARTInkShape-2670"/>
            <p:cNvSpPr/>
            <p:nvPr>
              <p:custDataLst>
                <p:tags r:id="rId101"/>
              </p:custDataLst>
            </p:nvPr>
          </p:nvSpPr>
          <p:spPr>
            <a:xfrm>
              <a:off x="1614383" y="3968750"/>
              <a:ext cx="233468" cy="18013"/>
            </a:xfrm>
            <a:custGeom>
              <a:avLst/>
              <a:gdLst/>
              <a:ahLst/>
              <a:cxnLst/>
              <a:rect l="0" t="0" r="0" b="0"/>
              <a:pathLst>
                <a:path w="233468" h="18013">
                  <a:moveTo>
                    <a:pt x="23917" y="0"/>
                  </a:moveTo>
                  <a:lnTo>
                    <a:pt x="23917" y="0"/>
                  </a:lnTo>
                  <a:lnTo>
                    <a:pt x="20546" y="0"/>
                  </a:lnTo>
                  <a:lnTo>
                    <a:pt x="1854" y="12229"/>
                  </a:lnTo>
                  <a:lnTo>
                    <a:pt x="0" y="15548"/>
                  </a:lnTo>
                  <a:lnTo>
                    <a:pt x="211" y="16715"/>
                  </a:lnTo>
                  <a:lnTo>
                    <a:pt x="1058" y="17494"/>
                  </a:lnTo>
                  <a:lnTo>
                    <a:pt x="2327" y="18012"/>
                  </a:lnTo>
                  <a:lnTo>
                    <a:pt x="45977" y="17032"/>
                  </a:lnTo>
                  <a:lnTo>
                    <a:pt x="85722" y="13984"/>
                  </a:lnTo>
                  <a:lnTo>
                    <a:pt x="132865" y="9582"/>
                  </a:lnTo>
                  <a:lnTo>
                    <a:pt x="174946" y="10647"/>
                  </a:lnTo>
                  <a:lnTo>
                    <a:pt x="233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2671"/>
            <p:cNvSpPr/>
            <p:nvPr>
              <p:custDataLst>
                <p:tags r:id="rId102"/>
              </p:custDataLst>
            </p:nvPr>
          </p:nvSpPr>
          <p:spPr>
            <a:xfrm>
              <a:off x="1620394" y="3785845"/>
              <a:ext cx="195818" cy="30506"/>
            </a:xfrm>
            <a:custGeom>
              <a:avLst/>
              <a:gdLst/>
              <a:ahLst/>
              <a:cxnLst/>
              <a:rect l="0" t="0" r="0" b="0"/>
              <a:pathLst>
                <a:path w="195818" h="30506">
                  <a:moveTo>
                    <a:pt x="11556" y="30505"/>
                  </a:moveTo>
                  <a:lnTo>
                    <a:pt x="11556" y="30505"/>
                  </a:lnTo>
                  <a:lnTo>
                    <a:pt x="0" y="30505"/>
                  </a:lnTo>
                  <a:lnTo>
                    <a:pt x="324" y="29799"/>
                  </a:lnTo>
                  <a:lnTo>
                    <a:pt x="2566" y="27134"/>
                  </a:lnTo>
                  <a:lnTo>
                    <a:pt x="5914" y="25479"/>
                  </a:lnTo>
                  <a:lnTo>
                    <a:pt x="46878" y="17282"/>
                  </a:lnTo>
                  <a:lnTo>
                    <a:pt x="83640" y="11300"/>
                  </a:lnTo>
                  <a:lnTo>
                    <a:pt x="130987" y="5059"/>
                  </a:lnTo>
                  <a:lnTo>
                    <a:pt x="177748" y="0"/>
                  </a:lnTo>
                  <a:lnTo>
                    <a:pt x="184439" y="996"/>
                  </a:lnTo>
                  <a:lnTo>
                    <a:pt x="193756" y="5866"/>
                  </a:lnTo>
                  <a:lnTo>
                    <a:pt x="195817" y="7729"/>
                  </a:lnTo>
                  <a:lnTo>
                    <a:pt x="195706" y="11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4" name="SMARTInkShape-Group529"/>
          <p:cNvGrpSpPr/>
          <p:nvPr/>
        </p:nvGrpSpPr>
        <p:grpSpPr>
          <a:xfrm>
            <a:off x="4121150" y="1917700"/>
            <a:ext cx="1193801" cy="610047"/>
            <a:chOff x="4121150" y="1917700"/>
            <a:chExt cx="1193801" cy="610047"/>
          </a:xfrm>
        </p:grpSpPr>
        <p:sp>
          <p:nvSpPr>
            <p:cNvPr id="421" name="SMARTInkShape-2672"/>
            <p:cNvSpPr/>
            <p:nvPr>
              <p:custDataLst>
                <p:tags r:id="rId88"/>
              </p:custDataLst>
            </p:nvPr>
          </p:nvSpPr>
          <p:spPr>
            <a:xfrm>
              <a:off x="5295900" y="19177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2673"/>
            <p:cNvSpPr/>
            <p:nvPr>
              <p:custDataLst>
                <p:tags r:id="rId89"/>
              </p:custDataLst>
            </p:nvPr>
          </p:nvSpPr>
          <p:spPr>
            <a:xfrm>
              <a:off x="5308600" y="19939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8789"/>
                  </a:lnTo>
                  <a:lnTo>
                    <a:pt x="22" y="5419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2674"/>
            <p:cNvSpPr/>
            <p:nvPr>
              <p:custDataLst>
                <p:tags r:id="rId90"/>
              </p:custDataLst>
            </p:nvPr>
          </p:nvSpPr>
          <p:spPr>
            <a:xfrm>
              <a:off x="5289550" y="2000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2675"/>
            <p:cNvSpPr/>
            <p:nvPr>
              <p:custDataLst>
                <p:tags r:id="rId91"/>
              </p:custDataLst>
            </p:nvPr>
          </p:nvSpPr>
          <p:spPr>
            <a:xfrm>
              <a:off x="5194300" y="20320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38500" y="564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2676"/>
            <p:cNvSpPr/>
            <p:nvPr>
              <p:custDataLst>
                <p:tags r:id="rId92"/>
              </p:custDataLst>
            </p:nvPr>
          </p:nvSpPr>
          <p:spPr>
            <a:xfrm>
              <a:off x="5054840" y="2003616"/>
              <a:ext cx="63261" cy="77465"/>
            </a:xfrm>
            <a:custGeom>
              <a:avLst/>
              <a:gdLst/>
              <a:ahLst/>
              <a:cxnLst/>
              <a:rect l="0" t="0" r="0" b="0"/>
              <a:pathLst>
                <a:path w="63261" h="77465">
                  <a:moveTo>
                    <a:pt x="6110" y="15684"/>
                  </a:moveTo>
                  <a:lnTo>
                    <a:pt x="6110" y="15684"/>
                  </a:lnTo>
                  <a:lnTo>
                    <a:pt x="6110" y="12313"/>
                  </a:lnTo>
                  <a:lnTo>
                    <a:pt x="5405" y="11320"/>
                  </a:lnTo>
                  <a:lnTo>
                    <a:pt x="4228" y="10658"/>
                  </a:lnTo>
                  <a:lnTo>
                    <a:pt x="2739" y="10217"/>
                  </a:lnTo>
                  <a:lnTo>
                    <a:pt x="1746" y="11333"/>
                  </a:lnTo>
                  <a:lnTo>
                    <a:pt x="643" y="16337"/>
                  </a:lnTo>
                  <a:lnTo>
                    <a:pt x="4868" y="53488"/>
                  </a:lnTo>
                  <a:lnTo>
                    <a:pt x="0" y="77464"/>
                  </a:lnTo>
                  <a:lnTo>
                    <a:pt x="513" y="63636"/>
                  </a:lnTo>
                  <a:lnTo>
                    <a:pt x="9483" y="16841"/>
                  </a:lnTo>
                  <a:lnTo>
                    <a:pt x="15370" y="5615"/>
                  </a:lnTo>
                  <a:lnTo>
                    <a:pt x="20339" y="625"/>
                  </a:lnTo>
                  <a:lnTo>
                    <a:pt x="23356" y="0"/>
                  </a:lnTo>
                  <a:lnTo>
                    <a:pt x="30473" y="1188"/>
                  </a:lnTo>
                  <a:lnTo>
                    <a:pt x="36459" y="5949"/>
                  </a:lnTo>
                  <a:lnTo>
                    <a:pt x="49421" y="27245"/>
                  </a:lnTo>
                  <a:lnTo>
                    <a:pt x="63260" y="6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2677"/>
            <p:cNvSpPr/>
            <p:nvPr>
              <p:custDataLst>
                <p:tags r:id="rId93"/>
              </p:custDataLst>
            </p:nvPr>
          </p:nvSpPr>
          <p:spPr>
            <a:xfrm>
              <a:off x="4972050" y="2139950"/>
              <a:ext cx="48334" cy="171451"/>
            </a:xfrm>
            <a:custGeom>
              <a:avLst/>
              <a:gdLst/>
              <a:ahLst/>
              <a:cxnLst/>
              <a:rect l="0" t="0" r="0" b="0"/>
              <a:pathLst>
                <a:path w="48334" h="171451">
                  <a:moveTo>
                    <a:pt x="6350" y="0"/>
                  </a:moveTo>
                  <a:lnTo>
                    <a:pt x="6350" y="0"/>
                  </a:lnTo>
                  <a:lnTo>
                    <a:pt x="18559" y="15580"/>
                  </a:lnTo>
                  <a:lnTo>
                    <a:pt x="38314" y="57381"/>
                  </a:lnTo>
                  <a:lnTo>
                    <a:pt x="48333" y="104625"/>
                  </a:lnTo>
                  <a:lnTo>
                    <a:pt x="42178" y="128344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2678"/>
            <p:cNvSpPr/>
            <p:nvPr>
              <p:custDataLst>
                <p:tags r:id="rId94"/>
              </p:custDataLst>
            </p:nvPr>
          </p:nvSpPr>
          <p:spPr>
            <a:xfrm>
              <a:off x="4845214" y="2179784"/>
              <a:ext cx="73518" cy="258972"/>
            </a:xfrm>
            <a:custGeom>
              <a:avLst/>
              <a:gdLst/>
              <a:ahLst/>
              <a:cxnLst/>
              <a:rect l="0" t="0" r="0" b="0"/>
              <a:pathLst>
                <a:path w="73518" h="258972">
                  <a:moveTo>
                    <a:pt x="12536" y="74466"/>
                  </a:moveTo>
                  <a:lnTo>
                    <a:pt x="12536" y="74466"/>
                  </a:lnTo>
                  <a:lnTo>
                    <a:pt x="9165" y="81208"/>
                  </a:lnTo>
                  <a:lnTo>
                    <a:pt x="3076" y="121996"/>
                  </a:lnTo>
                  <a:lnTo>
                    <a:pt x="4840" y="164523"/>
                  </a:lnTo>
                  <a:lnTo>
                    <a:pt x="4039" y="209508"/>
                  </a:lnTo>
                  <a:lnTo>
                    <a:pt x="204" y="254653"/>
                  </a:lnTo>
                  <a:lnTo>
                    <a:pt x="0" y="258971"/>
                  </a:lnTo>
                  <a:lnTo>
                    <a:pt x="4214" y="213190"/>
                  </a:lnTo>
                  <a:lnTo>
                    <a:pt x="6307" y="170211"/>
                  </a:lnTo>
                  <a:lnTo>
                    <a:pt x="10377" y="125569"/>
                  </a:lnTo>
                  <a:lnTo>
                    <a:pt x="13991" y="82209"/>
                  </a:lnTo>
                  <a:lnTo>
                    <a:pt x="21198" y="45010"/>
                  </a:lnTo>
                  <a:lnTo>
                    <a:pt x="31629" y="10380"/>
                  </a:lnTo>
                  <a:lnTo>
                    <a:pt x="37720" y="4120"/>
                  </a:lnTo>
                  <a:lnTo>
                    <a:pt x="47013" y="868"/>
                  </a:lnTo>
                  <a:lnTo>
                    <a:pt x="52453" y="0"/>
                  </a:lnTo>
                  <a:lnTo>
                    <a:pt x="57493" y="2244"/>
                  </a:lnTo>
                  <a:lnTo>
                    <a:pt x="66854" y="12264"/>
                  </a:lnTo>
                  <a:lnTo>
                    <a:pt x="71954" y="24243"/>
                  </a:lnTo>
                  <a:lnTo>
                    <a:pt x="73517" y="37328"/>
                  </a:lnTo>
                  <a:lnTo>
                    <a:pt x="66888" y="70606"/>
                  </a:lnTo>
                  <a:lnTo>
                    <a:pt x="59271" y="88978"/>
                  </a:lnTo>
                  <a:lnTo>
                    <a:pt x="43082" y="110516"/>
                  </a:lnTo>
                  <a:lnTo>
                    <a:pt x="31050" y="121297"/>
                  </a:lnTo>
                  <a:lnTo>
                    <a:pt x="26289" y="124031"/>
                  </a:lnTo>
                  <a:lnTo>
                    <a:pt x="12536" y="118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2679"/>
            <p:cNvSpPr/>
            <p:nvPr>
              <p:custDataLst>
                <p:tags r:id="rId95"/>
              </p:custDataLst>
            </p:nvPr>
          </p:nvSpPr>
          <p:spPr>
            <a:xfrm>
              <a:off x="4679950" y="2260600"/>
              <a:ext cx="76201" cy="38101"/>
            </a:xfrm>
            <a:custGeom>
              <a:avLst/>
              <a:gdLst/>
              <a:ahLst/>
              <a:cxnLst/>
              <a:rect l="0" t="0" r="0" b="0"/>
              <a:pathLst>
                <a:path w="762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6907" y="32456"/>
                  </a:lnTo>
                  <a:lnTo>
                    <a:pt x="8838" y="27987"/>
                  </a:lnTo>
                  <a:lnTo>
                    <a:pt x="12242" y="2500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2680"/>
            <p:cNvSpPr/>
            <p:nvPr>
              <p:custDataLst>
                <p:tags r:id="rId96"/>
              </p:custDataLst>
            </p:nvPr>
          </p:nvSpPr>
          <p:spPr>
            <a:xfrm>
              <a:off x="4604011" y="2222500"/>
              <a:ext cx="12440" cy="95251"/>
            </a:xfrm>
            <a:custGeom>
              <a:avLst/>
              <a:gdLst/>
              <a:ahLst/>
              <a:cxnLst/>
              <a:rect l="0" t="0" r="0" b="0"/>
              <a:pathLst>
                <a:path w="12440" h="95251">
                  <a:moveTo>
                    <a:pt x="6089" y="0"/>
                  </a:moveTo>
                  <a:lnTo>
                    <a:pt x="6089" y="0"/>
                  </a:lnTo>
                  <a:lnTo>
                    <a:pt x="1725" y="10139"/>
                  </a:lnTo>
                  <a:lnTo>
                    <a:pt x="0" y="33225"/>
                  </a:lnTo>
                  <a:lnTo>
                    <a:pt x="9879" y="80637"/>
                  </a:lnTo>
                  <a:lnTo>
                    <a:pt x="1243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681"/>
            <p:cNvSpPr/>
            <p:nvPr>
              <p:custDataLst>
                <p:tags r:id="rId97"/>
              </p:custDataLst>
            </p:nvPr>
          </p:nvSpPr>
          <p:spPr>
            <a:xfrm>
              <a:off x="4456585" y="2161283"/>
              <a:ext cx="64616" cy="170262"/>
            </a:xfrm>
            <a:custGeom>
              <a:avLst/>
              <a:gdLst/>
              <a:ahLst/>
              <a:cxnLst/>
              <a:rect l="0" t="0" r="0" b="0"/>
              <a:pathLst>
                <a:path w="64616" h="170262">
                  <a:moveTo>
                    <a:pt x="58265" y="29467"/>
                  </a:moveTo>
                  <a:lnTo>
                    <a:pt x="58265" y="29467"/>
                  </a:lnTo>
                  <a:lnTo>
                    <a:pt x="61636" y="26096"/>
                  </a:lnTo>
                  <a:lnTo>
                    <a:pt x="63291" y="20678"/>
                  </a:lnTo>
                  <a:lnTo>
                    <a:pt x="64353" y="5702"/>
                  </a:lnTo>
                  <a:lnTo>
                    <a:pt x="63735" y="3040"/>
                  </a:lnTo>
                  <a:lnTo>
                    <a:pt x="62617" y="1266"/>
                  </a:lnTo>
                  <a:lnTo>
                    <a:pt x="61166" y="83"/>
                  </a:lnTo>
                  <a:lnTo>
                    <a:pt x="58788" y="0"/>
                  </a:lnTo>
                  <a:lnTo>
                    <a:pt x="52383" y="1789"/>
                  </a:lnTo>
                  <a:lnTo>
                    <a:pt x="40843" y="10134"/>
                  </a:lnTo>
                  <a:lnTo>
                    <a:pt x="15075" y="53575"/>
                  </a:lnTo>
                  <a:lnTo>
                    <a:pt x="3370" y="85529"/>
                  </a:lnTo>
                  <a:lnTo>
                    <a:pt x="0" y="110122"/>
                  </a:lnTo>
                  <a:lnTo>
                    <a:pt x="3207" y="130460"/>
                  </a:lnTo>
                  <a:lnTo>
                    <a:pt x="16316" y="157777"/>
                  </a:lnTo>
                  <a:lnTo>
                    <a:pt x="27626" y="167632"/>
                  </a:lnTo>
                  <a:lnTo>
                    <a:pt x="33606" y="170261"/>
                  </a:lnTo>
                  <a:lnTo>
                    <a:pt x="64615" y="16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682"/>
            <p:cNvSpPr/>
            <p:nvPr>
              <p:custDataLst>
                <p:tags r:id="rId98"/>
              </p:custDataLst>
            </p:nvPr>
          </p:nvSpPr>
          <p:spPr>
            <a:xfrm>
              <a:off x="4273550" y="19558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145" y="7494"/>
                  </a:lnTo>
                  <a:lnTo>
                    <a:pt x="509" y="49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683"/>
            <p:cNvSpPr/>
            <p:nvPr>
              <p:custDataLst>
                <p:tags r:id="rId99"/>
              </p:custDataLst>
            </p:nvPr>
          </p:nvSpPr>
          <p:spPr>
            <a:xfrm>
              <a:off x="4280783" y="20637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684"/>
            <p:cNvSpPr/>
            <p:nvPr>
              <p:custDataLst>
                <p:tags r:id="rId100"/>
              </p:custDataLst>
            </p:nvPr>
          </p:nvSpPr>
          <p:spPr>
            <a:xfrm>
              <a:off x="4121150" y="2197939"/>
              <a:ext cx="107861" cy="329808"/>
            </a:xfrm>
            <a:custGeom>
              <a:avLst/>
              <a:gdLst/>
              <a:ahLst/>
              <a:cxnLst/>
              <a:rect l="0" t="0" r="0" b="0"/>
              <a:pathLst>
                <a:path w="107861" h="329808">
                  <a:moveTo>
                    <a:pt x="0" y="100761"/>
                  </a:moveTo>
                  <a:lnTo>
                    <a:pt x="0" y="100761"/>
                  </a:lnTo>
                  <a:lnTo>
                    <a:pt x="0" y="94019"/>
                  </a:lnTo>
                  <a:lnTo>
                    <a:pt x="705" y="94150"/>
                  </a:lnTo>
                  <a:lnTo>
                    <a:pt x="3371" y="99939"/>
                  </a:lnTo>
                  <a:lnTo>
                    <a:pt x="5957" y="139441"/>
                  </a:lnTo>
                  <a:lnTo>
                    <a:pt x="6234" y="177133"/>
                  </a:lnTo>
                  <a:lnTo>
                    <a:pt x="8197" y="215112"/>
                  </a:lnTo>
                  <a:lnTo>
                    <a:pt x="12107" y="260406"/>
                  </a:lnTo>
                  <a:lnTo>
                    <a:pt x="12583" y="298624"/>
                  </a:lnTo>
                  <a:lnTo>
                    <a:pt x="12690" y="329807"/>
                  </a:lnTo>
                  <a:lnTo>
                    <a:pt x="12699" y="289555"/>
                  </a:lnTo>
                  <a:lnTo>
                    <a:pt x="12700" y="252902"/>
                  </a:lnTo>
                  <a:lnTo>
                    <a:pt x="14581" y="211222"/>
                  </a:lnTo>
                  <a:lnTo>
                    <a:pt x="17726" y="170649"/>
                  </a:lnTo>
                  <a:lnTo>
                    <a:pt x="18658" y="135109"/>
                  </a:lnTo>
                  <a:lnTo>
                    <a:pt x="18972" y="92337"/>
                  </a:lnTo>
                  <a:lnTo>
                    <a:pt x="24810" y="53367"/>
                  </a:lnTo>
                  <a:lnTo>
                    <a:pt x="39442" y="14652"/>
                  </a:lnTo>
                  <a:lnTo>
                    <a:pt x="49708" y="1478"/>
                  </a:lnTo>
                  <a:lnTo>
                    <a:pt x="54306" y="0"/>
                  </a:lnTo>
                  <a:lnTo>
                    <a:pt x="65058" y="2121"/>
                  </a:lnTo>
                  <a:lnTo>
                    <a:pt x="75011" y="9649"/>
                  </a:lnTo>
                  <a:lnTo>
                    <a:pt x="96269" y="35099"/>
                  </a:lnTo>
                  <a:lnTo>
                    <a:pt x="107860" y="69154"/>
                  </a:lnTo>
                  <a:lnTo>
                    <a:pt x="105650" y="107153"/>
                  </a:lnTo>
                  <a:lnTo>
                    <a:pt x="96058" y="135110"/>
                  </a:lnTo>
                  <a:lnTo>
                    <a:pt x="89439" y="140594"/>
                  </a:lnTo>
                  <a:lnTo>
                    <a:pt x="70795" y="146687"/>
                  </a:lnTo>
                  <a:lnTo>
                    <a:pt x="19050" y="14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530"/>
          <p:cNvGrpSpPr/>
          <p:nvPr/>
        </p:nvGrpSpPr>
        <p:grpSpPr>
          <a:xfrm>
            <a:off x="3365500" y="2084971"/>
            <a:ext cx="419101" cy="448680"/>
            <a:chOff x="3365500" y="2084971"/>
            <a:chExt cx="419101" cy="448680"/>
          </a:xfrm>
        </p:grpSpPr>
        <p:sp>
          <p:nvSpPr>
            <p:cNvPr id="435" name="SMARTInkShape-2685"/>
            <p:cNvSpPr/>
            <p:nvPr>
              <p:custDataLst>
                <p:tags r:id="rId84"/>
              </p:custDataLst>
            </p:nvPr>
          </p:nvSpPr>
          <p:spPr>
            <a:xfrm>
              <a:off x="3771900" y="23558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2489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2686"/>
            <p:cNvSpPr/>
            <p:nvPr>
              <p:custDataLst>
                <p:tags r:id="rId85"/>
              </p:custDataLst>
            </p:nvPr>
          </p:nvSpPr>
          <p:spPr>
            <a:xfrm>
              <a:off x="3759200" y="2451100"/>
              <a:ext cx="1" cy="82551"/>
            </a:xfrm>
            <a:custGeom>
              <a:avLst/>
              <a:gdLst/>
              <a:ahLst/>
              <a:cxnLst/>
              <a:rect l="0" t="0" r="0" b="0"/>
              <a:pathLst>
                <a:path w="1" h="82551">
                  <a:moveTo>
                    <a:pt x="0" y="0"/>
                  </a:moveTo>
                  <a:lnTo>
                    <a:pt x="0" y="0"/>
                  </a:lnTo>
                  <a:lnTo>
                    <a:pt x="0" y="4510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2687"/>
            <p:cNvSpPr/>
            <p:nvPr>
              <p:custDataLst>
                <p:tags r:id="rId86"/>
              </p:custDataLst>
            </p:nvPr>
          </p:nvSpPr>
          <p:spPr>
            <a:xfrm>
              <a:off x="3536316" y="2242151"/>
              <a:ext cx="127635" cy="205636"/>
            </a:xfrm>
            <a:custGeom>
              <a:avLst/>
              <a:gdLst/>
              <a:ahLst/>
              <a:cxnLst/>
              <a:rect l="0" t="0" r="0" b="0"/>
              <a:pathLst>
                <a:path w="127635" h="205636">
                  <a:moveTo>
                    <a:pt x="108584" y="18449"/>
                  </a:moveTo>
                  <a:lnTo>
                    <a:pt x="108584" y="18449"/>
                  </a:lnTo>
                  <a:lnTo>
                    <a:pt x="108584" y="6240"/>
                  </a:lnTo>
                  <a:lnTo>
                    <a:pt x="107878" y="3959"/>
                  </a:lnTo>
                  <a:lnTo>
                    <a:pt x="106702" y="2439"/>
                  </a:lnTo>
                  <a:lnTo>
                    <a:pt x="105213" y="1426"/>
                  </a:lnTo>
                  <a:lnTo>
                    <a:pt x="96374" y="0"/>
                  </a:lnTo>
                  <a:lnTo>
                    <a:pt x="84819" y="2948"/>
                  </a:lnTo>
                  <a:lnTo>
                    <a:pt x="62345" y="18403"/>
                  </a:lnTo>
                  <a:lnTo>
                    <a:pt x="25551" y="65383"/>
                  </a:lnTo>
                  <a:lnTo>
                    <a:pt x="9972" y="96708"/>
                  </a:lnTo>
                  <a:lnTo>
                    <a:pt x="265" y="131634"/>
                  </a:lnTo>
                  <a:lnTo>
                    <a:pt x="0" y="151539"/>
                  </a:lnTo>
                  <a:lnTo>
                    <a:pt x="7188" y="178611"/>
                  </a:lnTo>
                  <a:lnTo>
                    <a:pt x="16247" y="192173"/>
                  </a:lnTo>
                  <a:lnTo>
                    <a:pt x="21625" y="197765"/>
                  </a:lnTo>
                  <a:lnTo>
                    <a:pt x="33247" y="203978"/>
                  </a:lnTo>
                  <a:lnTo>
                    <a:pt x="39309" y="205635"/>
                  </a:lnTo>
                  <a:lnTo>
                    <a:pt x="78045" y="198861"/>
                  </a:lnTo>
                  <a:lnTo>
                    <a:pt x="127634" y="183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688"/>
            <p:cNvSpPr/>
            <p:nvPr>
              <p:custDataLst>
                <p:tags r:id="rId87"/>
              </p:custDataLst>
            </p:nvPr>
          </p:nvSpPr>
          <p:spPr>
            <a:xfrm>
              <a:off x="3365500" y="2084971"/>
              <a:ext cx="95251" cy="118480"/>
            </a:xfrm>
            <a:custGeom>
              <a:avLst/>
              <a:gdLst/>
              <a:ahLst/>
              <a:cxnLst/>
              <a:rect l="0" t="0" r="0" b="0"/>
              <a:pathLst>
                <a:path w="95251" h="118480">
                  <a:moveTo>
                    <a:pt x="0" y="112129"/>
                  </a:moveTo>
                  <a:lnTo>
                    <a:pt x="0" y="112129"/>
                  </a:lnTo>
                  <a:lnTo>
                    <a:pt x="705" y="101284"/>
                  </a:lnTo>
                  <a:lnTo>
                    <a:pt x="10125" y="61509"/>
                  </a:lnTo>
                  <a:lnTo>
                    <a:pt x="13348" y="34022"/>
                  </a:lnTo>
                  <a:lnTo>
                    <a:pt x="19103" y="18854"/>
                  </a:lnTo>
                  <a:lnTo>
                    <a:pt x="28246" y="8820"/>
                  </a:lnTo>
                  <a:lnTo>
                    <a:pt x="39365" y="2714"/>
                  </a:lnTo>
                  <a:lnTo>
                    <a:pt x="51362" y="0"/>
                  </a:lnTo>
                  <a:lnTo>
                    <a:pt x="56819" y="1393"/>
                  </a:lnTo>
                  <a:lnTo>
                    <a:pt x="66645" y="8585"/>
                  </a:lnTo>
                  <a:lnTo>
                    <a:pt x="80111" y="24535"/>
                  </a:lnTo>
                  <a:lnTo>
                    <a:pt x="84994" y="40272"/>
                  </a:lnTo>
                  <a:lnTo>
                    <a:pt x="88557" y="87877"/>
                  </a:lnTo>
                  <a:lnTo>
                    <a:pt x="89453" y="102056"/>
                  </a:lnTo>
                  <a:lnTo>
                    <a:pt x="95250" y="118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531"/>
          <p:cNvGrpSpPr/>
          <p:nvPr/>
        </p:nvGrpSpPr>
        <p:grpSpPr>
          <a:xfrm>
            <a:off x="2933823" y="2127718"/>
            <a:ext cx="196728" cy="288157"/>
            <a:chOff x="2933823" y="2127718"/>
            <a:chExt cx="196728" cy="288157"/>
          </a:xfrm>
        </p:grpSpPr>
        <p:sp>
          <p:nvSpPr>
            <p:cNvPr id="440" name="SMARTInkShape-2689"/>
            <p:cNvSpPr/>
            <p:nvPr>
              <p:custDataLst>
                <p:tags r:id="rId81"/>
              </p:custDataLst>
            </p:nvPr>
          </p:nvSpPr>
          <p:spPr>
            <a:xfrm>
              <a:off x="3130550" y="2368550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2690"/>
            <p:cNvSpPr/>
            <p:nvPr>
              <p:custDataLst>
                <p:tags r:id="rId82"/>
              </p:custDataLst>
            </p:nvPr>
          </p:nvSpPr>
          <p:spPr>
            <a:xfrm>
              <a:off x="2933823" y="2127718"/>
              <a:ext cx="30361" cy="36320"/>
            </a:xfrm>
            <a:custGeom>
              <a:avLst/>
              <a:gdLst/>
              <a:ahLst/>
              <a:cxnLst/>
              <a:rect l="0" t="0" r="0" b="0"/>
              <a:pathLst>
                <a:path w="30361" h="36320">
                  <a:moveTo>
                    <a:pt x="18927" y="18582"/>
                  </a:moveTo>
                  <a:lnTo>
                    <a:pt x="18927" y="18582"/>
                  </a:lnTo>
                  <a:lnTo>
                    <a:pt x="3040" y="9162"/>
                  </a:lnTo>
                  <a:lnTo>
                    <a:pt x="1986" y="9480"/>
                  </a:lnTo>
                  <a:lnTo>
                    <a:pt x="1283" y="10397"/>
                  </a:lnTo>
                  <a:lnTo>
                    <a:pt x="0" y="26376"/>
                  </a:lnTo>
                  <a:lnTo>
                    <a:pt x="1370" y="28717"/>
                  </a:lnTo>
                  <a:lnTo>
                    <a:pt x="6656" y="33200"/>
                  </a:lnTo>
                  <a:lnTo>
                    <a:pt x="11826" y="35662"/>
                  </a:lnTo>
                  <a:lnTo>
                    <a:pt x="14193" y="36319"/>
                  </a:lnTo>
                  <a:lnTo>
                    <a:pt x="16477" y="36051"/>
                  </a:lnTo>
                  <a:lnTo>
                    <a:pt x="20895" y="33872"/>
                  </a:lnTo>
                  <a:lnTo>
                    <a:pt x="27349" y="25308"/>
                  </a:lnTo>
                  <a:lnTo>
                    <a:pt x="30360" y="13833"/>
                  </a:lnTo>
                  <a:lnTo>
                    <a:pt x="29371" y="10477"/>
                  </a:lnTo>
                  <a:lnTo>
                    <a:pt x="20581" y="1113"/>
                  </a:lnTo>
                  <a:lnTo>
                    <a:pt x="12675" y="0"/>
                  </a:lnTo>
                  <a:lnTo>
                    <a:pt x="10525" y="550"/>
                  </a:lnTo>
                  <a:lnTo>
                    <a:pt x="6227" y="5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691"/>
            <p:cNvSpPr/>
            <p:nvPr>
              <p:custDataLst>
                <p:tags r:id="rId83"/>
              </p:custDataLst>
            </p:nvPr>
          </p:nvSpPr>
          <p:spPr>
            <a:xfrm>
              <a:off x="2978150" y="2260600"/>
              <a:ext cx="22479" cy="155275"/>
            </a:xfrm>
            <a:custGeom>
              <a:avLst/>
              <a:gdLst/>
              <a:ahLst/>
              <a:cxnLst/>
              <a:rect l="0" t="0" r="0" b="0"/>
              <a:pathLst>
                <a:path w="22479" h="155275">
                  <a:moveTo>
                    <a:pt x="0" y="0"/>
                  </a:moveTo>
                  <a:lnTo>
                    <a:pt x="0" y="0"/>
                  </a:lnTo>
                  <a:lnTo>
                    <a:pt x="706" y="16315"/>
                  </a:lnTo>
                  <a:lnTo>
                    <a:pt x="5026" y="35809"/>
                  </a:lnTo>
                  <a:lnTo>
                    <a:pt x="11245" y="82640"/>
                  </a:lnTo>
                  <a:lnTo>
                    <a:pt x="17883" y="126568"/>
                  </a:lnTo>
                  <a:lnTo>
                    <a:pt x="22478" y="150930"/>
                  </a:lnTo>
                  <a:lnTo>
                    <a:pt x="22041" y="153536"/>
                  </a:lnTo>
                  <a:lnTo>
                    <a:pt x="21044" y="155274"/>
                  </a:lnTo>
                  <a:lnTo>
                    <a:pt x="20379" y="155022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6" name="SMARTInkShape-Group532"/>
          <p:cNvGrpSpPr/>
          <p:nvPr/>
        </p:nvGrpSpPr>
        <p:grpSpPr>
          <a:xfrm>
            <a:off x="2203664" y="2172921"/>
            <a:ext cx="501437" cy="652830"/>
            <a:chOff x="2203664" y="2172921"/>
            <a:chExt cx="501437" cy="652830"/>
          </a:xfrm>
        </p:grpSpPr>
        <p:sp>
          <p:nvSpPr>
            <p:cNvPr id="444" name="SMARTInkShape-2692"/>
            <p:cNvSpPr/>
            <p:nvPr>
              <p:custDataLst>
                <p:tags r:id="rId79"/>
              </p:custDataLst>
            </p:nvPr>
          </p:nvSpPr>
          <p:spPr>
            <a:xfrm>
              <a:off x="2247900" y="27559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706" y="46815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693"/>
            <p:cNvSpPr/>
            <p:nvPr>
              <p:custDataLst>
                <p:tags r:id="rId80"/>
              </p:custDataLst>
            </p:nvPr>
          </p:nvSpPr>
          <p:spPr>
            <a:xfrm>
              <a:off x="2203664" y="2172921"/>
              <a:ext cx="501437" cy="372598"/>
            </a:xfrm>
            <a:custGeom>
              <a:avLst/>
              <a:gdLst/>
              <a:ahLst/>
              <a:cxnLst/>
              <a:rect l="0" t="0" r="0" b="0"/>
              <a:pathLst>
                <a:path w="501437" h="372598">
                  <a:moveTo>
                    <a:pt x="317286" y="17829"/>
                  </a:moveTo>
                  <a:lnTo>
                    <a:pt x="317286" y="17829"/>
                  </a:lnTo>
                  <a:lnTo>
                    <a:pt x="356935" y="0"/>
                  </a:lnTo>
                  <a:lnTo>
                    <a:pt x="357830" y="299"/>
                  </a:lnTo>
                  <a:lnTo>
                    <a:pt x="357721" y="1203"/>
                  </a:lnTo>
                  <a:lnTo>
                    <a:pt x="356942" y="2512"/>
                  </a:lnTo>
                  <a:lnTo>
                    <a:pt x="331104" y="17108"/>
                  </a:lnTo>
                  <a:lnTo>
                    <a:pt x="284529" y="37991"/>
                  </a:lnTo>
                  <a:lnTo>
                    <a:pt x="242277" y="56258"/>
                  </a:lnTo>
                  <a:lnTo>
                    <a:pt x="201301" y="74371"/>
                  </a:lnTo>
                  <a:lnTo>
                    <a:pt x="161417" y="95372"/>
                  </a:lnTo>
                  <a:lnTo>
                    <a:pt x="119796" y="120886"/>
                  </a:lnTo>
                  <a:lnTo>
                    <a:pt x="86598" y="142625"/>
                  </a:lnTo>
                  <a:lnTo>
                    <a:pt x="83766" y="146182"/>
                  </a:lnTo>
                  <a:lnTo>
                    <a:pt x="82584" y="149259"/>
                  </a:lnTo>
                  <a:lnTo>
                    <a:pt x="82501" y="152016"/>
                  </a:lnTo>
                  <a:lnTo>
                    <a:pt x="85974" y="153853"/>
                  </a:lnTo>
                  <a:lnTo>
                    <a:pt x="126542" y="157045"/>
                  </a:lnTo>
                  <a:lnTo>
                    <a:pt x="168078" y="158139"/>
                  </a:lnTo>
                  <a:lnTo>
                    <a:pt x="201110" y="163276"/>
                  </a:lnTo>
                  <a:lnTo>
                    <a:pt x="215322" y="169726"/>
                  </a:lnTo>
                  <a:lnTo>
                    <a:pt x="218971" y="173421"/>
                  </a:lnTo>
                  <a:lnTo>
                    <a:pt x="220698" y="177296"/>
                  </a:lnTo>
                  <a:lnTo>
                    <a:pt x="221144" y="181291"/>
                  </a:lnTo>
                  <a:lnTo>
                    <a:pt x="215995" y="191373"/>
                  </a:lnTo>
                  <a:lnTo>
                    <a:pt x="191738" y="217646"/>
                  </a:lnTo>
                  <a:lnTo>
                    <a:pt x="148083" y="249315"/>
                  </a:lnTo>
                  <a:lnTo>
                    <a:pt x="102222" y="279219"/>
                  </a:lnTo>
                  <a:lnTo>
                    <a:pt x="56552" y="308854"/>
                  </a:lnTo>
                  <a:lnTo>
                    <a:pt x="12244" y="340170"/>
                  </a:lnTo>
                  <a:lnTo>
                    <a:pt x="3441" y="350180"/>
                  </a:lnTo>
                  <a:lnTo>
                    <a:pt x="106" y="355813"/>
                  </a:lnTo>
                  <a:lnTo>
                    <a:pt x="0" y="360274"/>
                  </a:lnTo>
                  <a:lnTo>
                    <a:pt x="2045" y="363953"/>
                  </a:lnTo>
                  <a:lnTo>
                    <a:pt x="5525" y="367112"/>
                  </a:lnTo>
                  <a:lnTo>
                    <a:pt x="18800" y="370621"/>
                  </a:lnTo>
                  <a:lnTo>
                    <a:pt x="53633" y="372597"/>
                  </a:lnTo>
                  <a:lnTo>
                    <a:pt x="96644" y="371301"/>
                  </a:lnTo>
                  <a:lnTo>
                    <a:pt x="133613" y="366448"/>
                  </a:lnTo>
                  <a:lnTo>
                    <a:pt x="171377" y="360542"/>
                  </a:lnTo>
                  <a:lnTo>
                    <a:pt x="211259" y="356205"/>
                  </a:lnTo>
                  <a:lnTo>
                    <a:pt x="252474" y="353038"/>
                  </a:lnTo>
                  <a:lnTo>
                    <a:pt x="293379" y="347632"/>
                  </a:lnTo>
                  <a:lnTo>
                    <a:pt x="334897" y="343443"/>
                  </a:lnTo>
                  <a:lnTo>
                    <a:pt x="372128" y="340320"/>
                  </a:lnTo>
                  <a:lnTo>
                    <a:pt x="413028" y="334926"/>
                  </a:lnTo>
                  <a:lnTo>
                    <a:pt x="454074" y="330741"/>
                  </a:lnTo>
                  <a:lnTo>
                    <a:pt x="501436" y="328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533"/>
          <p:cNvGrpSpPr/>
          <p:nvPr/>
        </p:nvGrpSpPr>
        <p:grpSpPr>
          <a:xfrm>
            <a:off x="1765561" y="2023997"/>
            <a:ext cx="907337" cy="791966"/>
            <a:chOff x="1765561" y="2023997"/>
            <a:chExt cx="907337" cy="791966"/>
          </a:xfrm>
        </p:grpSpPr>
        <p:sp>
          <p:nvSpPr>
            <p:cNvPr id="447" name="SMARTInkShape-2694"/>
            <p:cNvSpPr/>
            <p:nvPr>
              <p:custDataLst>
                <p:tags r:id="rId72"/>
              </p:custDataLst>
            </p:nvPr>
          </p:nvSpPr>
          <p:spPr>
            <a:xfrm>
              <a:off x="2330450" y="2023997"/>
              <a:ext cx="120651" cy="109604"/>
            </a:xfrm>
            <a:custGeom>
              <a:avLst/>
              <a:gdLst/>
              <a:ahLst/>
              <a:cxnLst/>
              <a:rect l="0" t="0" r="0" b="0"/>
              <a:pathLst>
                <a:path w="120651" h="109604">
                  <a:moveTo>
                    <a:pt x="0" y="39753"/>
                  </a:moveTo>
                  <a:lnTo>
                    <a:pt x="0" y="39753"/>
                  </a:lnTo>
                  <a:lnTo>
                    <a:pt x="0" y="33664"/>
                  </a:lnTo>
                  <a:lnTo>
                    <a:pt x="5026" y="54160"/>
                  </a:lnTo>
                  <a:lnTo>
                    <a:pt x="11245" y="87381"/>
                  </a:lnTo>
                  <a:lnTo>
                    <a:pt x="17883" y="104394"/>
                  </a:lnTo>
                  <a:lnTo>
                    <a:pt x="18272" y="104719"/>
                  </a:lnTo>
                  <a:lnTo>
                    <a:pt x="22390" y="60663"/>
                  </a:lnTo>
                  <a:lnTo>
                    <a:pt x="34945" y="25016"/>
                  </a:lnTo>
                  <a:lnTo>
                    <a:pt x="42813" y="12977"/>
                  </a:lnTo>
                  <a:lnTo>
                    <a:pt x="52894" y="4805"/>
                  </a:lnTo>
                  <a:lnTo>
                    <a:pt x="58546" y="1637"/>
                  </a:lnTo>
                  <a:lnTo>
                    <a:pt x="70471" y="0"/>
                  </a:lnTo>
                  <a:lnTo>
                    <a:pt x="76614" y="551"/>
                  </a:lnTo>
                  <a:lnTo>
                    <a:pt x="82120" y="3740"/>
                  </a:lnTo>
                  <a:lnTo>
                    <a:pt x="92002" y="14811"/>
                  </a:lnTo>
                  <a:lnTo>
                    <a:pt x="105498" y="40280"/>
                  </a:lnTo>
                  <a:lnTo>
                    <a:pt x="120650" y="109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695"/>
            <p:cNvSpPr/>
            <p:nvPr>
              <p:custDataLst>
                <p:tags r:id="rId73"/>
              </p:custDataLst>
            </p:nvPr>
          </p:nvSpPr>
          <p:spPr>
            <a:xfrm>
              <a:off x="2593373" y="2686050"/>
              <a:ext cx="79525" cy="118012"/>
            </a:xfrm>
            <a:custGeom>
              <a:avLst/>
              <a:gdLst/>
              <a:ahLst/>
              <a:cxnLst/>
              <a:rect l="0" t="0" r="0" b="0"/>
              <a:pathLst>
                <a:path w="79525" h="118012">
                  <a:moveTo>
                    <a:pt x="54577" y="31750"/>
                  </a:moveTo>
                  <a:lnTo>
                    <a:pt x="54577" y="31750"/>
                  </a:lnTo>
                  <a:lnTo>
                    <a:pt x="60044" y="26283"/>
                  </a:lnTo>
                  <a:lnTo>
                    <a:pt x="60666" y="22290"/>
                  </a:lnTo>
                  <a:lnTo>
                    <a:pt x="60047" y="21210"/>
                  </a:lnTo>
                  <a:lnTo>
                    <a:pt x="58929" y="20490"/>
                  </a:lnTo>
                  <a:lnTo>
                    <a:pt x="57479" y="20010"/>
                  </a:lnTo>
                  <a:lnTo>
                    <a:pt x="48695" y="22706"/>
                  </a:lnTo>
                  <a:lnTo>
                    <a:pt x="23934" y="38860"/>
                  </a:lnTo>
                  <a:lnTo>
                    <a:pt x="19331" y="42840"/>
                  </a:lnTo>
                  <a:lnTo>
                    <a:pt x="6112" y="65297"/>
                  </a:lnTo>
                  <a:lnTo>
                    <a:pt x="0" y="94293"/>
                  </a:lnTo>
                  <a:lnTo>
                    <a:pt x="554" y="101668"/>
                  </a:lnTo>
                  <a:lnTo>
                    <a:pt x="4931" y="111743"/>
                  </a:lnTo>
                  <a:lnTo>
                    <a:pt x="10191" y="114712"/>
                  </a:lnTo>
                  <a:lnTo>
                    <a:pt x="25443" y="118011"/>
                  </a:lnTo>
                  <a:lnTo>
                    <a:pt x="40217" y="115714"/>
                  </a:lnTo>
                  <a:lnTo>
                    <a:pt x="47120" y="113126"/>
                  </a:lnTo>
                  <a:lnTo>
                    <a:pt x="66949" y="96000"/>
                  </a:lnTo>
                  <a:lnTo>
                    <a:pt x="79488" y="73051"/>
                  </a:lnTo>
                  <a:lnTo>
                    <a:pt x="79524" y="56691"/>
                  </a:lnTo>
                  <a:lnTo>
                    <a:pt x="74837" y="41424"/>
                  </a:lnTo>
                  <a:lnTo>
                    <a:pt x="68050" y="29934"/>
                  </a:lnTo>
                  <a:lnTo>
                    <a:pt x="355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2696"/>
            <p:cNvSpPr/>
            <p:nvPr>
              <p:custDataLst>
                <p:tags r:id="rId74"/>
              </p:custDataLst>
            </p:nvPr>
          </p:nvSpPr>
          <p:spPr>
            <a:xfrm>
              <a:off x="2356733" y="2800350"/>
              <a:ext cx="68968" cy="15613"/>
            </a:xfrm>
            <a:custGeom>
              <a:avLst/>
              <a:gdLst/>
              <a:ahLst/>
              <a:cxnLst/>
              <a:rect l="0" t="0" r="0" b="0"/>
              <a:pathLst>
                <a:path w="68968" h="15613">
                  <a:moveTo>
                    <a:pt x="5467" y="0"/>
                  </a:moveTo>
                  <a:lnTo>
                    <a:pt x="5467" y="0"/>
                  </a:lnTo>
                  <a:lnTo>
                    <a:pt x="0" y="10935"/>
                  </a:lnTo>
                  <a:lnTo>
                    <a:pt x="1116" y="12229"/>
                  </a:lnTo>
                  <a:lnTo>
                    <a:pt x="6120" y="15548"/>
                  </a:lnTo>
                  <a:lnTo>
                    <a:pt x="14930" y="15612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697"/>
            <p:cNvSpPr/>
            <p:nvPr>
              <p:custDataLst>
                <p:tags r:id="rId75"/>
              </p:custDataLst>
            </p:nvPr>
          </p:nvSpPr>
          <p:spPr>
            <a:xfrm>
              <a:off x="2343150" y="2717884"/>
              <a:ext cx="63501" cy="12617"/>
            </a:xfrm>
            <a:custGeom>
              <a:avLst/>
              <a:gdLst/>
              <a:ahLst/>
              <a:cxnLst/>
              <a:rect l="0" t="0" r="0" b="0"/>
              <a:pathLst>
                <a:path w="63501" h="12617">
                  <a:moveTo>
                    <a:pt x="0" y="12616"/>
                  </a:moveTo>
                  <a:lnTo>
                    <a:pt x="0" y="12616"/>
                  </a:lnTo>
                  <a:lnTo>
                    <a:pt x="0" y="7149"/>
                  </a:lnTo>
                  <a:lnTo>
                    <a:pt x="3371" y="3156"/>
                  </a:lnTo>
                  <a:lnTo>
                    <a:pt x="8789" y="1356"/>
                  </a:lnTo>
                  <a:lnTo>
                    <a:pt x="41593" y="0"/>
                  </a:lnTo>
                  <a:lnTo>
                    <a:pt x="63500" y="6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698"/>
            <p:cNvSpPr/>
            <p:nvPr>
              <p:custDataLst>
                <p:tags r:id="rId76"/>
              </p:custDataLst>
            </p:nvPr>
          </p:nvSpPr>
          <p:spPr>
            <a:xfrm>
              <a:off x="2223383" y="2656404"/>
              <a:ext cx="11818" cy="23297"/>
            </a:xfrm>
            <a:custGeom>
              <a:avLst/>
              <a:gdLst/>
              <a:ahLst/>
              <a:cxnLst/>
              <a:rect l="0" t="0" r="0" b="0"/>
              <a:pathLst>
                <a:path w="11818" h="23297">
                  <a:moveTo>
                    <a:pt x="5467" y="23296"/>
                  </a:moveTo>
                  <a:lnTo>
                    <a:pt x="5467" y="23296"/>
                  </a:lnTo>
                  <a:lnTo>
                    <a:pt x="5467" y="19925"/>
                  </a:lnTo>
                  <a:lnTo>
                    <a:pt x="3585" y="16389"/>
                  </a:lnTo>
                  <a:lnTo>
                    <a:pt x="2096" y="14458"/>
                  </a:lnTo>
                  <a:lnTo>
                    <a:pt x="441" y="8549"/>
                  </a:lnTo>
                  <a:lnTo>
                    <a:pt x="0" y="4998"/>
                  </a:lnTo>
                  <a:lnTo>
                    <a:pt x="411" y="2631"/>
                  </a:lnTo>
                  <a:lnTo>
                    <a:pt x="1391" y="1053"/>
                  </a:lnTo>
                  <a:lnTo>
                    <a:pt x="2750" y="0"/>
                  </a:lnTo>
                  <a:lnTo>
                    <a:pt x="4361" y="4"/>
                  </a:lnTo>
                  <a:lnTo>
                    <a:pt x="11817" y="4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699"/>
            <p:cNvSpPr/>
            <p:nvPr>
              <p:custDataLst>
                <p:tags r:id="rId77"/>
              </p:custDataLst>
            </p:nvPr>
          </p:nvSpPr>
          <p:spPr>
            <a:xfrm>
              <a:off x="1798815" y="2374900"/>
              <a:ext cx="112536" cy="21847"/>
            </a:xfrm>
            <a:custGeom>
              <a:avLst/>
              <a:gdLst/>
              <a:ahLst/>
              <a:cxnLst/>
              <a:rect l="0" t="0" r="0" b="0"/>
              <a:pathLst>
                <a:path w="112536" h="21847">
                  <a:moveTo>
                    <a:pt x="10935" y="0"/>
                  </a:moveTo>
                  <a:lnTo>
                    <a:pt x="10935" y="0"/>
                  </a:lnTo>
                  <a:lnTo>
                    <a:pt x="0" y="16402"/>
                  </a:lnTo>
                  <a:lnTo>
                    <a:pt x="117" y="17990"/>
                  </a:lnTo>
                  <a:lnTo>
                    <a:pt x="2129" y="21636"/>
                  </a:lnTo>
                  <a:lnTo>
                    <a:pt x="12901" y="21846"/>
                  </a:lnTo>
                  <a:lnTo>
                    <a:pt x="11253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700"/>
            <p:cNvSpPr/>
            <p:nvPr>
              <p:custDataLst>
                <p:tags r:id="rId78"/>
              </p:custDataLst>
            </p:nvPr>
          </p:nvSpPr>
          <p:spPr>
            <a:xfrm>
              <a:off x="1765561" y="2268489"/>
              <a:ext cx="183890" cy="27741"/>
            </a:xfrm>
            <a:custGeom>
              <a:avLst/>
              <a:gdLst/>
              <a:ahLst/>
              <a:cxnLst/>
              <a:rect l="0" t="0" r="0" b="0"/>
              <a:pathLst>
                <a:path w="183890" h="27741">
                  <a:moveTo>
                    <a:pt x="6089" y="11161"/>
                  </a:moveTo>
                  <a:lnTo>
                    <a:pt x="6089" y="11161"/>
                  </a:lnTo>
                  <a:lnTo>
                    <a:pt x="2718" y="11161"/>
                  </a:lnTo>
                  <a:lnTo>
                    <a:pt x="1725" y="13278"/>
                  </a:lnTo>
                  <a:lnTo>
                    <a:pt x="0" y="27563"/>
                  </a:lnTo>
                  <a:lnTo>
                    <a:pt x="619" y="27740"/>
                  </a:lnTo>
                  <a:lnTo>
                    <a:pt x="7683" y="24618"/>
                  </a:lnTo>
                  <a:lnTo>
                    <a:pt x="50026" y="15215"/>
                  </a:lnTo>
                  <a:lnTo>
                    <a:pt x="90760" y="8991"/>
                  </a:lnTo>
                  <a:lnTo>
                    <a:pt x="135207" y="2679"/>
                  </a:lnTo>
                  <a:lnTo>
                    <a:pt x="172078" y="0"/>
                  </a:lnTo>
                  <a:lnTo>
                    <a:pt x="183889" y="4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0" name="SMARTInkShape-Group534"/>
          <p:cNvGrpSpPr/>
          <p:nvPr/>
        </p:nvGrpSpPr>
        <p:grpSpPr>
          <a:xfrm>
            <a:off x="9853021" y="50800"/>
            <a:ext cx="427630" cy="462050"/>
            <a:chOff x="9853021" y="50800"/>
            <a:chExt cx="427630" cy="462050"/>
          </a:xfrm>
        </p:grpSpPr>
        <p:sp>
          <p:nvSpPr>
            <p:cNvPr id="455" name="SMARTInkShape-2701"/>
            <p:cNvSpPr/>
            <p:nvPr>
              <p:custDataLst>
                <p:tags r:id="rId67"/>
              </p:custDataLst>
            </p:nvPr>
          </p:nvSpPr>
          <p:spPr>
            <a:xfrm>
              <a:off x="10236200" y="50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883" y="144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702"/>
            <p:cNvSpPr/>
            <p:nvPr>
              <p:custDataLst>
                <p:tags r:id="rId68"/>
              </p:custDataLst>
            </p:nvPr>
          </p:nvSpPr>
          <p:spPr>
            <a:xfrm>
              <a:off x="10274298" y="146080"/>
              <a:ext cx="6353" cy="44421"/>
            </a:xfrm>
            <a:custGeom>
              <a:avLst/>
              <a:gdLst/>
              <a:ahLst/>
              <a:cxnLst/>
              <a:rect l="0" t="0" r="0" b="0"/>
              <a:pathLst>
                <a:path w="6353" h="44421">
                  <a:moveTo>
                    <a:pt x="2" y="12670"/>
                  </a:moveTo>
                  <a:lnTo>
                    <a:pt x="2" y="12670"/>
                  </a:lnTo>
                  <a:lnTo>
                    <a:pt x="0" y="0"/>
                  </a:lnTo>
                  <a:lnTo>
                    <a:pt x="6352" y="44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703"/>
            <p:cNvSpPr/>
            <p:nvPr>
              <p:custDataLst>
                <p:tags r:id="rId69"/>
              </p:custDataLst>
            </p:nvPr>
          </p:nvSpPr>
          <p:spPr>
            <a:xfrm>
              <a:off x="10153650" y="1968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704"/>
            <p:cNvSpPr/>
            <p:nvPr>
              <p:custDataLst>
                <p:tags r:id="rId70"/>
              </p:custDataLst>
            </p:nvPr>
          </p:nvSpPr>
          <p:spPr>
            <a:xfrm>
              <a:off x="10020300" y="159155"/>
              <a:ext cx="63501" cy="75796"/>
            </a:xfrm>
            <a:custGeom>
              <a:avLst/>
              <a:gdLst/>
              <a:ahLst/>
              <a:cxnLst/>
              <a:rect l="0" t="0" r="0" b="0"/>
              <a:pathLst>
                <a:path w="63501" h="75796">
                  <a:moveTo>
                    <a:pt x="0" y="31345"/>
                  </a:moveTo>
                  <a:lnTo>
                    <a:pt x="0" y="31345"/>
                  </a:lnTo>
                  <a:lnTo>
                    <a:pt x="0" y="25018"/>
                  </a:lnTo>
                  <a:lnTo>
                    <a:pt x="0" y="56704"/>
                  </a:lnTo>
                  <a:lnTo>
                    <a:pt x="705" y="42234"/>
                  </a:lnTo>
                  <a:lnTo>
                    <a:pt x="12642" y="8906"/>
                  </a:lnTo>
                  <a:lnTo>
                    <a:pt x="15732" y="4204"/>
                  </a:lnTo>
                  <a:lnTo>
                    <a:pt x="19455" y="1643"/>
                  </a:lnTo>
                  <a:lnTo>
                    <a:pt x="25520" y="202"/>
                  </a:lnTo>
                  <a:lnTo>
                    <a:pt x="27598" y="0"/>
                  </a:lnTo>
                  <a:lnTo>
                    <a:pt x="33668" y="3538"/>
                  </a:lnTo>
                  <a:lnTo>
                    <a:pt x="40363" y="9814"/>
                  </a:lnTo>
                  <a:lnTo>
                    <a:pt x="59190" y="41997"/>
                  </a:lnTo>
                  <a:lnTo>
                    <a:pt x="62648" y="53806"/>
                  </a:lnTo>
                  <a:lnTo>
                    <a:pt x="63500" y="757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705"/>
            <p:cNvSpPr/>
            <p:nvPr>
              <p:custDataLst>
                <p:tags r:id="rId71"/>
              </p:custDataLst>
            </p:nvPr>
          </p:nvSpPr>
          <p:spPr>
            <a:xfrm>
              <a:off x="9853021" y="266700"/>
              <a:ext cx="109035" cy="246150"/>
            </a:xfrm>
            <a:custGeom>
              <a:avLst/>
              <a:gdLst/>
              <a:ahLst/>
              <a:cxnLst/>
              <a:rect l="0" t="0" r="0" b="0"/>
              <a:pathLst>
                <a:path w="109035" h="246150">
                  <a:moveTo>
                    <a:pt x="27579" y="25400"/>
                  </a:moveTo>
                  <a:lnTo>
                    <a:pt x="27579" y="25400"/>
                  </a:lnTo>
                  <a:lnTo>
                    <a:pt x="27579" y="18658"/>
                  </a:lnTo>
                  <a:lnTo>
                    <a:pt x="26874" y="16672"/>
                  </a:lnTo>
                  <a:lnTo>
                    <a:pt x="25698" y="15348"/>
                  </a:lnTo>
                  <a:lnTo>
                    <a:pt x="21491" y="12855"/>
                  </a:lnTo>
                  <a:lnTo>
                    <a:pt x="21227" y="0"/>
                  </a:lnTo>
                  <a:lnTo>
                    <a:pt x="15762" y="19773"/>
                  </a:lnTo>
                  <a:lnTo>
                    <a:pt x="10566" y="64031"/>
                  </a:lnTo>
                  <a:lnTo>
                    <a:pt x="8796" y="104065"/>
                  </a:lnTo>
                  <a:lnTo>
                    <a:pt x="6683" y="137307"/>
                  </a:lnTo>
                  <a:lnTo>
                    <a:pt x="3068" y="159532"/>
                  </a:lnTo>
                  <a:lnTo>
                    <a:pt x="2181" y="206701"/>
                  </a:lnTo>
                  <a:lnTo>
                    <a:pt x="2177" y="209439"/>
                  </a:lnTo>
                  <a:lnTo>
                    <a:pt x="2177" y="204073"/>
                  </a:lnTo>
                  <a:lnTo>
                    <a:pt x="2884" y="203782"/>
                  </a:lnTo>
                  <a:lnTo>
                    <a:pt x="5549" y="203459"/>
                  </a:lnTo>
                  <a:lnTo>
                    <a:pt x="6542" y="202667"/>
                  </a:lnTo>
                  <a:lnTo>
                    <a:pt x="7646" y="199906"/>
                  </a:lnTo>
                  <a:lnTo>
                    <a:pt x="8527" y="172702"/>
                  </a:lnTo>
                  <a:lnTo>
                    <a:pt x="12892" y="166628"/>
                  </a:lnTo>
                  <a:lnTo>
                    <a:pt x="13996" y="162722"/>
                  </a:lnTo>
                  <a:lnTo>
                    <a:pt x="29107" y="144793"/>
                  </a:lnTo>
                  <a:lnTo>
                    <a:pt x="42613" y="137838"/>
                  </a:lnTo>
                  <a:lnTo>
                    <a:pt x="56649" y="134680"/>
                  </a:lnTo>
                  <a:lnTo>
                    <a:pt x="73117" y="137115"/>
                  </a:lnTo>
                  <a:lnTo>
                    <a:pt x="91400" y="145676"/>
                  </a:lnTo>
                  <a:lnTo>
                    <a:pt x="100160" y="153175"/>
                  </a:lnTo>
                  <a:lnTo>
                    <a:pt x="103484" y="157150"/>
                  </a:lnTo>
                  <a:lnTo>
                    <a:pt x="107175" y="169092"/>
                  </a:lnTo>
                  <a:lnTo>
                    <a:pt x="109034" y="207254"/>
                  </a:lnTo>
                  <a:lnTo>
                    <a:pt x="104943" y="226508"/>
                  </a:lnTo>
                  <a:lnTo>
                    <a:pt x="101239" y="234256"/>
                  </a:lnTo>
                  <a:lnTo>
                    <a:pt x="93477" y="240051"/>
                  </a:lnTo>
                  <a:lnTo>
                    <a:pt x="83678" y="244273"/>
                  </a:lnTo>
                  <a:lnTo>
                    <a:pt x="74620" y="246149"/>
                  </a:lnTo>
                  <a:lnTo>
                    <a:pt x="30576" y="239752"/>
                  </a:lnTo>
                  <a:lnTo>
                    <a:pt x="17621" y="235673"/>
                  </a:lnTo>
                  <a:lnTo>
                    <a:pt x="9513" y="229157"/>
                  </a:lnTo>
                  <a:lnTo>
                    <a:pt x="980" y="217554"/>
                  </a:lnTo>
                  <a:lnTo>
                    <a:pt x="0" y="207463"/>
                  </a:lnTo>
                  <a:lnTo>
                    <a:pt x="1915" y="197334"/>
                  </a:lnTo>
                  <a:lnTo>
                    <a:pt x="8529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535"/>
          <p:cNvGrpSpPr/>
          <p:nvPr/>
        </p:nvGrpSpPr>
        <p:grpSpPr>
          <a:xfrm>
            <a:off x="9468124" y="177800"/>
            <a:ext cx="177527" cy="380961"/>
            <a:chOff x="9468124" y="177800"/>
            <a:chExt cx="177527" cy="380961"/>
          </a:xfrm>
        </p:grpSpPr>
        <p:sp>
          <p:nvSpPr>
            <p:cNvPr id="461" name="SMARTInkShape-2706"/>
            <p:cNvSpPr/>
            <p:nvPr>
              <p:custDataLst>
                <p:tags r:id="rId64"/>
              </p:custDataLst>
            </p:nvPr>
          </p:nvSpPr>
          <p:spPr>
            <a:xfrm>
              <a:off x="9607550" y="177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48" y="22029"/>
                  </a:lnTo>
                  <a:lnTo>
                    <a:pt x="5645" y="21036"/>
                  </a:lnTo>
                  <a:lnTo>
                    <a:pt x="4469" y="20374"/>
                  </a:lnTo>
                  <a:lnTo>
                    <a:pt x="2979" y="19933"/>
                  </a:lnTo>
                  <a:lnTo>
                    <a:pt x="1987" y="18933"/>
                  </a:lnTo>
                  <a:lnTo>
                    <a:pt x="883" y="1594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707"/>
            <p:cNvSpPr/>
            <p:nvPr>
              <p:custDataLst>
                <p:tags r:id="rId65"/>
              </p:custDataLst>
            </p:nvPr>
          </p:nvSpPr>
          <p:spPr>
            <a:xfrm>
              <a:off x="9626600" y="280567"/>
              <a:ext cx="19051" cy="49634"/>
            </a:xfrm>
            <a:custGeom>
              <a:avLst/>
              <a:gdLst/>
              <a:ahLst/>
              <a:cxnLst/>
              <a:rect l="0" t="0" r="0" b="0"/>
              <a:pathLst>
                <a:path w="19051" h="49634">
                  <a:moveTo>
                    <a:pt x="0" y="17883"/>
                  </a:moveTo>
                  <a:lnTo>
                    <a:pt x="0" y="17883"/>
                  </a:lnTo>
                  <a:lnTo>
                    <a:pt x="0" y="14512"/>
                  </a:lnTo>
                  <a:lnTo>
                    <a:pt x="705" y="13519"/>
                  </a:lnTo>
                  <a:lnTo>
                    <a:pt x="1881" y="12857"/>
                  </a:lnTo>
                  <a:lnTo>
                    <a:pt x="3370" y="12416"/>
                  </a:lnTo>
                  <a:lnTo>
                    <a:pt x="4363" y="11416"/>
                  </a:lnTo>
                  <a:lnTo>
                    <a:pt x="7840" y="4742"/>
                  </a:lnTo>
                  <a:lnTo>
                    <a:pt x="11741" y="0"/>
                  </a:lnTo>
                  <a:lnTo>
                    <a:pt x="19050" y="49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708"/>
            <p:cNvSpPr/>
            <p:nvPr>
              <p:custDataLst>
                <p:tags r:id="rId66"/>
              </p:custDataLst>
            </p:nvPr>
          </p:nvSpPr>
          <p:spPr>
            <a:xfrm>
              <a:off x="9468124" y="421398"/>
              <a:ext cx="152127" cy="137363"/>
            </a:xfrm>
            <a:custGeom>
              <a:avLst/>
              <a:gdLst/>
              <a:ahLst/>
              <a:cxnLst/>
              <a:rect l="0" t="0" r="0" b="0"/>
              <a:pathLst>
                <a:path w="152127" h="137363">
                  <a:moveTo>
                    <a:pt x="94976" y="48502"/>
                  </a:moveTo>
                  <a:lnTo>
                    <a:pt x="94976" y="48502"/>
                  </a:lnTo>
                  <a:lnTo>
                    <a:pt x="98346" y="45131"/>
                  </a:lnTo>
                  <a:lnTo>
                    <a:pt x="100001" y="41595"/>
                  </a:lnTo>
                  <a:lnTo>
                    <a:pt x="101063" y="33575"/>
                  </a:lnTo>
                  <a:lnTo>
                    <a:pt x="101857" y="32201"/>
                  </a:lnTo>
                  <a:lnTo>
                    <a:pt x="103091" y="31285"/>
                  </a:lnTo>
                  <a:lnTo>
                    <a:pt x="107653" y="29461"/>
                  </a:lnTo>
                  <a:lnTo>
                    <a:pt x="113142" y="23985"/>
                  </a:lnTo>
                  <a:lnTo>
                    <a:pt x="112731" y="23691"/>
                  </a:lnTo>
                  <a:lnTo>
                    <a:pt x="108481" y="23180"/>
                  </a:lnTo>
                  <a:lnTo>
                    <a:pt x="108033" y="21255"/>
                  </a:lnTo>
                  <a:lnTo>
                    <a:pt x="107747" y="17641"/>
                  </a:lnTo>
                  <a:lnTo>
                    <a:pt x="103326" y="11858"/>
                  </a:lnTo>
                  <a:lnTo>
                    <a:pt x="101589" y="5219"/>
                  </a:lnTo>
                  <a:lnTo>
                    <a:pt x="98033" y="1027"/>
                  </a:lnTo>
                  <a:lnTo>
                    <a:pt x="96307" y="624"/>
                  </a:lnTo>
                  <a:lnTo>
                    <a:pt x="94453" y="1061"/>
                  </a:lnTo>
                  <a:lnTo>
                    <a:pt x="92510" y="2058"/>
                  </a:lnTo>
                  <a:lnTo>
                    <a:pt x="86590" y="1284"/>
                  </a:lnTo>
                  <a:lnTo>
                    <a:pt x="83035" y="90"/>
                  </a:lnTo>
                  <a:lnTo>
                    <a:pt x="79960" y="0"/>
                  </a:lnTo>
                  <a:lnTo>
                    <a:pt x="58312" y="5634"/>
                  </a:lnTo>
                  <a:lnTo>
                    <a:pt x="36676" y="24429"/>
                  </a:lnTo>
                  <a:lnTo>
                    <a:pt x="23372" y="40724"/>
                  </a:lnTo>
                  <a:lnTo>
                    <a:pt x="11219" y="50337"/>
                  </a:lnTo>
                  <a:lnTo>
                    <a:pt x="8360" y="58490"/>
                  </a:lnTo>
                  <a:lnTo>
                    <a:pt x="4395" y="81338"/>
                  </a:lnTo>
                  <a:lnTo>
                    <a:pt x="1110" y="93274"/>
                  </a:lnTo>
                  <a:lnTo>
                    <a:pt x="0" y="106578"/>
                  </a:lnTo>
                  <a:lnTo>
                    <a:pt x="1728" y="111473"/>
                  </a:lnTo>
                  <a:lnTo>
                    <a:pt x="3178" y="113766"/>
                  </a:lnTo>
                  <a:lnTo>
                    <a:pt x="5217" y="123735"/>
                  </a:lnTo>
                  <a:lnTo>
                    <a:pt x="5821" y="132255"/>
                  </a:lnTo>
                  <a:lnTo>
                    <a:pt x="6612" y="133971"/>
                  </a:lnTo>
                  <a:lnTo>
                    <a:pt x="7844" y="135114"/>
                  </a:lnTo>
                  <a:lnTo>
                    <a:pt x="9371" y="135877"/>
                  </a:lnTo>
                  <a:lnTo>
                    <a:pt x="33361" y="137362"/>
                  </a:lnTo>
                  <a:lnTo>
                    <a:pt x="43243" y="134019"/>
                  </a:lnTo>
                  <a:lnTo>
                    <a:pt x="49171" y="128608"/>
                  </a:lnTo>
                  <a:lnTo>
                    <a:pt x="54156" y="122910"/>
                  </a:lnTo>
                  <a:lnTo>
                    <a:pt x="68632" y="112210"/>
                  </a:lnTo>
                  <a:lnTo>
                    <a:pt x="84122" y="88551"/>
                  </a:lnTo>
                  <a:lnTo>
                    <a:pt x="101316" y="46056"/>
                  </a:lnTo>
                  <a:lnTo>
                    <a:pt x="107302" y="18978"/>
                  </a:lnTo>
                  <a:lnTo>
                    <a:pt x="104195" y="24154"/>
                  </a:lnTo>
                  <a:lnTo>
                    <a:pt x="102176" y="37995"/>
                  </a:lnTo>
                  <a:lnTo>
                    <a:pt x="104949" y="55502"/>
                  </a:lnTo>
                  <a:lnTo>
                    <a:pt x="113610" y="74094"/>
                  </a:lnTo>
                  <a:lnTo>
                    <a:pt x="121130" y="82925"/>
                  </a:lnTo>
                  <a:lnTo>
                    <a:pt x="137458" y="94342"/>
                  </a:lnTo>
                  <a:lnTo>
                    <a:pt x="140936" y="95290"/>
                  </a:lnTo>
                  <a:lnTo>
                    <a:pt x="152126" y="929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536"/>
          <p:cNvGrpSpPr/>
          <p:nvPr/>
        </p:nvGrpSpPr>
        <p:grpSpPr>
          <a:xfrm>
            <a:off x="6832888" y="127500"/>
            <a:ext cx="4616163" cy="2520451"/>
            <a:chOff x="6832888" y="127500"/>
            <a:chExt cx="4616163" cy="2520451"/>
          </a:xfrm>
        </p:grpSpPr>
        <p:sp>
          <p:nvSpPr>
            <p:cNvPr id="465" name="SMARTInkShape-2709"/>
            <p:cNvSpPr/>
            <p:nvPr>
              <p:custDataLst>
                <p:tags r:id="rId43"/>
              </p:custDataLst>
            </p:nvPr>
          </p:nvSpPr>
          <p:spPr>
            <a:xfrm>
              <a:off x="9232900" y="4000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2710"/>
            <p:cNvSpPr/>
            <p:nvPr>
              <p:custDataLst>
                <p:tags r:id="rId44"/>
              </p:custDataLst>
            </p:nvPr>
          </p:nvSpPr>
          <p:spPr>
            <a:xfrm>
              <a:off x="9240754" y="510979"/>
              <a:ext cx="8217" cy="79572"/>
            </a:xfrm>
            <a:custGeom>
              <a:avLst/>
              <a:gdLst/>
              <a:ahLst/>
              <a:cxnLst/>
              <a:rect l="0" t="0" r="0" b="0"/>
              <a:pathLst>
                <a:path w="8217" h="79572">
                  <a:moveTo>
                    <a:pt x="4846" y="3371"/>
                  </a:moveTo>
                  <a:lnTo>
                    <a:pt x="4846" y="3371"/>
                  </a:lnTo>
                  <a:lnTo>
                    <a:pt x="8216" y="0"/>
                  </a:lnTo>
                  <a:lnTo>
                    <a:pt x="1880" y="7043"/>
                  </a:lnTo>
                  <a:lnTo>
                    <a:pt x="0" y="11588"/>
                  </a:lnTo>
                  <a:lnTo>
                    <a:pt x="4846" y="795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711"/>
            <p:cNvSpPr/>
            <p:nvPr>
              <p:custDataLst>
                <p:tags r:id="rId45"/>
              </p:custDataLst>
            </p:nvPr>
          </p:nvSpPr>
          <p:spPr>
            <a:xfrm>
              <a:off x="9030790" y="280635"/>
              <a:ext cx="125911" cy="224286"/>
            </a:xfrm>
            <a:custGeom>
              <a:avLst/>
              <a:gdLst/>
              <a:ahLst/>
              <a:cxnLst/>
              <a:rect l="0" t="0" r="0" b="0"/>
              <a:pathLst>
                <a:path w="125911" h="224286">
                  <a:moveTo>
                    <a:pt x="106860" y="30515"/>
                  </a:moveTo>
                  <a:lnTo>
                    <a:pt x="106860" y="30515"/>
                  </a:lnTo>
                  <a:lnTo>
                    <a:pt x="106858" y="23773"/>
                  </a:lnTo>
                  <a:lnTo>
                    <a:pt x="107565" y="21787"/>
                  </a:lnTo>
                  <a:lnTo>
                    <a:pt x="108741" y="20463"/>
                  </a:lnTo>
                  <a:lnTo>
                    <a:pt x="110230" y="19580"/>
                  </a:lnTo>
                  <a:lnTo>
                    <a:pt x="111223" y="18286"/>
                  </a:lnTo>
                  <a:lnTo>
                    <a:pt x="112327" y="14967"/>
                  </a:lnTo>
                  <a:lnTo>
                    <a:pt x="113132" y="2934"/>
                  </a:lnTo>
                  <a:lnTo>
                    <a:pt x="112452" y="1544"/>
                  </a:lnTo>
                  <a:lnTo>
                    <a:pt x="111294" y="618"/>
                  </a:lnTo>
                  <a:lnTo>
                    <a:pt x="109816" y="0"/>
                  </a:lnTo>
                  <a:lnTo>
                    <a:pt x="97623" y="5873"/>
                  </a:lnTo>
                  <a:lnTo>
                    <a:pt x="61471" y="47147"/>
                  </a:lnTo>
                  <a:lnTo>
                    <a:pt x="35100" y="88050"/>
                  </a:lnTo>
                  <a:lnTo>
                    <a:pt x="12643" y="133445"/>
                  </a:lnTo>
                  <a:lnTo>
                    <a:pt x="859" y="178935"/>
                  </a:lnTo>
                  <a:lnTo>
                    <a:pt x="0" y="206092"/>
                  </a:lnTo>
                  <a:lnTo>
                    <a:pt x="2452" y="216969"/>
                  </a:lnTo>
                  <a:lnTo>
                    <a:pt x="5504" y="220435"/>
                  </a:lnTo>
                  <a:lnTo>
                    <a:pt x="14541" y="224285"/>
                  </a:lnTo>
                  <a:lnTo>
                    <a:pt x="50681" y="221687"/>
                  </a:lnTo>
                  <a:lnTo>
                    <a:pt x="97214" y="212358"/>
                  </a:lnTo>
                  <a:lnTo>
                    <a:pt x="125910" y="2083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712"/>
            <p:cNvSpPr/>
            <p:nvPr>
              <p:custDataLst>
                <p:tags r:id="rId46"/>
              </p:custDataLst>
            </p:nvPr>
          </p:nvSpPr>
          <p:spPr>
            <a:xfrm>
              <a:off x="8902700" y="209650"/>
              <a:ext cx="82551" cy="76101"/>
            </a:xfrm>
            <a:custGeom>
              <a:avLst/>
              <a:gdLst/>
              <a:ahLst/>
              <a:cxnLst/>
              <a:rect l="0" t="0" r="0" b="0"/>
              <a:pathLst>
                <a:path w="82551" h="76101">
                  <a:moveTo>
                    <a:pt x="0" y="12600"/>
                  </a:moveTo>
                  <a:lnTo>
                    <a:pt x="0" y="12600"/>
                  </a:lnTo>
                  <a:lnTo>
                    <a:pt x="0" y="0"/>
                  </a:lnTo>
                  <a:lnTo>
                    <a:pt x="0" y="47571"/>
                  </a:lnTo>
                  <a:lnTo>
                    <a:pt x="0" y="50578"/>
                  </a:lnTo>
                  <a:lnTo>
                    <a:pt x="705" y="26770"/>
                  </a:lnTo>
                  <a:lnTo>
                    <a:pt x="8837" y="7863"/>
                  </a:lnTo>
                  <a:lnTo>
                    <a:pt x="11537" y="5209"/>
                  </a:lnTo>
                  <a:lnTo>
                    <a:pt x="18297" y="2260"/>
                  </a:lnTo>
                  <a:lnTo>
                    <a:pt x="26667" y="599"/>
                  </a:lnTo>
                  <a:lnTo>
                    <a:pt x="31371" y="2092"/>
                  </a:lnTo>
                  <a:lnTo>
                    <a:pt x="33614" y="3478"/>
                  </a:lnTo>
                  <a:lnTo>
                    <a:pt x="58794" y="34217"/>
                  </a:lnTo>
                  <a:lnTo>
                    <a:pt x="82550" y="76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713"/>
            <p:cNvSpPr/>
            <p:nvPr>
              <p:custDataLst>
                <p:tags r:id="rId47"/>
              </p:custDataLst>
            </p:nvPr>
          </p:nvSpPr>
          <p:spPr>
            <a:xfrm>
              <a:off x="8451856" y="127500"/>
              <a:ext cx="57145" cy="53042"/>
            </a:xfrm>
            <a:custGeom>
              <a:avLst/>
              <a:gdLst/>
              <a:ahLst/>
              <a:cxnLst/>
              <a:rect l="0" t="0" r="0" b="0"/>
              <a:pathLst>
                <a:path w="57145" h="53042">
                  <a:moveTo>
                    <a:pt x="6344" y="37600"/>
                  </a:moveTo>
                  <a:lnTo>
                    <a:pt x="6344" y="37600"/>
                  </a:lnTo>
                  <a:lnTo>
                    <a:pt x="6344" y="34229"/>
                  </a:lnTo>
                  <a:lnTo>
                    <a:pt x="4463" y="30693"/>
                  </a:lnTo>
                  <a:lnTo>
                    <a:pt x="1980" y="26769"/>
                  </a:lnTo>
                  <a:lnTo>
                    <a:pt x="0" y="18582"/>
                  </a:lnTo>
                  <a:lnTo>
                    <a:pt x="5756" y="40906"/>
                  </a:lnTo>
                  <a:lnTo>
                    <a:pt x="6266" y="52295"/>
                  </a:lnTo>
                  <a:lnTo>
                    <a:pt x="6997" y="53041"/>
                  </a:lnTo>
                  <a:lnTo>
                    <a:pt x="8190" y="52833"/>
                  </a:lnTo>
                  <a:lnTo>
                    <a:pt x="9693" y="51988"/>
                  </a:lnTo>
                  <a:lnTo>
                    <a:pt x="10693" y="50015"/>
                  </a:lnTo>
                  <a:lnTo>
                    <a:pt x="20499" y="8045"/>
                  </a:lnTo>
                  <a:lnTo>
                    <a:pt x="24427" y="1188"/>
                  </a:lnTo>
                  <a:lnTo>
                    <a:pt x="25454" y="625"/>
                  </a:lnTo>
                  <a:lnTo>
                    <a:pt x="28478" y="0"/>
                  </a:lnTo>
                  <a:lnTo>
                    <a:pt x="37518" y="3019"/>
                  </a:lnTo>
                  <a:lnTo>
                    <a:pt x="57144" y="24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714"/>
            <p:cNvSpPr/>
            <p:nvPr>
              <p:custDataLst>
                <p:tags r:id="rId48"/>
              </p:custDataLst>
            </p:nvPr>
          </p:nvSpPr>
          <p:spPr>
            <a:xfrm>
              <a:off x="8608276" y="768350"/>
              <a:ext cx="75168" cy="96703"/>
            </a:xfrm>
            <a:custGeom>
              <a:avLst/>
              <a:gdLst/>
              <a:ahLst/>
              <a:cxnLst/>
              <a:rect l="0" t="0" r="0" b="0"/>
              <a:pathLst>
                <a:path w="75168" h="96703">
                  <a:moveTo>
                    <a:pt x="53124" y="31750"/>
                  </a:moveTo>
                  <a:lnTo>
                    <a:pt x="53124" y="31750"/>
                  </a:lnTo>
                  <a:lnTo>
                    <a:pt x="47656" y="9881"/>
                  </a:lnTo>
                  <a:lnTo>
                    <a:pt x="46656" y="8704"/>
                  </a:lnTo>
                  <a:lnTo>
                    <a:pt x="43664" y="7396"/>
                  </a:lnTo>
                  <a:lnTo>
                    <a:pt x="38101" y="10578"/>
                  </a:lnTo>
                  <a:lnTo>
                    <a:pt x="15293" y="32437"/>
                  </a:lnTo>
                  <a:lnTo>
                    <a:pt x="8559" y="41698"/>
                  </a:lnTo>
                  <a:lnTo>
                    <a:pt x="800" y="64958"/>
                  </a:lnTo>
                  <a:lnTo>
                    <a:pt x="0" y="78494"/>
                  </a:lnTo>
                  <a:lnTo>
                    <a:pt x="775" y="84079"/>
                  </a:lnTo>
                  <a:lnTo>
                    <a:pt x="2702" y="88509"/>
                  </a:lnTo>
                  <a:lnTo>
                    <a:pt x="8607" y="95311"/>
                  </a:lnTo>
                  <a:lnTo>
                    <a:pt x="12863" y="96702"/>
                  </a:lnTo>
                  <a:lnTo>
                    <a:pt x="23236" y="96366"/>
                  </a:lnTo>
                  <a:lnTo>
                    <a:pt x="44346" y="85468"/>
                  </a:lnTo>
                  <a:lnTo>
                    <a:pt x="65103" y="65462"/>
                  </a:lnTo>
                  <a:lnTo>
                    <a:pt x="72560" y="51672"/>
                  </a:lnTo>
                  <a:lnTo>
                    <a:pt x="75167" y="39899"/>
                  </a:lnTo>
                  <a:lnTo>
                    <a:pt x="73975" y="32314"/>
                  </a:lnTo>
                  <a:lnTo>
                    <a:pt x="62596" y="17336"/>
                  </a:lnTo>
                  <a:lnTo>
                    <a:pt x="3407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715"/>
            <p:cNvSpPr/>
            <p:nvPr>
              <p:custDataLst>
                <p:tags r:id="rId49"/>
              </p:custDataLst>
            </p:nvPr>
          </p:nvSpPr>
          <p:spPr>
            <a:xfrm>
              <a:off x="8491093" y="844550"/>
              <a:ext cx="62358" cy="25062"/>
            </a:xfrm>
            <a:custGeom>
              <a:avLst/>
              <a:gdLst/>
              <a:ahLst/>
              <a:cxnLst/>
              <a:rect l="0" t="0" r="0" b="0"/>
              <a:pathLst>
                <a:path w="62358" h="25062">
                  <a:moveTo>
                    <a:pt x="11557" y="12700"/>
                  </a:moveTo>
                  <a:lnTo>
                    <a:pt x="11557" y="12700"/>
                  </a:lnTo>
                  <a:lnTo>
                    <a:pt x="0" y="24256"/>
                  </a:lnTo>
                  <a:lnTo>
                    <a:pt x="325" y="24637"/>
                  </a:lnTo>
                  <a:lnTo>
                    <a:pt x="2567" y="25061"/>
                  </a:lnTo>
                  <a:lnTo>
                    <a:pt x="5915" y="23368"/>
                  </a:lnTo>
                  <a:lnTo>
                    <a:pt x="11165" y="20263"/>
                  </a:lnTo>
                  <a:lnTo>
                    <a:pt x="623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716"/>
            <p:cNvSpPr/>
            <p:nvPr>
              <p:custDataLst>
                <p:tags r:id="rId50"/>
              </p:custDataLst>
            </p:nvPr>
          </p:nvSpPr>
          <p:spPr>
            <a:xfrm>
              <a:off x="8460891" y="787400"/>
              <a:ext cx="92560" cy="6351"/>
            </a:xfrm>
            <a:custGeom>
              <a:avLst/>
              <a:gdLst/>
              <a:ahLst/>
              <a:cxnLst/>
              <a:rect l="0" t="0" r="0" b="0"/>
              <a:pathLst>
                <a:path w="9256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36215" y="4469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717"/>
            <p:cNvSpPr/>
            <p:nvPr>
              <p:custDataLst>
                <p:tags r:id="rId51"/>
              </p:custDataLst>
            </p:nvPr>
          </p:nvSpPr>
          <p:spPr>
            <a:xfrm>
              <a:off x="8401312" y="712183"/>
              <a:ext cx="18789" cy="18068"/>
            </a:xfrm>
            <a:custGeom>
              <a:avLst/>
              <a:gdLst/>
              <a:ahLst/>
              <a:cxnLst/>
              <a:rect l="0" t="0" r="0" b="0"/>
              <a:pathLst>
                <a:path w="18789" h="18068">
                  <a:moveTo>
                    <a:pt x="6088" y="18067"/>
                  </a:moveTo>
                  <a:lnTo>
                    <a:pt x="6088" y="18067"/>
                  </a:lnTo>
                  <a:lnTo>
                    <a:pt x="6088" y="14696"/>
                  </a:lnTo>
                  <a:lnTo>
                    <a:pt x="4206" y="11159"/>
                  </a:lnTo>
                  <a:lnTo>
                    <a:pt x="620" y="6511"/>
                  </a:lnTo>
                  <a:lnTo>
                    <a:pt x="0" y="2335"/>
                  </a:lnTo>
                  <a:lnTo>
                    <a:pt x="617" y="1229"/>
                  </a:lnTo>
                  <a:lnTo>
                    <a:pt x="1736" y="492"/>
                  </a:lnTo>
                  <a:lnTo>
                    <a:pt x="3187" y="0"/>
                  </a:lnTo>
                  <a:lnTo>
                    <a:pt x="18788" y="5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2718"/>
            <p:cNvSpPr/>
            <p:nvPr>
              <p:custDataLst>
                <p:tags r:id="rId52"/>
              </p:custDataLst>
            </p:nvPr>
          </p:nvSpPr>
          <p:spPr>
            <a:xfrm>
              <a:off x="8413750" y="7937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1793" y="40972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719"/>
            <p:cNvSpPr/>
            <p:nvPr>
              <p:custDataLst>
                <p:tags r:id="rId53"/>
              </p:custDataLst>
            </p:nvPr>
          </p:nvSpPr>
          <p:spPr>
            <a:xfrm>
              <a:off x="8355824" y="260352"/>
              <a:ext cx="404241" cy="367200"/>
            </a:xfrm>
            <a:custGeom>
              <a:avLst/>
              <a:gdLst/>
              <a:ahLst/>
              <a:cxnLst/>
              <a:rect l="0" t="0" r="0" b="0"/>
              <a:pathLst>
                <a:path w="404241" h="367200">
                  <a:moveTo>
                    <a:pt x="273826" y="12698"/>
                  </a:moveTo>
                  <a:lnTo>
                    <a:pt x="273826" y="12698"/>
                  </a:lnTo>
                  <a:lnTo>
                    <a:pt x="277196" y="9327"/>
                  </a:lnTo>
                  <a:lnTo>
                    <a:pt x="280733" y="7672"/>
                  </a:lnTo>
                  <a:lnTo>
                    <a:pt x="282665" y="7231"/>
                  </a:lnTo>
                  <a:lnTo>
                    <a:pt x="292924" y="1438"/>
                  </a:lnTo>
                  <a:lnTo>
                    <a:pt x="299216" y="0"/>
                  </a:lnTo>
                  <a:lnTo>
                    <a:pt x="285426" y="13090"/>
                  </a:lnTo>
                  <a:lnTo>
                    <a:pt x="242354" y="36191"/>
                  </a:lnTo>
                  <a:lnTo>
                    <a:pt x="201616" y="51967"/>
                  </a:lnTo>
                  <a:lnTo>
                    <a:pt x="156505" y="74370"/>
                  </a:lnTo>
                  <a:lnTo>
                    <a:pt x="133045" y="90668"/>
                  </a:lnTo>
                  <a:lnTo>
                    <a:pt x="130118" y="95094"/>
                  </a:lnTo>
                  <a:lnTo>
                    <a:pt x="129337" y="97262"/>
                  </a:lnTo>
                  <a:lnTo>
                    <a:pt x="130933" y="100118"/>
                  </a:lnTo>
                  <a:lnTo>
                    <a:pt x="138351" y="107055"/>
                  </a:lnTo>
                  <a:lnTo>
                    <a:pt x="148703" y="111079"/>
                  </a:lnTo>
                  <a:lnTo>
                    <a:pt x="195438" y="120640"/>
                  </a:lnTo>
                  <a:lnTo>
                    <a:pt x="228949" y="129392"/>
                  </a:lnTo>
                  <a:lnTo>
                    <a:pt x="234030" y="133533"/>
                  </a:lnTo>
                  <a:lnTo>
                    <a:pt x="241557" y="145660"/>
                  </a:lnTo>
                  <a:lnTo>
                    <a:pt x="242436" y="152139"/>
                  </a:lnTo>
                  <a:lnTo>
                    <a:pt x="239649" y="164983"/>
                  </a:lnTo>
                  <a:lnTo>
                    <a:pt x="221998" y="189770"/>
                  </a:lnTo>
                  <a:lnTo>
                    <a:pt x="186877" y="221423"/>
                  </a:lnTo>
                  <a:lnTo>
                    <a:pt x="139599" y="259843"/>
                  </a:lnTo>
                  <a:lnTo>
                    <a:pt x="94626" y="293378"/>
                  </a:lnTo>
                  <a:lnTo>
                    <a:pt x="50555" y="322605"/>
                  </a:lnTo>
                  <a:lnTo>
                    <a:pt x="13912" y="349485"/>
                  </a:lnTo>
                  <a:lnTo>
                    <a:pt x="5908" y="356409"/>
                  </a:lnTo>
                  <a:lnTo>
                    <a:pt x="0" y="359486"/>
                  </a:lnTo>
                  <a:lnTo>
                    <a:pt x="259" y="361012"/>
                  </a:lnTo>
                  <a:lnTo>
                    <a:pt x="6190" y="364590"/>
                  </a:lnTo>
                  <a:lnTo>
                    <a:pt x="24801" y="367199"/>
                  </a:lnTo>
                  <a:lnTo>
                    <a:pt x="65102" y="363717"/>
                  </a:lnTo>
                  <a:lnTo>
                    <a:pt x="109229" y="360416"/>
                  </a:lnTo>
                  <a:lnTo>
                    <a:pt x="139994" y="356328"/>
                  </a:lnTo>
                  <a:lnTo>
                    <a:pt x="174834" y="349808"/>
                  </a:lnTo>
                  <a:lnTo>
                    <a:pt x="213293" y="341574"/>
                  </a:lnTo>
                  <a:lnTo>
                    <a:pt x="259418" y="331295"/>
                  </a:lnTo>
                  <a:lnTo>
                    <a:pt x="296446" y="322684"/>
                  </a:lnTo>
                  <a:lnTo>
                    <a:pt x="332033" y="315663"/>
                  </a:lnTo>
                  <a:lnTo>
                    <a:pt x="372761" y="305744"/>
                  </a:lnTo>
                  <a:lnTo>
                    <a:pt x="403830" y="299089"/>
                  </a:lnTo>
                  <a:lnTo>
                    <a:pt x="404240" y="298875"/>
                  </a:lnTo>
                  <a:lnTo>
                    <a:pt x="400826" y="2984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720"/>
            <p:cNvSpPr/>
            <p:nvPr>
              <p:custDataLst>
                <p:tags r:id="rId54"/>
              </p:custDataLst>
            </p:nvPr>
          </p:nvSpPr>
          <p:spPr>
            <a:xfrm>
              <a:off x="8166622" y="444500"/>
              <a:ext cx="107429" cy="25323"/>
            </a:xfrm>
            <a:custGeom>
              <a:avLst/>
              <a:gdLst/>
              <a:ahLst/>
              <a:cxnLst/>
              <a:rect l="0" t="0" r="0" b="0"/>
              <a:pathLst>
                <a:path w="107429" h="25323">
                  <a:moveTo>
                    <a:pt x="12178" y="19050"/>
                  </a:moveTo>
                  <a:lnTo>
                    <a:pt x="12178" y="19050"/>
                  </a:lnTo>
                  <a:lnTo>
                    <a:pt x="5436" y="19050"/>
                  </a:lnTo>
                  <a:lnTo>
                    <a:pt x="3450" y="19756"/>
                  </a:lnTo>
                  <a:lnTo>
                    <a:pt x="2126" y="20931"/>
                  </a:lnTo>
                  <a:lnTo>
                    <a:pt x="0" y="24517"/>
                  </a:lnTo>
                  <a:lnTo>
                    <a:pt x="24765" y="25322"/>
                  </a:lnTo>
                  <a:lnTo>
                    <a:pt x="71822" y="11575"/>
                  </a:lnTo>
                  <a:lnTo>
                    <a:pt x="10742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721"/>
            <p:cNvSpPr/>
            <p:nvPr>
              <p:custDataLst>
                <p:tags r:id="rId55"/>
              </p:custDataLst>
            </p:nvPr>
          </p:nvSpPr>
          <p:spPr>
            <a:xfrm>
              <a:off x="8166146" y="368300"/>
              <a:ext cx="44405" cy="6351"/>
            </a:xfrm>
            <a:custGeom>
              <a:avLst/>
              <a:gdLst/>
              <a:ahLst/>
              <a:cxnLst/>
              <a:rect l="0" t="0" r="0" b="0"/>
              <a:pathLst>
                <a:path w="44405" h="6351">
                  <a:moveTo>
                    <a:pt x="12654" y="0"/>
                  </a:moveTo>
                  <a:lnTo>
                    <a:pt x="12654" y="0"/>
                  </a:lnTo>
                  <a:lnTo>
                    <a:pt x="0" y="0"/>
                  </a:lnTo>
                  <a:lnTo>
                    <a:pt x="20682" y="1881"/>
                  </a:lnTo>
                  <a:lnTo>
                    <a:pt x="44404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722"/>
            <p:cNvSpPr/>
            <p:nvPr>
              <p:custDataLst>
                <p:tags r:id="rId56"/>
              </p:custDataLst>
            </p:nvPr>
          </p:nvSpPr>
          <p:spPr>
            <a:xfrm>
              <a:off x="7931227" y="216655"/>
              <a:ext cx="76124" cy="52825"/>
            </a:xfrm>
            <a:custGeom>
              <a:avLst/>
              <a:gdLst/>
              <a:ahLst/>
              <a:cxnLst/>
              <a:rect l="0" t="0" r="0" b="0"/>
              <a:pathLst>
                <a:path w="76124" h="52825">
                  <a:moveTo>
                    <a:pt x="6273" y="37345"/>
                  </a:moveTo>
                  <a:lnTo>
                    <a:pt x="6273" y="37345"/>
                  </a:lnTo>
                  <a:lnTo>
                    <a:pt x="6271" y="33974"/>
                  </a:lnTo>
                  <a:lnTo>
                    <a:pt x="4391" y="30438"/>
                  </a:lnTo>
                  <a:lnTo>
                    <a:pt x="1909" y="26514"/>
                  </a:lnTo>
                  <a:lnTo>
                    <a:pt x="185" y="19517"/>
                  </a:lnTo>
                  <a:lnTo>
                    <a:pt x="39" y="20719"/>
                  </a:lnTo>
                  <a:lnTo>
                    <a:pt x="0" y="22028"/>
                  </a:lnTo>
                  <a:lnTo>
                    <a:pt x="5883" y="43366"/>
                  </a:lnTo>
                  <a:lnTo>
                    <a:pt x="6221" y="52824"/>
                  </a:lnTo>
                  <a:lnTo>
                    <a:pt x="6250" y="51750"/>
                  </a:lnTo>
                  <a:lnTo>
                    <a:pt x="30844" y="7844"/>
                  </a:lnTo>
                  <a:lnTo>
                    <a:pt x="36713" y="3067"/>
                  </a:lnTo>
                  <a:lnTo>
                    <a:pt x="43985" y="377"/>
                  </a:lnTo>
                  <a:lnTo>
                    <a:pt x="46230" y="0"/>
                  </a:lnTo>
                  <a:lnTo>
                    <a:pt x="54371" y="5225"/>
                  </a:lnTo>
                  <a:lnTo>
                    <a:pt x="62928" y="13897"/>
                  </a:lnTo>
                  <a:lnTo>
                    <a:pt x="76123" y="500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723"/>
            <p:cNvSpPr/>
            <p:nvPr>
              <p:custDataLst>
                <p:tags r:id="rId57"/>
              </p:custDataLst>
            </p:nvPr>
          </p:nvSpPr>
          <p:spPr>
            <a:xfrm>
              <a:off x="7867650" y="312140"/>
              <a:ext cx="37324" cy="190511"/>
            </a:xfrm>
            <a:custGeom>
              <a:avLst/>
              <a:gdLst/>
              <a:ahLst/>
              <a:cxnLst/>
              <a:rect l="0" t="0" r="0" b="0"/>
              <a:pathLst>
                <a:path w="37324" h="190511">
                  <a:moveTo>
                    <a:pt x="0" y="24410"/>
                  </a:moveTo>
                  <a:lnTo>
                    <a:pt x="0" y="24410"/>
                  </a:lnTo>
                  <a:lnTo>
                    <a:pt x="0" y="15572"/>
                  </a:lnTo>
                  <a:lnTo>
                    <a:pt x="1881" y="11545"/>
                  </a:lnTo>
                  <a:lnTo>
                    <a:pt x="5467" y="6582"/>
                  </a:lnTo>
                  <a:lnTo>
                    <a:pt x="6088" y="2351"/>
                  </a:lnTo>
                  <a:lnTo>
                    <a:pt x="6881" y="1237"/>
                  </a:lnTo>
                  <a:lnTo>
                    <a:pt x="8115" y="495"/>
                  </a:lnTo>
                  <a:lnTo>
                    <a:pt x="9644" y="0"/>
                  </a:lnTo>
                  <a:lnTo>
                    <a:pt x="21907" y="16158"/>
                  </a:lnTo>
                  <a:lnTo>
                    <a:pt x="34170" y="56882"/>
                  </a:lnTo>
                  <a:lnTo>
                    <a:pt x="37323" y="97329"/>
                  </a:lnTo>
                  <a:lnTo>
                    <a:pt x="34108" y="133269"/>
                  </a:lnTo>
                  <a:lnTo>
                    <a:pt x="20771" y="179360"/>
                  </a:lnTo>
                  <a:lnTo>
                    <a:pt x="13700" y="188056"/>
                  </a:lnTo>
                  <a:lnTo>
                    <a:pt x="10544" y="189952"/>
                  </a:lnTo>
                  <a:lnTo>
                    <a:pt x="7735" y="190510"/>
                  </a:lnTo>
                  <a:lnTo>
                    <a:pt x="5156" y="190177"/>
                  </a:lnTo>
                  <a:lnTo>
                    <a:pt x="3437" y="188543"/>
                  </a:lnTo>
                  <a:lnTo>
                    <a:pt x="0" y="1768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724"/>
            <p:cNvSpPr/>
            <p:nvPr>
              <p:custDataLst>
                <p:tags r:id="rId58"/>
              </p:custDataLst>
            </p:nvPr>
          </p:nvSpPr>
          <p:spPr>
            <a:xfrm>
              <a:off x="7723319" y="312317"/>
              <a:ext cx="83131" cy="193364"/>
            </a:xfrm>
            <a:custGeom>
              <a:avLst/>
              <a:gdLst/>
              <a:ahLst/>
              <a:cxnLst/>
              <a:rect l="0" t="0" r="0" b="0"/>
              <a:pathLst>
                <a:path w="83131" h="193364">
                  <a:moveTo>
                    <a:pt x="4631" y="17883"/>
                  </a:moveTo>
                  <a:lnTo>
                    <a:pt x="4631" y="17883"/>
                  </a:lnTo>
                  <a:lnTo>
                    <a:pt x="10098" y="12416"/>
                  </a:lnTo>
                  <a:lnTo>
                    <a:pt x="10719" y="8424"/>
                  </a:lnTo>
                  <a:lnTo>
                    <a:pt x="10958" y="0"/>
                  </a:lnTo>
                  <a:lnTo>
                    <a:pt x="861" y="9292"/>
                  </a:lnTo>
                  <a:lnTo>
                    <a:pt x="0" y="15683"/>
                  </a:lnTo>
                  <a:lnTo>
                    <a:pt x="8185" y="55052"/>
                  </a:lnTo>
                  <a:lnTo>
                    <a:pt x="12034" y="95689"/>
                  </a:lnTo>
                  <a:lnTo>
                    <a:pt x="16285" y="140183"/>
                  </a:lnTo>
                  <a:lnTo>
                    <a:pt x="14985" y="151731"/>
                  </a:lnTo>
                  <a:lnTo>
                    <a:pt x="13650" y="155798"/>
                  </a:lnTo>
                  <a:lnTo>
                    <a:pt x="13466" y="158510"/>
                  </a:lnTo>
                  <a:lnTo>
                    <a:pt x="14048" y="160318"/>
                  </a:lnTo>
                  <a:lnTo>
                    <a:pt x="15143" y="161523"/>
                  </a:lnTo>
                  <a:lnTo>
                    <a:pt x="15871" y="160915"/>
                  </a:lnTo>
                  <a:lnTo>
                    <a:pt x="30189" y="117448"/>
                  </a:lnTo>
                  <a:lnTo>
                    <a:pt x="38528" y="97052"/>
                  </a:lnTo>
                  <a:lnTo>
                    <a:pt x="42745" y="91875"/>
                  </a:lnTo>
                  <a:lnTo>
                    <a:pt x="44856" y="90494"/>
                  </a:lnTo>
                  <a:lnTo>
                    <a:pt x="54729" y="92723"/>
                  </a:lnTo>
                  <a:lnTo>
                    <a:pt x="61313" y="95293"/>
                  </a:lnTo>
                  <a:lnTo>
                    <a:pt x="70510" y="103793"/>
                  </a:lnTo>
                  <a:lnTo>
                    <a:pt x="76949" y="116743"/>
                  </a:lnTo>
                  <a:lnTo>
                    <a:pt x="83130" y="145717"/>
                  </a:lnTo>
                  <a:lnTo>
                    <a:pt x="81120" y="167238"/>
                  </a:lnTo>
                  <a:lnTo>
                    <a:pt x="77902" y="175515"/>
                  </a:lnTo>
                  <a:lnTo>
                    <a:pt x="68753" y="187512"/>
                  </a:lnTo>
                  <a:lnTo>
                    <a:pt x="59235" y="192051"/>
                  </a:lnTo>
                  <a:lnTo>
                    <a:pt x="48655" y="193363"/>
                  </a:lnTo>
                  <a:lnTo>
                    <a:pt x="39248" y="191595"/>
                  </a:lnTo>
                  <a:lnTo>
                    <a:pt x="13164" y="175226"/>
                  </a:lnTo>
                  <a:lnTo>
                    <a:pt x="11025" y="171462"/>
                  </a:lnTo>
                  <a:lnTo>
                    <a:pt x="10981" y="1512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725"/>
            <p:cNvSpPr/>
            <p:nvPr>
              <p:custDataLst>
                <p:tags r:id="rId59"/>
              </p:custDataLst>
            </p:nvPr>
          </p:nvSpPr>
          <p:spPr>
            <a:xfrm>
              <a:off x="7597611" y="349280"/>
              <a:ext cx="22390" cy="149473"/>
            </a:xfrm>
            <a:custGeom>
              <a:avLst/>
              <a:gdLst/>
              <a:ahLst/>
              <a:cxnLst/>
              <a:rect l="0" t="0" r="0" b="0"/>
              <a:pathLst>
                <a:path w="22390" h="149473">
                  <a:moveTo>
                    <a:pt x="22389" y="12670"/>
                  </a:moveTo>
                  <a:lnTo>
                    <a:pt x="22389" y="12670"/>
                  </a:lnTo>
                  <a:lnTo>
                    <a:pt x="11557" y="2544"/>
                  </a:lnTo>
                  <a:lnTo>
                    <a:pt x="3446" y="0"/>
                  </a:lnTo>
                  <a:lnTo>
                    <a:pt x="0" y="13463"/>
                  </a:lnTo>
                  <a:lnTo>
                    <a:pt x="1948" y="57799"/>
                  </a:lnTo>
                  <a:lnTo>
                    <a:pt x="3065" y="100528"/>
                  </a:lnTo>
                  <a:lnTo>
                    <a:pt x="4035" y="145849"/>
                  </a:lnTo>
                  <a:lnTo>
                    <a:pt x="5213" y="148022"/>
                  </a:lnTo>
                  <a:lnTo>
                    <a:pt x="6705" y="149472"/>
                  </a:lnTo>
                  <a:lnTo>
                    <a:pt x="8405" y="148321"/>
                  </a:lnTo>
                  <a:lnTo>
                    <a:pt x="16039" y="133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726"/>
            <p:cNvSpPr/>
            <p:nvPr>
              <p:custDataLst>
                <p:tags r:id="rId60"/>
              </p:custDataLst>
            </p:nvPr>
          </p:nvSpPr>
          <p:spPr>
            <a:xfrm>
              <a:off x="7544943" y="431800"/>
              <a:ext cx="106808" cy="1"/>
            </a:xfrm>
            <a:custGeom>
              <a:avLst/>
              <a:gdLst/>
              <a:ahLst/>
              <a:cxnLst/>
              <a:rect l="0" t="0" r="0" b="0"/>
              <a:pathLst>
                <a:path w="106808" h="1">
                  <a:moveTo>
                    <a:pt x="11557" y="0"/>
                  </a:moveTo>
                  <a:lnTo>
                    <a:pt x="11557" y="0"/>
                  </a:lnTo>
                  <a:lnTo>
                    <a:pt x="0" y="0"/>
                  </a:lnTo>
                  <a:lnTo>
                    <a:pt x="42845" y="0"/>
                  </a:lnTo>
                  <a:lnTo>
                    <a:pt x="10680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727"/>
            <p:cNvSpPr/>
            <p:nvPr>
              <p:custDataLst>
                <p:tags r:id="rId61"/>
              </p:custDataLst>
            </p:nvPr>
          </p:nvSpPr>
          <p:spPr>
            <a:xfrm>
              <a:off x="7332762" y="356017"/>
              <a:ext cx="141189" cy="126584"/>
            </a:xfrm>
            <a:custGeom>
              <a:avLst/>
              <a:gdLst/>
              <a:ahLst/>
              <a:cxnLst/>
              <a:rect l="0" t="0" r="0" b="0"/>
              <a:pathLst>
                <a:path w="141189" h="126584">
                  <a:moveTo>
                    <a:pt x="77688" y="18633"/>
                  </a:moveTo>
                  <a:lnTo>
                    <a:pt x="77688" y="18633"/>
                  </a:lnTo>
                  <a:lnTo>
                    <a:pt x="68849" y="4327"/>
                  </a:lnTo>
                  <a:lnTo>
                    <a:pt x="62940" y="1692"/>
                  </a:lnTo>
                  <a:lnTo>
                    <a:pt x="47651" y="0"/>
                  </a:lnTo>
                  <a:lnTo>
                    <a:pt x="39409" y="3531"/>
                  </a:lnTo>
                  <a:lnTo>
                    <a:pt x="30334" y="11216"/>
                  </a:lnTo>
                  <a:lnTo>
                    <a:pt x="7847" y="40382"/>
                  </a:lnTo>
                  <a:lnTo>
                    <a:pt x="0" y="67646"/>
                  </a:lnTo>
                  <a:lnTo>
                    <a:pt x="3320" y="102535"/>
                  </a:lnTo>
                  <a:lnTo>
                    <a:pt x="9593" y="117776"/>
                  </a:lnTo>
                  <a:lnTo>
                    <a:pt x="13241" y="122829"/>
                  </a:lnTo>
                  <a:lnTo>
                    <a:pt x="17789" y="125491"/>
                  </a:lnTo>
                  <a:lnTo>
                    <a:pt x="28489" y="126568"/>
                  </a:lnTo>
                  <a:lnTo>
                    <a:pt x="32894" y="125162"/>
                  </a:lnTo>
                  <a:lnTo>
                    <a:pt x="39670" y="119837"/>
                  </a:lnTo>
                  <a:lnTo>
                    <a:pt x="66494" y="76314"/>
                  </a:lnTo>
                  <a:lnTo>
                    <a:pt x="74071" y="58223"/>
                  </a:lnTo>
                  <a:lnTo>
                    <a:pt x="75982" y="57021"/>
                  </a:lnTo>
                  <a:lnTo>
                    <a:pt x="77962" y="57630"/>
                  </a:lnTo>
                  <a:lnTo>
                    <a:pt x="79988" y="59448"/>
                  </a:lnTo>
                  <a:lnTo>
                    <a:pt x="86207" y="72119"/>
                  </a:lnTo>
                  <a:lnTo>
                    <a:pt x="96042" y="99728"/>
                  </a:lnTo>
                  <a:lnTo>
                    <a:pt x="105601" y="113236"/>
                  </a:lnTo>
                  <a:lnTo>
                    <a:pt x="141188" y="126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728"/>
            <p:cNvSpPr/>
            <p:nvPr>
              <p:custDataLst>
                <p:tags r:id="rId62"/>
              </p:custDataLst>
            </p:nvPr>
          </p:nvSpPr>
          <p:spPr>
            <a:xfrm>
              <a:off x="7183606" y="292459"/>
              <a:ext cx="106117" cy="259407"/>
            </a:xfrm>
            <a:custGeom>
              <a:avLst/>
              <a:gdLst/>
              <a:ahLst/>
              <a:cxnLst/>
              <a:rect l="0" t="0" r="0" b="0"/>
              <a:pathLst>
                <a:path w="106117" h="259407">
                  <a:moveTo>
                    <a:pt x="99844" y="31391"/>
                  </a:moveTo>
                  <a:lnTo>
                    <a:pt x="99844" y="31391"/>
                  </a:lnTo>
                  <a:lnTo>
                    <a:pt x="99844" y="14989"/>
                  </a:lnTo>
                  <a:lnTo>
                    <a:pt x="101725" y="11636"/>
                  </a:lnTo>
                  <a:lnTo>
                    <a:pt x="104207" y="7794"/>
                  </a:lnTo>
                  <a:lnTo>
                    <a:pt x="106116" y="0"/>
                  </a:lnTo>
                  <a:lnTo>
                    <a:pt x="96040" y="5487"/>
                  </a:lnTo>
                  <a:lnTo>
                    <a:pt x="72967" y="26786"/>
                  </a:lnTo>
                  <a:lnTo>
                    <a:pt x="44388" y="73311"/>
                  </a:lnTo>
                  <a:lnTo>
                    <a:pt x="19510" y="114487"/>
                  </a:lnTo>
                  <a:lnTo>
                    <a:pt x="7132" y="151497"/>
                  </a:lnTo>
                  <a:lnTo>
                    <a:pt x="0" y="197716"/>
                  </a:lnTo>
                  <a:lnTo>
                    <a:pt x="2135" y="223744"/>
                  </a:lnTo>
                  <a:lnTo>
                    <a:pt x="10608" y="245958"/>
                  </a:lnTo>
                  <a:lnTo>
                    <a:pt x="23729" y="255636"/>
                  </a:lnTo>
                  <a:lnTo>
                    <a:pt x="32168" y="259204"/>
                  </a:lnTo>
                  <a:lnTo>
                    <a:pt x="52833" y="259406"/>
                  </a:lnTo>
                  <a:lnTo>
                    <a:pt x="99844" y="2472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729"/>
            <p:cNvSpPr/>
            <p:nvPr>
              <p:custDataLst>
                <p:tags r:id="rId63"/>
              </p:custDataLst>
            </p:nvPr>
          </p:nvSpPr>
          <p:spPr>
            <a:xfrm>
              <a:off x="6832888" y="266700"/>
              <a:ext cx="4616163" cy="2381251"/>
            </a:xfrm>
            <a:custGeom>
              <a:avLst/>
              <a:gdLst/>
              <a:ahLst/>
              <a:cxnLst/>
              <a:rect l="0" t="0" r="0" b="0"/>
              <a:pathLst>
                <a:path w="4616163" h="2381251">
                  <a:moveTo>
                    <a:pt x="234662" y="0"/>
                  </a:moveTo>
                  <a:lnTo>
                    <a:pt x="234662" y="0"/>
                  </a:lnTo>
                  <a:lnTo>
                    <a:pt x="234662" y="38724"/>
                  </a:lnTo>
                  <a:lnTo>
                    <a:pt x="230298" y="84633"/>
                  </a:lnTo>
                  <a:lnTo>
                    <a:pt x="228195" y="127539"/>
                  </a:lnTo>
                  <a:lnTo>
                    <a:pt x="225202" y="161812"/>
                  </a:lnTo>
                  <a:lnTo>
                    <a:pt x="221521" y="198211"/>
                  </a:lnTo>
                  <a:lnTo>
                    <a:pt x="218238" y="237671"/>
                  </a:lnTo>
                  <a:lnTo>
                    <a:pt x="216779" y="283432"/>
                  </a:lnTo>
                  <a:lnTo>
                    <a:pt x="212368" y="330110"/>
                  </a:lnTo>
                  <a:lnTo>
                    <a:pt x="207115" y="376727"/>
                  </a:lnTo>
                  <a:lnTo>
                    <a:pt x="204779" y="423316"/>
                  </a:lnTo>
                  <a:lnTo>
                    <a:pt x="201860" y="469892"/>
                  </a:lnTo>
                  <a:lnTo>
                    <a:pt x="198210" y="517169"/>
                  </a:lnTo>
                  <a:lnTo>
                    <a:pt x="196250" y="541629"/>
                  </a:lnTo>
                  <a:lnTo>
                    <a:pt x="194237" y="566403"/>
                  </a:lnTo>
                  <a:lnTo>
                    <a:pt x="192895" y="590680"/>
                  </a:lnTo>
                  <a:lnTo>
                    <a:pt x="192001" y="614625"/>
                  </a:lnTo>
                  <a:lnTo>
                    <a:pt x="191404" y="638350"/>
                  </a:lnTo>
                  <a:lnTo>
                    <a:pt x="191007" y="662633"/>
                  </a:lnTo>
                  <a:lnTo>
                    <a:pt x="190741" y="687289"/>
                  </a:lnTo>
                  <a:lnTo>
                    <a:pt x="190565" y="712193"/>
                  </a:lnTo>
                  <a:lnTo>
                    <a:pt x="189741" y="736556"/>
                  </a:lnTo>
                  <a:lnTo>
                    <a:pt x="188487" y="760560"/>
                  </a:lnTo>
                  <a:lnTo>
                    <a:pt x="186946" y="784323"/>
                  </a:lnTo>
                  <a:lnTo>
                    <a:pt x="185212" y="808632"/>
                  </a:lnTo>
                  <a:lnTo>
                    <a:pt x="183351" y="833305"/>
                  </a:lnTo>
                  <a:lnTo>
                    <a:pt x="181405" y="858220"/>
                  </a:lnTo>
                  <a:lnTo>
                    <a:pt x="180107" y="882591"/>
                  </a:lnTo>
                  <a:lnTo>
                    <a:pt x="179242" y="906600"/>
                  </a:lnTo>
                  <a:lnTo>
                    <a:pt x="178664" y="930366"/>
                  </a:lnTo>
                  <a:lnTo>
                    <a:pt x="176869" y="954677"/>
                  </a:lnTo>
                  <a:lnTo>
                    <a:pt x="174261" y="979352"/>
                  </a:lnTo>
                  <a:lnTo>
                    <a:pt x="171111" y="1004268"/>
                  </a:lnTo>
                  <a:lnTo>
                    <a:pt x="168306" y="1028640"/>
                  </a:lnTo>
                  <a:lnTo>
                    <a:pt x="165731" y="1052649"/>
                  </a:lnTo>
                  <a:lnTo>
                    <a:pt x="160987" y="1100022"/>
                  </a:lnTo>
                  <a:lnTo>
                    <a:pt x="156526" y="1146947"/>
                  </a:lnTo>
                  <a:lnTo>
                    <a:pt x="152938" y="1171031"/>
                  </a:lnTo>
                  <a:lnTo>
                    <a:pt x="148430" y="1195554"/>
                  </a:lnTo>
                  <a:lnTo>
                    <a:pt x="143308" y="1220369"/>
                  </a:lnTo>
                  <a:lnTo>
                    <a:pt x="138480" y="1244674"/>
                  </a:lnTo>
                  <a:lnTo>
                    <a:pt x="133852" y="1268638"/>
                  </a:lnTo>
                  <a:lnTo>
                    <a:pt x="124946" y="1315256"/>
                  </a:lnTo>
                  <a:lnTo>
                    <a:pt x="116284" y="1359493"/>
                  </a:lnTo>
                  <a:lnTo>
                    <a:pt x="107731" y="1404554"/>
                  </a:lnTo>
                  <a:lnTo>
                    <a:pt x="99226" y="1449746"/>
                  </a:lnTo>
                  <a:lnTo>
                    <a:pt x="90742" y="1493350"/>
                  </a:lnTo>
                  <a:lnTo>
                    <a:pt x="82268" y="1536248"/>
                  </a:lnTo>
                  <a:lnTo>
                    <a:pt x="73797" y="1578127"/>
                  </a:lnTo>
                  <a:lnTo>
                    <a:pt x="65330" y="1617906"/>
                  </a:lnTo>
                  <a:lnTo>
                    <a:pt x="56862" y="1656753"/>
                  </a:lnTo>
                  <a:lnTo>
                    <a:pt x="49100" y="1694479"/>
                  </a:lnTo>
                  <a:lnTo>
                    <a:pt x="43299" y="1730061"/>
                  </a:lnTo>
                  <a:lnTo>
                    <a:pt x="36488" y="1762808"/>
                  </a:lnTo>
                  <a:lnTo>
                    <a:pt x="28482" y="1809012"/>
                  </a:lnTo>
                  <a:lnTo>
                    <a:pt x="24229" y="1852100"/>
                  </a:lnTo>
                  <a:lnTo>
                    <a:pt x="18500" y="1891678"/>
                  </a:lnTo>
                  <a:lnTo>
                    <a:pt x="14217" y="1928334"/>
                  </a:lnTo>
                  <a:lnTo>
                    <a:pt x="9397" y="1968954"/>
                  </a:lnTo>
                  <a:lnTo>
                    <a:pt x="4619" y="2012731"/>
                  </a:lnTo>
                  <a:lnTo>
                    <a:pt x="0" y="2059995"/>
                  </a:lnTo>
                  <a:lnTo>
                    <a:pt x="474" y="2078243"/>
                  </a:lnTo>
                  <a:lnTo>
                    <a:pt x="9173" y="2106953"/>
                  </a:lnTo>
                  <a:lnTo>
                    <a:pt x="10959" y="2109486"/>
                  </a:lnTo>
                  <a:lnTo>
                    <a:pt x="14823" y="2112299"/>
                  </a:lnTo>
                  <a:lnTo>
                    <a:pt x="39464" y="2123191"/>
                  </a:lnTo>
                  <a:lnTo>
                    <a:pt x="82799" y="2126893"/>
                  </a:lnTo>
                  <a:lnTo>
                    <a:pt x="129537" y="2130515"/>
                  </a:lnTo>
                  <a:lnTo>
                    <a:pt x="164186" y="2132229"/>
                  </a:lnTo>
                  <a:lnTo>
                    <a:pt x="197694" y="2132991"/>
                  </a:lnTo>
                  <a:lnTo>
                    <a:pt x="229051" y="2133329"/>
                  </a:lnTo>
                  <a:lnTo>
                    <a:pt x="265093" y="2133480"/>
                  </a:lnTo>
                  <a:lnTo>
                    <a:pt x="304631" y="2133547"/>
                  </a:lnTo>
                  <a:lnTo>
                    <a:pt x="345722" y="2133576"/>
                  </a:lnTo>
                  <a:lnTo>
                    <a:pt x="393148" y="2133589"/>
                  </a:lnTo>
                  <a:lnTo>
                    <a:pt x="418635" y="2133593"/>
                  </a:lnTo>
                  <a:lnTo>
                    <a:pt x="444094" y="2133595"/>
                  </a:lnTo>
                  <a:lnTo>
                    <a:pt x="469534" y="2133597"/>
                  </a:lnTo>
                  <a:lnTo>
                    <a:pt x="494959" y="2133598"/>
                  </a:lnTo>
                  <a:lnTo>
                    <a:pt x="521083" y="2133599"/>
                  </a:lnTo>
                  <a:lnTo>
                    <a:pt x="547670" y="2133599"/>
                  </a:lnTo>
                  <a:lnTo>
                    <a:pt x="574567" y="2133599"/>
                  </a:lnTo>
                  <a:lnTo>
                    <a:pt x="603082" y="2133599"/>
                  </a:lnTo>
                  <a:lnTo>
                    <a:pt x="632675" y="2133600"/>
                  </a:lnTo>
                  <a:lnTo>
                    <a:pt x="662988" y="2133600"/>
                  </a:lnTo>
                  <a:lnTo>
                    <a:pt x="693779" y="2132894"/>
                  </a:lnTo>
                  <a:lnTo>
                    <a:pt x="724891" y="2131718"/>
                  </a:lnTo>
                  <a:lnTo>
                    <a:pt x="756214" y="2130229"/>
                  </a:lnTo>
                  <a:lnTo>
                    <a:pt x="789796" y="2129236"/>
                  </a:lnTo>
                  <a:lnTo>
                    <a:pt x="824884" y="2128574"/>
                  </a:lnTo>
                  <a:lnTo>
                    <a:pt x="860977" y="2128133"/>
                  </a:lnTo>
                  <a:lnTo>
                    <a:pt x="896329" y="2127838"/>
                  </a:lnTo>
                  <a:lnTo>
                    <a:pt x="931184" y="2127642"/>
                  </a:lnTo>
                  <a:lnTo>
                    <a:pt x="965710" y="2127511"/>
                  </a:lnTo>
                  <a:lnTo>
                    <a:pt x="1002838" y="2128130"/>
                  </a:lnTo>
                  <a:lnTo>
                    <a:pt x="1041701" y="2129248"/>
                  </a:lnTo>
                  <a:lnTo>
                    <a:pt x="1081721" y="2130698"/>
                  </a:lnTo>
                  <a:lnTo>
                    <a:pt x="1121807" y="2131666"/>
                  </a:lnTo>
                  <a:lnTo>
                    <a:pt x="1161936" y="2132310"/>
                  </a:lnTo>
                  <a:lnTo>
                    <a:pt x="1202096" y="2132740"/>
                  </a:lnTo>
                  <a:lnTo>
                    <a:pt x="1242977" y="2133027"/>
                  </a:lnTo>
                  <a:lnTo>
                    <a:pt x="1284344" y="2133218"/>
                  </a:lnTo>
                  <a:lnTo>
                    <a:pt x="1326033" y="2133345"/>
                  </a:lnTo>
                  <a:lnTo>
                    <a:pt x="1369349" y="2134135"/>
                  </a:lnTo>
                  <a:lnTo>
                    <a:pt x="1413747" y="2135368"/>
                  </a:lnTo>
                  <a:lnTo>
                    <a:pt x="1458869" y="2136895"/>
                  </a:lnTo>
                  <a:lnTo>
                    <a:pt x="1503767" y="2137914"/>
                  </a:lnTo>
                  <a:lnTo>
                    <a:pt x="1548515" y="2138592"/>
                  </a:lnTo>
                  <a:lnTo>
                    <a:pt x="1593164" y="2139045"/>
                  </a:lnTo>
                  <a:lnTo>
                    <a:pt x="1639158" y="2140052"/>
                  </a:lnTo>
                  <a:lnTo>
                    <a:pt x="1686048" y="2141429"/>
                  </a:lnTo>
                  <a:lnTo>
                    <a:pt x="1733536" y="2143053"/>
                  </a:lnTo>
                  <a:lnTo>
                    <a:pt x="1780011" y="2144841"/>
                  </a:lnTo>
                  <a:lnTo>
                    <a:pt x="1825811" y="2146738"/>
                  </a:lnTo>
                  <a:lnTo>
                    <a:pt x="1871161" y="2148709"/>
                  </a:lnTo>
                  <a:lnTo>
                    <a:pt x="1918328" y="2150728"/>
                  </a:lnTo>
                  <a:lnTo>
                    <a:pt x="1966706" y="2152780"/>
                  </a:lnTo>
                  <a:lnTo>
                    <a:pt x="2015890" y="2154853"/>
                  </a:lnTo>
                  <a:lnTo>
                    <a:pt x="2065616" y="2156941"/>
                  </a:lnTo>
                  <a:lnTo>
                    <a:pt x="2115698" y="2159039"/>
                  </a:lnTo>
                  <a:lnTo>
                    <a:pt x="2166019" y="2161142"/>
                  </a:lnTo>
                  <a:lnTo>
                    <a:pt x="2215794" y="2163250"/>
                  </a:lnTo>
                  <a:lnTo>
                    <a:pt x="2265205" y="2165361"/>
                  </a:lnTo>
                  <a:lnTo>
                    <a:pt x="2314376" y="2167474"/>
                  </a:lnTo>
                  <a:lnTo>
                    <a:pt x="2364792" y="2169588"/>
                  </a:lnTo>
                  <a:lnTo>
                    <a:pt x="2416044" y="2171703"/>
                  </a:lnTo>
                  <a:lnTo>
                    <a:pt x="2467850" y="2173819"/>
                  </a:lnTo>
                  <a:lnTo>
                    <a:pt x="2520026" y="2176640"/>
                  </a:lnTo>
                  <a:lnTo>
                    <a:pt x="2572449" y="2179932"/>
                  </a:lnTo>
                  <a:lnTo>
                    <a:pt x="2625036" y="2183538"/>
                  </a:lnTo>
                  <a:lnTo>
                    <a:pt x="2678441" y="2186648"/>
                  </a:lnTo>
                  <a:lnTo>
                    <a:pt x="2732386" y="2189426"/>
                  </a:lnTo>
                  <a:lnTo>
                    <a:pt x="2786695" y="2191984"/>
                  </a:lnTo>
                  <a:lnTo>
                    <a:pt x="2841245" y="2195806"/>
                  </a:lnTo>
                  <a:lnTo>
                    <a:pt x="2895955" y="2200471"/>
                  </a:lnTo>
                  <a:lnTo>
                    <a:pt x="2950773" y="2205697"/>
                  </a:lnTo>
                  <a:lnTo>
                    <a:pt x="3004254" y="2209887"/>
                  </a:lnTo>
                  <a:lnTo>
                    <a:pt x="3056839" y="2213385"/>
                  </a:lnTo>
                  <a:lnTo>
                    <a:pt x="3108831" y="2216424"/>
                  </a:lnTo>
                  <a:lnTo>
                    <a:pt x="3161835" y="2219860"/>
                  </a:lnTo>
                  <a:lnTo>
                    <a:pt x="3215518" y="2223562"/>
                  </a:lnTo>
                  <a:lnTo>
                    <a:pt x="3269649" y="2227441"/>
                  </a:lnTo>
                  <a:lnTo>
                    <a:pt x="3322669" y="2232145"/>
                  </a:lnTo>
                  <a:lnTo>
                    <a:pt x="3374949" y="2237396"/>
                  </a:lnTo>
                  <a:lnTo>
                    <a:pt x="3426737" y="2243014"/>
                  </a:lnTo>
                  <a:lnTo>
                    <a:pt x="3478195" y="2248171"/>
                  </a:lnTo>
                  <a:lnTo>
                    <a:pt x="3529434" y="2253019"/>
                  </a:lnTo>
                  <a:lnTo>
                    <a:pt x="3580528" y="2257663"/>
                  </a:lnTo>
                  <a:lnTo>
                    <a:pt x="3630111" y="2262875"/>
                  </a:lnTo>
                  <a:lnTo>
                    <a:pt x="3678690" y="2268467"/>
                  </a:lnTo>
                  <a:lnTo>
                    <a:pt x="3726595" y="2274311"/>
                  </a:lnTo>
                  <a:lnTo>
                    <a:pt x="3774058" y="2280324"/>
                  </a:lnTo>
                  <a:lnTo>
                    <a:pt x="3821219" y="2286449"/>
                  </a:lnTo>
                  <a:lnTo>
                    <a:pt x="3868184" y="2292650"/>
                  </a:lnTo>
                  <a:lnTo>
                    <a:pt x="3912195" y="2298194"/>
                  </a:lnTo>
                  <a:lnTo>
                    <a:pt x="3954233" y="2303302"/>
                  </a:lnTo>
                  <a:lnTo>
                    <a:pt x="3994959" y="2308118"/>
                  </a:lnTo>
                  <a:lnTo>
                    <a:pt x="4034811" y="2313445"/>
                  </a:lnTo>
                  <a:lnTo>
                    <a:pt x="4074077" y="2319113"/>
                  </a:lnTo>
                  <a:lnTo>
                    <a:pt x="4112956" y="2325009"/>
                  </a:lnTo>
                  <a:lnTo>
                    <a:pt x="4151574" y="2330350"/>
                  </a:lnTo>
                  <a:lnTo>
                    <a:pt x="4190020" y="2335322"/>
                  </a:lnTo>
                  <a:lnTo>
                    <a:pt x="4228351" y="2340048"/>
                  </a:lnTo>
                  <a:lnTo>
                    <a:pt x="4263783" y="2344610"/>
                  </a:lnTo>
                  <a:lnTo>
                    <a:pt x="4297280" y="2349062"/>
                  </a:lnTo>
                  <a:lnTo>
                    <a:pt x="4329491" y="2353441"/>
                  </a:lnTo>
                  <a:lnTo>
                    <a:pt x="4359431" y="2357772"/>
                  </a:lnTo>
                  <a:lnTo>
                    <a:pt x="4387857" y="2362070"/>
                  </a:lnTo>
                  <a:lnTo>
                    <a:pt x="4415277" y="2366346"/>
                  </a:lnTo>
                  <a:lnTo>
                    <a:pt x="4442726" y="2369903"/>
                  </a:lnTo>
                  <a:lnTo>
                    <a:pt x="4470201" y="2372980"/>
                  </a:lnTo>
                  <a:lnTo>
                    <a:pt x="4497686" y="2375737"/>
                  </a:lnTo>
                  <a:lnTo>
                    <a:pt x="4523068" y="2377574"/>
                  </a:lnTo>
                  <a:lnTo>
                    <a:pt x="4616162" y="2381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537"/>
          <p:cNvGrpSpPr/>
          <p:nvPr/>
        </p:nvGrpSpPr>
        <p:grpSpPr>
          <a:xfrm>
            <a:off x="2584711" y="1074924"/>
            <a:ext cx="685540" cy="198702"/>
            <a:chOff x="2584711" y="1074924"/>
            <a:chExt cx="685540" cy="198702"/>
          </a:xfrm>
        </p:grpSpPr>
        <p:sp>
          <p:nvSpPr>
            <p:cNvPr id="487" name="SMARTInkShape-2730"/>
            <p:cNvSpPr/>
            <p:nvPr>
              <p:custDataLst>
                <p:tags r:id="rId39"/>
              </p:custDataLst>
            </p:nvPr>
          </p:nvSpPr>
          <p:spPr>
            <a:xfrm>
              <a:off x="2990850" y="1074924"/>
              <a:ext cx="279401" cy="198702"/>
            </a:xfrm>
            <a:custGeom>
              <a:avLst/>
              <a:gdLst/>
              <a:ahLst/>
              <a:cxnLst/>
              <a:rect l="0" t="0" r="0" b="0"/>
              <a:pathLst>
                <a:path w="279401" h="198702">
                  <a:moveTo>
                    <a:pt x="0" y="182376"/>
                  </a:moveTo>
                  <a:lnTo>
                    <a:pt x="0" y="182376"/>
                  </a:lnTo>
                  <a:lnTo>
                    <a:pt x="0" y="185747"/>
                  </a:lnTo>
                  <a:lnTo>
                    <a:pt x="1411" y="186034"/>
                  </a:lnTo>
                  <a:lnTo>
                    <a:pt x="45434" y="179189"/>
                  </a:lnTo>
                  <a:lnTo>
                    <a:pt x="90525" y="167465"/>
                  </a:lnTo>
                  <a:lnTo>
                    <a:pt x="96678" y="163284"/>
                  </a:lnTo>
                  <a:lnTo>
                    <a:pt x="99412" y="159074"/>
                  </a:lnTo>
                  <a:lnTo>
                    <a:pt x="100628" y="154851"/>
                  </a:lnTo>
                  <a:lnTo>
                    <a:pt x="99540" y="152737"/>
                  </a:lnTo>
                  <a:lnTo>
                    <a:pt x="69625" y="126971"/>
                  </a:lnTo>
                  <a:lnTo>
                    <a:pt x="61944" y="107790"/>
                  </a:lnTo>
                  <a:lnTo>
                    <a:pt x="63043" y="90431"/>
                  </a:lnTo>
                  <a:lnTo>
                    <a:pt x="75247" y="53912"/>
                  </a:lnTo>
                  <a:lnTo>
                    <a:pt x="90499" y="31424"/>
                  </a:lnTo>
                  <a:lnTo>
                    <a:pt x="108424" y="14726"/>
                  </a:lnTo>
                  <a:lnTo>
                    <a:pt x="130511" y="4212"/>
                  </a:lnTo>
                  <a:lnTo>
                    <a:pt x="148188" y="0"/>
                  </a:lnTo>
                  <a:lnTo>
                    <a:pt x="155937" y="896"/>
                  </a:lnTo>
                  <a:lnTo>
                    <a:pt x="158991" y="2122"/>
                  </a:lnTo>
                  <a:lnTo>
                    <a:pt x="164266" y="9130"/>
                  </a:lnTo>
                  <a:lnTo>
                    <a:pt x="171203" y="30620"/>
                  </a:lnTo>
                  <a:lnTo>
                    <a:pt x="174162" y="50723"/>
                  </a:lnTo>
                  <a:lnTo>
                    <a:pt x="168432" y="94151"/>
                  </a:lnTo>
                  <a:lnTo>
                    <a:pt x="159737" y="132481"/>
                  </a:lnTo>
                  <a:lnTo>
                    <a:pt x="153849" y="174088"/>
                  </a:lnTo>
                  <a:lnTo>
                    <a:pt x="152830" y="192228"/>
                  </a:lnTo>
                  <a:lnTo>
                    <a:pt x="155509" y="195294"/>
                  </a:lnTo>
                  <a:lnTo>
                    <a:pt x="166012" y="198701"/>
                  </a:lnTo>
                  <a:lnTo>
                    <a:pt x="205183" y="195113"/>
                  </a:lnTo>
                  <a:lnTo>
                    <a:pt x="279400" y="176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731"/>
            <p:cNvSpPr/>
            <p:nvPr>
              <p:custDataLst>
                <p:tags r:id="rId40"/>
              </p:custDataLst>
            </p:nvPr>
          </p:nvSpPr>
          <p:spPr>
            <a:xfrm>
              <a:off x="2853381" y="1206500"/>
              <a:ext cx="80320" cy="18790"/>
            </a:xfrm>
            <a:custGeom>
              <a:avLst/>
              <a:gdLst/>
              <a:ahLst/>
              <a:cxnLst/>
              <a:rect l="0" t="0" r="0" b="0"/>
              <a:pathLst>
                <a:path w="80320" h="18790">
                  <a:moveTo>
                    <a:pt x="23169" y="12700"/>
                  </a:moveTo>
                  <a:lnTo>
                    <a:pt x="23169" y="12700"/>
                  </a:lnTo>
                  <a:lnTo>
                    <a:pt x="13030" y="17064"/>
                  </a:lnTo>
                  <a:lnTo>
                    <a:pt x="57" y="18789"/>
                  </a:lnTo>
                  <a:lnTo>
                    <a:pt x="0" y="18170"/>
                  </a:lnTo>
                  <a:lnTo>
                    <a:pt x="1818" y="15602"/>
                  </a:lnTo>
                  <a:lnTo>
                    <a:pt x="16921" y="10189"/>
                  </a:lnTo>
                  <a:lnTo>
                    <a:pt x="803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732"/>
            <p:cNvSpPr/>
            <p:nvPr>
              <p:custDataLst>
                <p:tags r:id="rId41"/>
              </p:custDataLst>
            </p:nvPr>
          </p:nvSpPr>
          <p:spPr>
            <a:xfrm>
              <a:off x="2850924" y="1112811"/>
              <a:ext cx="63727" cy="145122"/>
            </a:xfrm>
            <a:custGeom>
              <a:avLst/>
              <a:gdLst/>
              <a:ahLst/>
              <a:cxnLst/>
              <a:rect l="0" t="0" r="0" b="0"/>
              <a:pathLst>
                <a:path w="63727" h="145122">
                  <a:moveTo>
                    <a:pt x="63726" y="30189"/>
                  </a:moveTo>
                  <a:lnTo>
                    <a:pt x="63726" y="30189"/>
                  </a:lnTo>
                  <a:lnTo>
                    <a:pt x="59362" y="20050"/>
                  </a:lnTo>
                  <a:lnTo>
                    <a:pt x="57259" y="9232"/>
                  </a:lnTo>
                  <a:lnTo>
                    <a:pt x="51986" y="0"/>
                  </a:lnTo>
                  <a:lnTo>
                    <a:pt x="47690" y="1014"/>
                  </a:lnTo>
                  <a:lnTo>
                    <a:pt x="44568" y="2272"/>
                  </a:lnTo>
                  <a:lnTo>
                    <a:pt x="17826" y="45389"/>
                  </a:lnTo>
                  <a:lnTo>
                    <a:pt x="3167" y="80632"/>
                  </a:lnTo>
                  <a:lnTo>
                    <a:pt x="0" y="112241"/>
                  </a:lnTo>
                  <a:lnTo>
                    <a:pt x="3530" y="132739"/>
                  </a:lnTo>
                  <a:lnTo>
                    <a:pt x="6662" y="137361"/>
                  </a:lnTo>
                  <a:lnTo>
                    <a:pt x="15786" y="144379"/>
                  </a:lnTo>
                  <a:lnTo>
                    <a:pt x="21888" y="145121"/>
                  </a:lnTo>
                  <a:lnTo>
                    <a:pt x="36195" y="142183"/>
                  </a:lnTo>
                  <a:lnTo>
                    <a:pt x="63726" y="125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733"/>
            <p:cNvSpPr/>
            <p:nvPr>
              <p:custDataLst>
                <p:tags r:id="rId42"/>
              </p:custDataLst>
            </p:nvPr>
          </p:nvSpPr>
          <p:spPr>
            <a:xfrm>
              <a:off x="2584711" y="1106044"/>
              <a:ext cx="177540" cy="138200"/>
            </a:xfrm>
            <a:custGeom>
              <a:avLst/>
              <a:gdLst/>
              <a:ahLst/>
              <a:cxnLst/>
              <a:rect l="0" t="0" r="0" b="0"/>
              <a:pathLst>
                <a:path w="177540" h="138200">
                  <a:moveTo>
                    <a:pt x="6089" y="11556"/>
                  </a:moveTo>
                  <a:lnTo>
                    <a:pt x="6089" y="11556"/>
                  </a:lnTo>
                  <a:lnTo>
                    <a:pt x="6089" y="8185"/>
                  </a:lnTo>
                  <a:lnTo>
                    <a:pt x="4207" y="4648"/>
                  </a:lnTo>
                  <a:lnTo>
                    <a:pt x="622" y="0"/>
                  </a:lnTo>
                  <a:lnTo>
                    <a:pt x="0" y="9308"/>
                  </a:lnTo>
                  <a:lnTo>
                    <a:pt x="5229" y="52504"/>
                  </a:lnTo>
                  <a:lnTo>
                    <a:pt x="10989" y="98170"/>
                  </a:lnTo>
                  <a:lnTo>
                    <a:pt x="17576" y="122592"/>
                  </a:lnTo>
                  <a:lnTo>
                    <a:pt x="24364" y="134048"/>
                  </a:lnTo>
                  <a:lnTo>
                    <a:pt x="28150" y="136962"/>
                  </a:lnTo>
                  <a:lnTo>
                    <a:pt x="32086" y="138199"/>
                  </a:lnTo>
                  <a:lnTo>
                    <a:pt x="39515" y="137692"/>
                  </a:lnTo>
                  <a:lnTo>
                    <a:pt x="45169" y="135114"/>
                  </a:lnTo>
                  <a:lnTo>
                    <a:pt x="52319" y="126326"/>
                  </a:lnTo>
                  <a:lnTo>
                    <a:pt x="55535" y="118156"/>
                  </a:lnTo>
                  <a:lnTo>
                    <a:pt x="56692" y="117195"/>
                  </a:lnTo>
                  <a:lnTo>
                    <a:pt x="58169" y="117260"/>
                  </a:lnTo>
                  <a:lnTo>
                    <a:pt x="74727" y="126216"/>
                  </a:lnTo>
                  <a:lnTo>
                    <a:pt x="87538" y="134394"/>
                  </a:lnTo>
                  <a:lnTo>
                    <a:pt x="99203" y="134825"/>
                  </a:lnTo>
                  <a:lnTo>
                    <a:pt x="106265" y="133952"/>
                  </a:lnTo>
                  <a:lnTo>
                    <a:pt x="115993" y="129219"/>
                  </a:lnTo>
                  <a:lnTo>
                    <a:pt x="123374" y="121001"/>
                  </a:lnTo>
                  <a:lnTo>
                    <a:pt x="137729" y="92729"/>
                  </a:lnTo>
                  <a:lnTo>
                    <a:pt x="141501" y="75149"/>
                  </a:lnTo>
                  <a:lnTo>
                    <a:pt x="138174" y="33133"/>
                  </a:lnTo>
                  <a:lnTo>
                    <a:pt x="133938" y="16912"/>
                  </a:lnTo>
                  <a:lnTo>
                    <a:pt x="127352" y="7351"/>
                  </a:lnTo>
                  <a:lnTo>
                    <a:pt x="123620" y="5931"/>
                  </a:lnTo>
                  <a:lnTo>
                    <a:pt x="119720" y="6395"/>
                  </a:lnTo>
                  <a:lnTo>
                    <a:pt x="111625" y="10673"/>
                  </a:lnTo>
                  <a:lnTo>
                    <a:pt x="103323" y="17278"/>
                  </a:lnTo>
                  <a:lnTo>
                    <a:pt x="98693" y="24918"/>
                  </a:lnTo>
                  <a:lnTo>
                    <a:pt x="97458" y="28930"/>
                  </a:lnTo>
                  <a:lnTo>
                    <a:pt x="99850" y="39033"/>
                  </a:lnTo>
                  <a:lnTo>
                    <a:pt x="105616" y="49168"/>
                  </a:lnTo>
                  <a:lnTo>
                    <a:pt x="112882" y="56024"/>
                  </a:lnTo>
                  <a:lnTo>
                    <a:pt x="126460" y="57660"/>
                  </a:lnTo>
                  <a:lnTo>
                    <a:pt x="177539" y="49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538"/>
          <p:cNvGrpSpPr/>
          <p:nvPr/>
        </p:nvGrpSpPr>
        <p:grpSpPr>
          <a:xfrm>
            <a:off x="4123842" y="581090"/>
            <a:ext cx="896986" cy="436879"/>
            <a:chOff x="4123842" y="581090"/>
            <a:chExt cx="896986" cy="436879"/>
          </a:xfrm>
        </p:grpSpPr>
        <p:sp>
          <p:nvSpPr>
            <p:cNvPr id="492" name="SMARTInkShape-2734"/>
            <p:cNvSpPr/>
            <p:nvPr>
              <p:custDataLst>
                <p:tags r:id="rId33"/>
              </p:custDataLst>
            </p:nvPr>
          </p:nvSpPr>
          <p:spPr>
            <a:xfrm>
              <a:off x="4953000" y="587179"/>
              <a:ext cx="67828" cy="251022"/>
            </a:xfrm>
            <a:custGeom>
              <a:avLst/>
              <a:gdLst/>
              <a:ahLst/>
              <a:cxnLst/>
              <a:rect l="0" t="0" r="0" b="0"/>
              <a:pathLst>
                <a:path w="67828" h="251022">
                  <a:moveTo>
                    <a:pt x="12700" y="3371"/>
                  </a:moveTo>
                  <a:lnTo>
                    <a:pt x="12700" y="3371"/>
                  </a:lnTo>
                  <a:lnTo>
                    <a:pt x="7233" y="3371"/>
                  </a:lnTo>
                  <a:lnTo>
                    <a:pt x="6938" y="2665"/>
                  </a:lnTo>
                  <a:lnTo>
                    <a:pt x="6611" y="0"/>
                  </a:lnTo>
                  <a:lnTo>
                    <a:pt x="7936" y="418"/>
                  </a:lnTo>
                  <a:lnTo>
                    <a:pt x="17952" y="9865"/>
                  </a:lnTo>
                  <a:lnTo>
                    <a:pt x="50516" y="53467"/>
                  </a:lnTo>
                  <a:lnTo>
                    <a:pt x="63024" y="77481"/>
                  </a:lnTo>
                  <a:lnTo>
                    <a:pt x="67827" y="108115"/>
                  </a:lnTo>
                  <a:lnTo>
                    <a:pt x="64381" y="154275"/>
                  </a:lnTo>
                  <a:lnTo>
                    <a:pt x="55025" y="191616"/>
                  </a:lnTo>
                  <a:lnTo>
                    <a:pt x="46328" y="212624"/>
                  </a:lnTo>
                  <a:lnTo>
                    <a:pt x="26270" y="234940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735"/>
            <p:cNvSpPr/>
            <p:nvPr>
              <p:custDataLst>
                <p:tags r:id="rId34"/>
              </p:custDataLst>
            </p:nvPr>
          </p:nvSpPr>
          <p:spPr>
            <a:xfrm>
              <a:off x="4702747" y="645190"/>
              <a:ext cx="199454" cy="158757"/>
            </a:xfrm>
            <a:custGeom>
              <a:avLst/>
              <a:gdLst/>
              <a:ahLst/>
              <a:cxnLst/>
              <a:rect l="0" t="0" r="0" b="0"/>
              <a:pathLst>
                <a:path w="199454" h="158757">
                  <a:moveTo>
                    <a:pt x="21653" y="34260"/>
                  </a:moveTo>
                  <a:lnTo>
                    <a:pt x="21653" y="34260"/>
                  </a:lnTo>
                  <a:lnTo>
                    <a:pt x="20947" y="20463"/>
                  </a:lnTo>
                  <a:lnTo>
                    <a:pt x="18282" y="14487"/>
                  </a:lnTo>
                  <a:lnTo>
                    <a:pt x="16584" y="14022"/>
                  </a:lnTo>
                  <a:lnTo>
                    <a:pt x="14745" y="15124"/>
                  </a:lnTo>
                  <a:lnTo>
                    <a:pt x="12814" y="17269"/>
                  </a:lnTo>
                  <a:lnTo>
                    <a:pt x="2555" y="59295"/>
                  </a:lnTo>
                  <a:lnTo>
                    <a:pt x="0" y="93889"/>
                  </a:lnTo>
                  <a:lnTo>
                    <a:pt x="5460" y="134233"/>
                  </a:lnTo>
                  <a:lnTo>
                    <a:pt x="11163" y="147602"/>
                  </a:lnTo>
                  <a:lnTo>
                    <a:pt x="14660" y="152154"/>
                  </a:lnTo>
                  <a:lnTo>
                    <a:pt x="24189" y="157213"/>
                  </a:lnTo>
                  <a:lnTo>
                    <a:pt x="34774" y="158756"/>
                  </a:lnTo>
                  <a:lnTo>
                    <a:pt x="44183" y="157090"/>
                  </a:lnTo>
                  <a:lnTo>
                    <a:pt x="51186" y="152116"/>
                  </a:lnTo>
                  <a:lnTo>
                    <a:pt x="68058" y="134787"/>
                  </a:lnTo>
                  <a:lnTo>
                    <a:pt x="73557" y="131855"/>
                  </a:lnTo>
                  <a:lnTo>
                    <a:pt x="80619" y="130205"/>
                  </a:lnTo>
                  <a:lnTo>
                    <a:pt x="90552" y="133087"/>
                  </a:lnTo>
                  <a:lnTo>
                    <a:pt x="102432" y="138409"/>
                  </a:lnTo>
                  <a:lnTo>
                    <a:pt x="107256" y="138265"/>
                  </a:lnTo>
                  <a:lnTo>
                    <a:pt x="132984" y="127571"/>
                  </a:lnTo>
                  <a:lnTo>
                    <a:pt x="141924" y="115713"/>
                  </a:lnTo>
                  <a:lnTo>
                    <a:pt x="159161" y="75985"/>
                  </a:lnTo>
                  <a:lnTo>
                    <a:pt x="165172" y="49915"/>
                  </a:lnTo>
                  <a:lnTo>
                    <a:pt x="163582" y="28786"/>
                  </a:lnTo>
                  <a:lnTo>
                    <a:pt x="155272" y="9119"/>
                  </a:lnTo>
                  <a:lnTo>
                    <a:pt x="151654" y="4800"/>
                  </a:lnTo>
                  <a:lnTo>
                    <a:pt x="143872" y="0"/>
                  </a:lnTo>
                  <a:lnTo>
                    <a:pt x="139116" y="837"/>
                  </a:lnTo>
                  <a:lnTo>
                    <a:pt x="128186" y="7411"/>
                  </a:lnTo>
                  <a:lnTo>
                    <a:pt x="124425" y="12127"/>
                  </a:lnTo>
                  <a:lnTo>
                    <a:pt x="120246" y="23012"/>
                  </a:lnTo>
                  <a:lnTo>
                    <a:pt x="120543" y="28173"/>
                  </a:lnTo>
                  <a:lnTo>
                    <a:pt x="124635" y="37669"/>
                  </a:lnTo>
                  <a:lnTo>
                    <a:pt x="134921" y="44712"/>
                  </a:lnTo>
                  <a:lnTo>
                    <a:pt x="154697" y="50763"/>
                  </a:lnTo>
                  <a:lnTo>
                    <a:pt x="161150" y="51612"/>
                  </a:lnTo>
                  <a:lnTo>
                    <a:pt x="199453" y="34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736"/>
            <p:cNvSpPr/>
            <p:nvPr>
              <p:custDataLst>
                <p:tags r:id="rId35"/>
              </p:custDataLst>
            </p:nvPr>
          </p:nvSpPr>
          <p:spPr>
            <a:xfrm>
              <a:off x="4573696" y="606704"/>
              <a:ext cx="74505" cy="237847"/>
            </a:xfrm>
            <a:custGeom>
              <a:avLst/>
              <a:gdLst/>
              <a:ahLst/>
              <a:cxnLst/>
              <a:rect l="0" t="0" r="0" b="0"/>
              <a:pathLst>
                <a:path w="74505" h="237847">
                  <a:moveTo>
                    <a:pt x="49104" y="15596"/>
                  </a:moveTo>
                  <a:lnTo>
                    <a:pt x="49104" y="15596"/>
                  </a:lnTo>
                  <a:lnTo>
                    <a:pt x="49104" y="669"/>
                  </a:lnTo>
                  <a:lnTo>
                    <a:pt x="48398" y="0"/>
                  </a:lnTo>
                  <a:lnTo>
                    <a:pt x="47222" y="260"/>
                  </a:lnTo>
                  <a:lnTo>
                    <a:pt x="45733" y="1139"/>
                  </a:lnTo>
                  <a:lnTo>
                    <a:pt x="19871" y="46933"/>
                  </a:lnTo>
                  <a:lnTo>
                    <a:pt x="4027" y="93674"/>
                  </a:lnTo>
                  <a:lnTo>
                    <a:pt x="0" y="132491"/>
                  </a:lnTo>
                  <a:lnTo>
                    <a:pt x="520" y="171644"/>
                  </a:lnTo>
                  <a:lnTo>
                    <a:pt x="5638" y="194312"/>
                  </a:lnTo>
                  <a:lnTo>
                    <a:pt x="17321" y="216146"/>
                  </a:lnTo>
                  <a:lnTo>
                    <a:pt x="30039" y="230083"/>
                  </a:lnTo>
                  <a:lnTo>
                    <a:pt x="36394" y="234787"/>
                  </a:lnTo>
                  <a:lnTo>
                    <a:pt x="74504" y="237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737"/>
            <p:cNvSpPr/>
            <p:nvPr>
              <p:custDataLst>
                <p:tags r:id="rId36"/>
              </p:custDataLst>
            </p:nvPr>
          </p:nvSpPr>
          <p:spPr>
            <a:xfrm>
              <a:off x="4292600" y="800361"/>
              <a:ext cx="101601" cy="145790"/>
            </a:xfrm>
            <a:custGeom>
              <a:avLst/>
              <a:gdLst/>
              <a:ahLst/>
              <a:cxnLst/>
              <a:rect l="0" t="0" r="0" b="0"/>
              <a:pathLst>
                <a:path w="101601" h="145790">
                  <a:moveTo>
                    <a:pt x="101600" y="6089"/>
                  </a:moveTo>
                  <a:lnTo>
                    <a:pt x="101600" y="6089"/>
                  </a:lnTo>
                  <a:lnTo>
                    <a:pt x="101600" y="622"/>
                  </a:lnTo>
                  <a:lnTo>
                    <a:pt x="100894" y="327"/>
                  </a:lnTo>
                  <a:lnTo>
                    <a:pt x="98229" y="0"/>
                  </a:lnTo>
                  <a:lnTo>
                    <a:pt x="96531" y="1324"/>
                  </a:lnTo>
                  <a:lnTo>
                    <a:pt x="68686" y="46202"/>
                  </a:lnTo>
                  <a:lnTo>
                    <a:pt x="44220" y="86920"/>
                  </a:lnTo>
                  <a:lnTo>
                    <a:pt x="9584" y="133010"/>
                  </a:lnTo>
                  <a:lnTo>
                    <a:pt x="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738"/>
            <p:cNvSpPr/>
            <p:nvPr>
              <p:custDataLst>
                <p:tags r:id="rId37"/>
              </p:custDataLst>
            </p:nvPr>
          </p:nvSpPr>
          <p:spPr>
            <a:xfrm>
              <a:off x="4254500" y="806450"/>
              <a:ext cx="139701" cy="101601"/>
            </a:xfrm>
            <a:custGeom>
              <a:avLst/>
              <a:gdLst/>
              <a:ahLst/>
              <a:cxnLst/>
              <a:rect l="0" t="0" r="0" b="0"/>
              <a:pathLst>
                <a:path w="139701" h="1016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28129" y="18541"/>
                  </a:lnTo>
                  <a:lnTo>
                    <a:pt x="74210" y="49422"/>
                  </a:lnTo>
                  <a:lnTo>
                    <a:pt x="113977" y="74973"/>
                  </a:lnTo>
                  <a:lnTo>
                    <a:pt x="139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739"/>
            <p:cNvSpPr/>
            <p:nvPr>
              <p:custDataLst>
                <p:tags r:id="rId38"/>
              </p:custDataLst>
            </p:nvPr>
          </p:nvSpPr>
          <p:spPr>
            <a:xfrm>
              <a:off x="4123842" y="581090"/>
              <a:ext cx="127743" cy="436879"/>
            </a:xfrm>
            <a:custGeom>
              <a:avLst/>
              <a:gdLst/>
              <a:ahLst/>
              <a:cxnLst/>
              <a:rect l="0" t="0" r="0" b="0"/>
              <a:pathLst>
                <a:path w="127743" h="436879">
                  <a:moveTo>
                    <a:pt x="3658" y="98360"/>
                  </a:moveTo>
                  <a:lnTo>
                    <a:pt x="3658" y="98360"/>
                  </a:lnTo>
                  <a:lnTo>
                    <a:pt x="287" y="91618"/>
                  </a:lnTo>
                  <a:lnTo>
                    <a:pt x="0" y="89632"/>
                  </a:lnTo>
                  <a:lnTo>
                    <a:pt x="514" y="88308"/>
                  </a:lnTo>
                  <a:lnTo>
                    <a:pt x="1562" y="87425"/>
                  </a:lnTo>
                  <a:lnTo>
                    <a:pt x="2261" y="88248"/>
                  </a:lnTo>
                  <a:lnTo>
                    <a:pt x="8605" y="124045"/>
                  </a:lnTo>
                  <a:lnTo>
                    <a:pt x="14617" y="170644"/>
                  </a:lnTo>
                  <a:lnTo>
                    <a:pt x="17724" y="208207"/>
                  </a:lnTo>
                  <a:lnTo>
                    <a:pt x="20493" y="242431"/>
                  </a:lnTo>
                  <a:lnTo>
                    <a:pt x="21723" y="281160"/>
                  </a:lnTo>
                  <a:lnTo>
                    <a:pt x="22416" y="322405"/>
                  </a:lnTo>
                  <a:lnTo>
                    <a:pt x="22621" y="365984"/>
                  </a:lnTo>
                  <a:lnTo>
                    <a:pt x="22682" y="411273"/>
                  </a:lnTo>
                  <a:lnTo>
                    <a:pt x="22700" y="435746"/>
                  </a:lnTo>
                  <a:lnTo>
                    <a:pt x="21997" y="436878"/>
                  </a:lnTo>
                  <a:lnTo>
                    <a:pt x="19334" y="430611"/>
                  </a:lnTo>
                  <a:lnTo>
                    <a:pt x="16750" y="383753"/>
                  </a:lnTo>
                  <a:lnTo>
                    <a:pt x="16474" y="340965"/>
                  </a:lnTo>
                  <a:lnTo>
                    <a:pt x="17115" y="300729"/>
                  </a:lnTo>
                  <a:lnTo>
                    <a:pt x="19752" y="256976"/>
                  </a:lnTo>
                  <a:lnTo>
                    <a:pt x="23276" y="211660"/>
                  </a:lnTo>
                  <a:lnTo>
                    <a:pt x="27193" y="169882"/>
                  </a:lnTo>
                  <a:lnTo>
                    <a:pt x="34072" y="124412"/>
                  </a:lnTo>
                  <a:lnTo>
                    <a:pt x="44733" y="77543"/>
                  </a:lnTo>
                  <a:lnTo>
                    <a:pt x="57214" y="30591"/>
                  </a:lnTo>
                  <a:lnTo>
                    <a:pt x="58412" y="23548"/>
                  </a:lnTo>
                  <a:lnTo>
                    <a:pt x="65387" y="10077"/>
                  </a:lnTo>
                  <a:lnTo>
                    <a:pt x="70211" y="3521"/>
                  </a:lnTo>
                  <a:lnTo>
                    <a:pt x="74838" y="562"/>
                  </a:lnTo>
                  <a:lnTo>
                    <a:pt x="79333" y="0"/>
                  </a:lnTo>
                  <a:lnTo>
                    <a:pt x="83741" y="1037"/>
                  </a:lnTo>
                  <a:lnTo>
                    <a:pt x="100058" y="15980"/>
                  </a:lnTo>
                  <a:lnTo>
                    <a:pt x="111557" y="31539"/>
                  </a:lnTo>
                  <a:lnTo>
                    <a:pt x="125421" y="69717"/>
                  </a:lnTo>
                  <a:lnTo>
                    <a:pt x="127742" y="112379"/>
                  </a:lnTo>
                  <a:lnTo>
                    <a:pt x="123717" y="128580"/>
                  </a:lnTo>
                  <a:lnTo>
                    <a:pt x="103887" y="160094"/>
                  </a:lnTo>
                  <a:lnTo>
                    <a:pt x="76216" y="186911"/>
                  </a:lnTo>
                  <a:lnTo>
                    <a:pt x="41777" y="199465"/>
                  </a:lnTo>
                  <a:lnTo>
                    <a:pt x="23892" y="201386"/>
                  </a:lnTo>
                  <a:lnTo>
                    <a:pt x="12651" y="199888"/>
                  </a:lnTo>
                  <a:lnTo>
                    <a:pt x="9653" y="198501"/>
                  </a:lnTo>
                  <a:lnTo>
                    <a:pt x="7655" y="196871"/>
                  </a:lnTo>
                  <a:lnTo>
                    <a:pt x="8439" y="195078"/>
                  </a:lnTo>
                  <a:lnTo>
                    <a:pt x="22708" y="187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9" name="SMARTInkShape-2740"/>
          <p:cNvSpPr/>
          <p:nvPr>
            <p:custDataLst>
              <p:tags r:id="rId7"/>
            </p:custDataLst>
          </p:nvPr>
        </p:nvSpPr>
        <p:spPr>
          <a:xfrm>
            <a:off x="3455347" y="604392"/>
            <a:ext cx="329254" cy="211097"/>
          </a:xfrm>
          <a:custGeom>
            <a:avLst/>
            <a:gdLst/>
            <a:ahLst/>
            <a:cxnLst/>
            <a:rect l="0" t="0" r="0" b="0"/>
            <a:pathLst>
              <a:path w="329254" h="211097">
                <a:moveTo>
                  <a:pt x="24453" y="36958"/>
                </a:moveTo>
                <a:lnTo>
                  <a:pt x="24453" y="36958"/>
                </a:lnTo>
                <a:lnTo>
                  <a:pt x="19427" y="25025"/>
                </a:lnTo>
                <a:lnTo>
                  <a:pt x="18364" y="19314"/>
                </a:lnTo>
                <a:lnTo>
                  <a:pt x="13085" y="35511"/>
                </a:lnTo>
                <a:lnTo>
                  <a:pt x="5248" y="77281"/>
                </a:lnTo>
                <a:lnTo>
                  <a:pt x="277" y="116184"/>
                </a:lnTo>
                <a:lnTo>
                  <a:pt x="0" y="158755"/>
                </a:lnTo>
                <a:lnTo>
                  <a:pt x="2531" y="180460"/>
                </a:lnTo>
                <a:lnTo>
                  <a:pt x="9771" y="196222"/>
                </a:lnTo>
                <a:lnTo>
                  <a:pt x="14664" y="202401"/>
                </a:lnTo>
                <a:lnTo>
                  <a:pt x="25747" y="209266"/>
                </a:lnTo>
                <a:lnTo>
                  <a:pt x="31666" y="211096"/>
                </a:lnTo>
                <a:lnTo>
                  <a:pt x="45768" y="207486"/>
                </a:lnTo>
                <a:lnTo>
                  <a:pt x="60031" y="198120"/>
                </a:lnTo>
                <a:lnTo>
                  <a:pt x="85225" y="171157"/>
                </a:lnTo>
                <a:lnTo>
                  <a:pt x="94984" y="166091"/>
                </a:lnTo>
                <a:lnTo>
                  <a:pt x="96874" y="166086"/>
                </a:lnTo>
                <a:lnTo>
                  <a:pt x="98133" y="166787"/>
                </a:lnTo>
                <a:lnTo>
                  <a:pt x="100238" y="170860"/>
                </a:lnTo>
                <a:lnTo>
                  <a:pt x="109344" y="193246"/>
                </a:lnTo>
                <a:lnTo>
                  <a:pt x="112091" y="196183"/>
                </a:lnTo>
                <a:lnTo>
                  <a:pt x="118907" y="199447"/>
                </a:lnTo>
                <a:lnTo>
                  <a:pt x="137421" y="201284"/>
                </a:lnTo>
                <a:lnTo>
                  <a:pt x="167521" y="188345"/>
                </a:lnTo>
                <a:lnTo>
                  <a:pt x="193138" y="170008"/>
                </a:lnTo>
                <a:lnTo>
                  <a:pt x="219346" y="136121"/>
                </a:lnTo>
                <a:lnTo>
                  <a:pt x="232780" y="103818"/>
                </a:lnTo>
                <a:lnTo>
                  <a:pt x="242228" y="60513"/>
                </a:lnTo>
                <a:lnTo>
                  <a:pt x="242006" y="33824"/>
                </a:lnTo>
                <a:lnTo>
                  <a:pt x="237472" y="15882"/>
                </a:lnTo>
                <a:lnTo>
                  <a:pt x="228019" y="6189"/>
                </a:lnTo>
                <a:lnTo>
                  <a:pt x="221547" y="1629"/>
                </a:lnTo>
                <a:lnTo>
                  <a:pt x="214410" y="0"/>
                </a:lnTo>
                <a:lnTo>
                  <a:pt x="198954" y="1952"/>
                </a:lnTo>
                <a:lnTo>
                  <a:pt x="181128" y="10985"/>
                </a:lnTo>
                <a:lnTo>
                  <a:pt x="173344" y="20476"/>
                </a:lnTo>
                <a:lnTo>
                  <a:pt x="170281" y="25970"/>
                </a:lnTo>
                <a:lnTo>
                  <a:pt x="169649" y="32455"/>
                </a:lnTo>
                <a:lnTo>
                  <a:pt x="172710" y="47186"/>
                </a:lnTo>
                <a:lnTo>
                  <a:pt x="176913" y="52949"/>
                </a:lnTo>
                <a:lnTo>
                  <a:pt x="189110" y="61234"/>
                </a:lnTo>
                <a:lnTo>
                  <a:pt x="218585" y="66493"/>
                </a:lnTo>
                <a:lnTo>
                  <a:pt x="254129" y="64681"/>
                </a:lnTo>
                <a:lnTo>
                  <a:pt x="329253" y="433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SMARTInkShape-2741"/>
          <p:cNvSpPr/>
          <p:nvPr>
            <p:custDataLst>
              <p:tags r:id="rId8"/>
            </p:custDataLst>
          </p:nvPr>
        </p:nvSpPr>
        <p:spPr>
          <a:xfrm>
            <a:off x="2735823" y="464696"/>
            <a:ext cx="394728" cy="472843"/>
          </a:xfrm>
          <a:custGeom>
            <a:avLst/>
            <a:gdLst/>
            <a:ahLst/>
            <a:cxnLst/>
            <a:rect l="0" t="0" r="0" b="0"/>
            <a:pathLst>
              <a:path w="394728" h="472843">
                <a:moveTo>
                  <a:pt x="324877" y="17904"/>
                </a:moveTo>
                <a:lnTo>
                  <a:pt x="324877" y="17904"/>
                </a:lnTo>
                <a:lnTo>
                  <a:pt x="328248" y="14533"/>
                </a:lnTo>
                <a:lnTo>
                  <a:pt x="331784" y="12878"/>
                </a:lnTo>
                <a:lnTo>
                  <a:pt x="337238" y="11631"/>
                </a:lnTo>
                <a:lnTo>
                  <a:pt x="337476" y="8206"/>
                </a:lnTo>
                <a:lnTo>
                  <a:pt x="335651" y="4657"/>
                </a:lnTo>
                <a:lnTo>
                  <a:pt x="334176" y="2722"/>
                </a:lnTo>
                <a:lnTo>
                  <a:pt x="326893" y="573"/>
                </a:lnTo>
                <a:lnTo>
                  <a:pt x="321988" y="0"/>
                </a:lnTo>
                <a:lnTo>
                  <a:pt x="309012" y="5008"/>
                </a:lnTo>
                <a:lnTo>
                  <a:pt x="261404" y="30003"/>
                </a:lnTo>
                <a:lnTo>
                  <a:pt x="230887" y="46112"/>
                </a:lnTo>
                <a:lnTo>
                  <a:pt x="191562" y="71060"/>
                </a:lnTo>
                <a:lnTo>
                  <a:pt x="151474" y="92688"/>
                </a:lnTo>
                <a:lnTo>
                  <a:pt x="110836" y="124518"/>
                </a:lnTo>
                <a:lnTo>
                  <a:pt x="89145" y="143802"/>
                </a:lnTo>
                <a:lnTo>
                  <a:pt x="86583" y="149109"/>
                </a:lnTo>
                <a:lnTo>
                  <a:pt x="85581" y="154057"/>
                </a:lnTo>
                <a:lnTo>
                  <a:pt x="87735" y="158767"/>
                </a:lnTo>
                <a:lnTo>
                  <a:pt x="97655" y="167764"/>
                </a:lnTo>
                <a:lnTo>
                  <a:pt x="125848" y="177391"/>
                </a:lnTo>
                <a:lnTo>
                  <a:pt x="165984" y="182601"/>
                </a:lnTo>
                <a:lnTo>
                  <a:pt x="208731" y="187745"/>
                </a:lnTo>
                <a:lnTo>
                  <a:pt x="250169" y="193032"/>
                </a:lnTo>
                <a:lnTo>
                  <a:pt x="286444" y="198939"/>
                </a:lnTo>
                <a:lnTo>
                  <a:pt x="301445" y="205608"/>
                </a:lnTo>
                <a:lnTo>
                  <a:pt x="310465" y="213276"/>
                </a:lnTo>
                <a:lnTo>
                  <a:pt x="310330" y="220119"/>
                </a:lnTo>
                <a:lnTo>
                  <a:pt x="297362" y="247858"/>
                </a:lnTo>
                <a:lnTo>
                  <a:pt x="285837" y="263334"/>
                </a:lnTo>
                <a:lnTo>
                  <a:pt x="250594" y="290688"/>
                </a:lnTo>
                <a:lnTo>
                  <a:pt x="203325" y="321397"/>
                </a:lnTo>
                <a:lnTo>
                  <a:pt x="160017" y="347846"/>
                </a:lnTo>
                <a:lnTo>
                  <a:pt x="117491" y="373453"/>
                </a:lnTo>
                <a:lnTo>
                  <a:pt x="71441" y="405247"/>
                </a:lnTo>
                <a:lnTo>
                  <a:pt x="25152" y="438327"/>
                </a:lnTo>
                <a:lnTo>
                  <a:pt x="2421" y="455923"/>
                </a:lnTo>
                <a:lnTo>
                  <a:pt x="546" y="459495"/>
                </a:lnTo>
                <a:lnTo>
                  <a:pt x="0" y="463287"/>
                </a:lnTo>
                <a:lnTo>
                  <a:pt x="343" y="467226"/>
                </a:lnTo>
                <a:lnTo>
                  <a:pt x="5510" y="469852"/>
                </a:lnTo>
                <a:lnTo>
                  <a:pt x="37084" y="472842"/>
                </a:lnTo>
                <a:lnTo>
                  <a:pt x="83285" y="469573"/>
                </a:lnTo>
                <a:lnTo>
                  <a:pt x="121077" y="466061"/>
                </a:lnTo>
                <a:lnTo>
                  <a:pt x="168536" y="463487"/>
                </a:lnTo>
                <a:lnTo>
                  <a:pt x="209409" y="462725"/>
                </a:lnTo>
                <a:lnTo>
                  <a:pt x="248331" y="459128"/>
                </a:lnTo>
                <a:lnTo>
                  <a:pt x="286674" y="456965"/>
                </a:lnTo>
                <a:lnTo>
                  <a:pt x="317776" y="452696"/>
                </a:lnTo>
                <a:lnTo>
                  <a:pt x="394727" y="4433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3" name="SMARTInkShape-Group541"/>
          <p:cNvGrpSpPr/>
          <p:nvPr/>
        </p:nvGrpSpPr>
        <p:grpSpPr>
          <a:xfrm>
            <a:off x="2212492" y="737480"/>
            <a:ext cx="213209" cy="128014"/>
            <a:chOff x="2212492" y="737480"/>
            <a:chExt cx="213209" cy="128014"/>
          </a:xfrm>
        </p:grpSpPr>
        <p:sp>
          <p:nvSpPr>
            <p:cNvPr id="501" name="SMARTInkShape-2742"/>
            <p:cNvSpPr/>
            <p:nvPr>
              <p:custDataLst>
                <p:tags r:id="rId31"/>
              </p:custDataLst>
            </p:nvPr>
          </p:nvSpPr>
          <p:spPr>
            <a:xfrm>
              <a:off x="2237848" y="831850"/>
              <a:ext cx="187853" cy="33644"/>
            </a:xfrm>
            <a:custGeom>
              <a:avLst/>
              <a:gdLst/>
              <a:ahLst/>
              <a:cxnLst/>
              <a:rect l="0" t="0" r="0" b="0"/>
              <a:pathLst>
                <a:path w="187853" h="33644">
                  <a:moveTo>
                    <a:pt x="16402" y="12700"/>
                  </a:moveTo>
                  <a:lnTo>
                    <a:pt x="16402" y="12700"/>
                  </a:lnTo>
                  <a:lnTo>
                    <a:pt x="3310" y="26497"/>
                  </a:lnTo>
                  <a:lnTo>
                    <a:pt x="0" y="32473"/>
                  </a:lnTo>
                  <a:lnTo>
                    <a:pt x="2645" y="33643"/>
                  </a:lnTo>
                  <a:lnTo>
                    <a:pt x="41776" y="28768"/>
                  </a:lnTo>
                  <a:lnTo>
                    <a:pt x="86090" y="24654"/>
                  </a:lnTo>
                  <a:lnTo>
                    <a:pt x="129128" y="11716"/>
                  </a:lnTo>
                  <a:lnTo>
                    <a:pt x="1878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743"/>
            <p:cNvSpPr/>
            <p:nvPr>
              <p:custDataLst>
                <p:tags r:id="rId32"/>
              </p:custDataLst>
            </p:nvPr>
          </p:nvSpPr>
          <p:spPr>
            <a:xfrm>
              <a:off x="2212492" y="737480"/>
              <a:ext cx="143359" cy="5471"/>
            </a:xfrm>
            <a:custGeom>
              <a:avLst/>
              <a:gdLst/>
              <a:ahLst/>
              <a:cxnLst/>
              <a:rect l="0" t="0" r="0" b="0"/>
              <a:pathLst>
                <a:path w="143359" h="5471">
                  <a:moveTo>
                    <a:pt x="3658" y="5470"/>
                  </a:moveTo>
                  <a:lnTo>
                    <a:pt x="3658" y="5470"/>
                  </a:lnTo>
                  <a:lnTo>
                    <a:pt x="0" y="5470"/>
                  </a:lnTo>
                  <a:lnTo>
                    <a:pt x="1562" y="5470"/>
                  </a:lnTo>
                  <a:lnTo>
                    <a:pt x="43473" y="3"/>
                  </a:lnTo>
                  <a:lnTo>
                    <a:pt x="89238" y="0"/>
                  </a:lnTo>
                  <a:lnTo>
                    <a:pt x="143358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0" name="SMARTInkShape-Group542"/>
          <p:cNvGrpSpPr/>
          <p:nvPr/>
        </p:nvGrpSpPr>
        <p:grpSpPr>
          <a:xfrm>
            <a:off x="990863" y="483356"/>
            <a:ext cx="932842" cy="479917"/>
            <a:chOff x="990863" y="483356"/>
            <a:chExt cx="932842" cy="479917"/>
          </a:xfrm>
        </p:grpSpPr>
        <p:sp>
          <p:nvSpPr>
            <p:cNvPr id="504" name="SMARTInkShape-2744"/>
            <p:cNvSpPr/>
            <p:nvPr>
              <p:custDataLst>
                <p:tags r:id="rId25"/>
              </p:custDataLst>
            </p:nvPr>
          </p:nvSpPr>
          <p:spPr>
            <a:xfrm>
              <a:off x="1742879" y="483356"/>
              <a:ext cx="180826" cy="451760"/>
            </a:xfrm>
            <a:custGeom>
              <a:avLst/>
              <a:gdLst/>
              <a:ahLst/>
              <a:cxnLst/>
              <a:rect l="0" t="0" r="0" b="0"/>
              <a:pathLst>
                <a:path w="180826" h="451760">
                  <a:moveTo>
                    <a:pt x="3371" y="56394"/>
                  </a:moveTo>
                  <a:lnTo>
                    <a:pt x="3371" y="56394"/>
                  </a:lnTo>
                  <a:lnTo>
                    <a:pt x="3371" y="53023"/>
                  </a:lnTo>
                  <a:lnTo>
                    <a:pt x="1490" y="49486"/>
                  </a:lnTo>
                  <a:lnTo>
                    <a:pt x="0" y="47556"/>
                  </a:lnTo>
                  <a:lnTo>
                    <a:pt x="1124" y="44152"/>
                  </a:lnTo>
                  <a:lnTo>
                    <a:pt x="12818" y="29954"/>
                  </a:lnTo>
                  <a:lnTo>
                    <a:pt x="31100" y="16496"/>
                  </a:lnTo>
                  <a:lnTo>
                    <a:pt x="62523" y="3070"/>
                  </a:lnTo>
                  <a:lnTo>
                    <a:pt x="89687" y="0"/>
                  </a:lnTo>
                  <a:lnTo>
                    <a:pt x="117298" y="2839"/>
                  </a:lnTo>
                  <a:lnTo>
                    <a:pt x="125183" y="7285"/>
                  </a:lnTo>
                  <a:lnTo>
                    <a:pt x="137708" y="21633"/>
                  </a:lnTo>
                  <a:lnTo>
                    <a:pt x="149321" y="49544"/>
                  </a:lnTo>
                  <a:lnTo>
                    <a:pt x="157231" y="86898"/>
                  </a:lnTo>
                  <a:lnTo>
                    <a:pt x="160672" y="129246"/>
                  </a:lnTo>
                  <a:lnTo>
                    <a:pt x="161835" y="174710"/>
                  </a:lnTo>
                  <a:lnTo>
                    <a:pt x="162036" y="214844"/>
                  </a:lnTo>
                  <a:lnTo>
                    <a:pt x="162801" y="255899"/>
                  </a:lnTo>
                  <a:lnTo>
                    <a:pt x="167142" y="299891"/>
                  </a:lnTo>
                  <a:lnTo>
                    <a:pt x="169959" y="336445"/>
                  </a:lnTo>
                  <a:lnTo>
                    <a:pt x="178545" y="381218"/>
                  </a:lnTo>
                  <a:lnTo>
                    <a:pt x="180825" y="419500"/>
                  </a:lnTo>
                  <a:lnTo>
                    <a:pt x="178824" y="424759"/>
                  </a:lnTo>
                  <a:lnTo>
                    <a:pt x="170956" y="434366"/>
                  </a:lnTo>
                  <a:lnTo>
                    <a:pt x="151255" y="444336"/>
                  </a:lnTo>
                  <a:lnTo>
                    <a:pt x="124172" y="451759"/>
                  </a:lnTo>
                  <a:lnTo>
                    <a:pt x="76805" y="450449"/>
                  </a:lnTo>
                  <a:lnTo>
                    <a:pt x="47821" y="443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745"/>
            <p:cNvSpPr/>
            <p:nvPr>
              <p:custDataLst>
                <p:tags r:id="rId26"/>
              </p:custDataLst>
            </p:nvPr>
          </p:nvSpPr>
          <p:spPr>
            <a:xfrm>
              <a:off x="1586486" y="668233"/>
              <a:ext cx="172465" cy="189018"/>
            </a:xfrm>
            <a:custGeom>
              <a:avLst/>
              <a:gdLst/>
              <a:ahLst/>
              <a:cxnLst/>
              <a:rect l="0" t="0" r="0" b="0"/>
              <a:pathLst>
                <a:path w="172465" h="189018">
                  <a:moveTo>
                    <a:pt x="172464" y="23917"/>
                  </a:moveTo>
                  <a:lnTo>
                    <a:pt x="172464" y="23917"/>
                  </a:lnTo>
                  <a:lnTo>
                    <a:pt x="172464" y="20546"/>
                  </a:lnTo>
                  <a:lnTo>
                    <a:pt x="169093" y="11708"/>
                  </a:lnTo>
                  <a:lnTo>
                    <a:pt x="163626" y="3523"/>
                  </a:lnTo>
                  <a:lnTo>
                    <a:pt x="159599" y="742"/>
                  </a:lnTo>
                  <a:lnTo>
                    <a:pt x="157537" y="0"/>
                  </a:lnTo>
                  <a:lnTo>
                    <a:pt x="149602" y="2939"/>
                  </a:lnTo>
                  <a:lnTo>
                    <a:pt x="133235" y="14409"/>
                  </a:lnTo>
                  <a:lnTo>
                    <a:pt x="91944" y="57128"/>
                  </a:lnTo>
                  <a:lnTo>
                    <a:pt x="53405" y="101294"/>
                  </a:lnTo>
                  <a:lnTo>
                    <a:pt x="33235" y="123279"/>
                  </a:lnTo>
                  <a:lnTo>
                    <a:pt x="6851" y="166850"/>
                  </a:lnTo>
                  <a:lnTo>
                    <a:pt x="551" y="181282"/>
                  </a:lnTo>
                  <a:lnTo>
                    <a:pt x="0" y="185271"/>
                  </a:lnTo>
                  <a:lnTo>
                    <a:pt x="7364" y="189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2746"/>
            <p:cNvSpPr/>
            <p:nvPr>
              <p:custDataLst>
                <p:tags r:id="rId27"/>
              </p:custDataLst>
            </p:nvPr>
          </p:nvSpPr>
          <p:spPr>
            <a:xfrm>
              <a:off x="1545077" y="635000"/>
              <a:ext cx="182124" cy="196851"/>
            </a:xfrm>
            <a:custGeom>
              <a:avLst/>
              <a:gdLst/>
              <a:ahLst/>
              <a:cxnLst/>
              <a:rect l="0" t="0" r="0" b="0"/>
              <a:pathLst>
                <a:path w="182124" h="196851">
                  <a:moveTo>
                    <a:pt x="17023" y="0"/>
                  </a:moveTo>
                  <a:lnTo>
                    <a:pt x="17023" y="0"/>
                  </a:lnTo>
                  <a:lnTo>
                    <a:pt x="4814" y="0"/>
                  </a:lnTo>
                  <a:lnTo>
                    <a:pt x="2533" y="1411"/>
                  </a:lnTo>
                  <a:lnTo>
                    <a:pt x="1013" y="3763"/>
                  </a:lnTo>
                  <a:lnTo>
                    <a:pt x="0" y="6742"/>
                  </a:lnTo>
                  <a:lnTo>
                    <a:pt x="1441" y="10139"/>
                  </a:lnTo>
                  <a:lnTo>
                    <a:pt x="43555" y="53894"/>
                  </a:lnTo>
                  <a:lnTo>
                    <a:pt x="76513" y="93744"/>
                  </a:lnTo>
                  <a:lnTo>
                    <a:pt x="112803" y="136914"/>
                  </a:lnTo>
                  <a:lnTo>
                    <a:pt x="155255" y="178476"/>
                  </a:lnTo>
                  <a:lnTo>
                    <a:pt x="164537" y="188684"/>
                  </a:lnTo>
                  <a:lnTo>
                    <a:pt x="18212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747"/>
            <p:cNvSpPr/>
            <p:nvPr>
              <p:custDataLst>
                <p:tags r:id="rId28"/>
              </p:custDataLst>
            </p:nvPr>
          </p:nvSpPr>
          <p:spPr>
            <a:xfrm>
              <a:off x="1276351" y="537630"/>
              <a:ext cx="209550" cy="382149"/>
            </a:xfrm>
            <a:custGeom>
              <a:avLst/>
              <a:gdLst/>
              <a:ahLst/>
              <a:cxnLst/>
              <a:rect l="0" t="0" r="0" b="0"/>
              <a:pathLst>
                <a:path w="209550" h="382149">
                  <a:moveTo>
                    <a:pt x="171449" y="33870"/>
                  </a:moveTo>
                  <a:lnTo>
                    <a:pt x="171449" y="33870"/>
                  </a:lnTo>
                  <a:lnTo>
                    <a:pt x="174820" y="30499"/>
                  </a:lnTo>
                  <a:lnTo>
                    <a:pt x="176475" y="26962"/>
                  </a:lnTo>
                  <a:lnTo>
                    <a:pt x="176916" y="25032"/>
                  </a:lnTo>
                  <a:lnTo>
                    <a:pt x="176505" y="23039"/>
                  </a:lnTo>
                  <a:lnTo>
                    <a:pt x="172555" y="16863"/>
                  </a:lnTo>
                  <a:lnTo>
                    <a:pt x="162849" y="6344"/>
                  </a:lnTo>
                  <a:lnTo>
                    <a:pt x="146480" y="0"/>
                  </a:lnTo>
                  <a:lnTo>
                    <a:pt x="123756" y="394"/>
                  </a:lnTo>
                  <a:lnTo>
                    <a:pt x="78407" y="16988"/>
                  </a:lnTo>
                  <a:lnTo>
                    <a:pt x="35855" y="46855"/>
                  </a:lnTo>
                  <a:lnTo>
                    <a:pt x="24637" y="59397"/>
                  </a:lnTo>
                  <a:lnTo>
                    <a:pt x="14355" y="80239"/>
                  </a:lnTo>
                  <a:lnTo>
                    <a:pt x="4559" y="119308"/>
                  </a:lnTo>
                  <a:lnTo>
                    <a:pt x="600" y="162078"/>
                  </a:lnTo>
                  <a:lnTo>
                    <a:pt x="118" y="201796"/>
                  </a:lnTo>
                  <a:lnTo>
                    <a:pt x="22" y="244527"/>
                  </a:lnTo>
                  <a:lnTo>
                    <a:pt x="4" y="291434"/>
                  </a:lnTo>
                  <a:lnTo>
                    <a:pt x="0" y="337728"/>
                  </a:lnTo>
                  <a:lnTo>
                    <a:pt x="5466" y="375738"/>
                  </a:lnTo>
                  <a:lnTo>
                    <a:pt x="9288" y="378198"/>
                  </a:lnTo>
                  <a:lnTo>
                    <a:pt x="42652" y="382148"/>
                  </a:lnTo>
                  <a:lnTo>
                    <a:pt x="86427" y="379557"/>
                  </a:lnTo>
                  <a:lnTo>
                    <a:pt x="128540" y="370854"/>
                  </a:lnTo>
                  <a:lnTo>
                    <a:pt x="209549" y="345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748"/>
            <p:cNvSpPr/>
            <p:nvPr>
              <p:custDataLst>
                <p:tags r:id="rId29"/>
              </p:custDataLst>
            </p:nvPr>
          </p:nvSpPr>
          <p:spPr>
            <a:xfrm>
              <a:off x="1013512" y="800100"/>
              <a:ext cx="154889" cy="63501"/>
            </a:xfrm>
            <a:custGeom>
              <a:avLst/>
              <a:gdLst/>
              <a:ahLst/>
              <a:cxnLst/>
              <a:rect l="0" t="0" r="0" b="0"/>
              <a:pathLst>
                <a:path w="154889" h="63501">
                  <a:moveTo>
                    <a:pt x="8838" y="63500"/>
                  </a:moveTo>
                  <a:lnTo>
                    <a:pt x="8838" y="63500"/>
                  </a:lnTo>
                  <a:lnTo>
                    <a:pt x="0" y="63500"/>
                  </a:lnTo>
                  <a:lnTo>
                    <a:pt x="829" y="61383"/>
                  </a:lnTo>
                  <a:lnTo>
                    <a:pt x="12109" y="48997"/>
                  </a:lnTo>
                  <a:lnTo>
                    <a:pt x="22992" y="40356"/>
                  </a:lnTo>
                  <a:lnTo>
                    <a:pt x="67294" y="24094"/>
                  </a:lnTo>
                  <a:lnTo>
                    <a:pt x="111054" y="9131"/>
                  </a:lnTo>
                  <a:lnTo>
                    <a:pt x="154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749"/>
            <p:cNvSpPr/>
            <p:nvPr>
              <p:custDataLst>
                <p:tags r:id="rId30"/>
              </p:custDataLst>
            </p:nvPr>
          </p:nvSpPr>
          <p:spPr>
            <a:xfrm>
              <a:off x="990863" y="558930"/>
              <a:ext cx="196326" cy="404343"/>
            </a:xfrm>
            <a:custGeom>
              <a:avLst/>
              <a:gdLst/>
              <a:ahLst/>
              <a:cxnLst/>
              <a:rect l="0" t="0" r="0" b="0"/>
              <a:pathLst>
                <a:path w="196326" h="404343">
                  <a:moveTo>
                    <a:pt x="190237" y="25270"/>
                  </a:moveTo>
                  <a:lnTo>
                    <a:pt x="190237" y="25270"/>
                  </a:lnTo>
                  <a:lnTo>
                    <a:pt x="190237" y="21899"/>
                  </a:lnTo>
                  <a:lnTo>
                    <a:pt x="192119" y="18362"/>
                  </a:lnTo>
                  <a:lnTo>
                    <a:pt x="194601" y="14439"/>
                  </a:lnTo>
                  <a:lnTo>
                    <a:pt x="196325" y="7442"/>
                  </a:lnTo>
                  <a:lnTo>
                    <a:pt x="193139" y="3211"/>
                  </a:lnTo>
                  <a:lnTo>
                    <a:pt x="187764" y="1355"/>
                  </a:lnTo>
                  <a:lnTo>
                    <a:pt x="145779" y="0"/>
                  </a:lnTo>
                  <a:lnTo>
                    <a:pt x="105177" y="3267"/>
                  </a:lnTo>
                  <a:lnTo>
                    <a:pt x="75585" y="8716"/>
                  </a:lnTo>
                  <a:lnTo>
                    <a:pt x="52314" y="21541"/>
                  </a:lnTo>
                  <a:lnTo>
                    <a:pt x="34216" y="36815"/>
                  </a:lnTo>
                  <a:lnTo>
                    <a:pt x="19125" y="57775"/>
                  </a:lnTo>
                  <a:lnTo>
                    <a:pt x="10264" y="88132"/>
                  </a:lnTo>
                  <a:lnTo>
                    <a:pt x="7325" y="130522"/>
                  </a:lnTo>
                  <a:lnTo>
                    <a:pt x="6454" y="170521"/>
                  </a:lnTo>
                  <a:lnTo>
                    <a:pt x="6196" y="209183"/>
                  </a:lnTo>
                  <a:lnTo>
                    <a:pt x="4227" y="254529"/>
                  </a:lnTo>
                  <a:lnTo>
                    <a:pt x="624" y="294609"/>
                  </a:lnTo>
                  <a:lnTo>
                    <a:pt x="0" y="334223"/>
                  </a:lnTo>
                  <a:lnTo>
                    <a:pt x="3186" y="367127"/>
                  </a:lnTo>
                  <a:lnTo>
                    <a:pt x="8561" y="382053"/>
                  </a:lnTo>
                  <a:lnTo>
                    <a:pt x="11969" y="388008"/>
                  </a:lnTo>
                  <a:lnTo>
                    <a:pt x="27046" y="396508"/>
                  </a:lnTo>
                  <a:lnTo>
                    <a:pt x="64476" y="404342"/>
                  </a:lnTo>
                  <a:lnTo>
                    <a:pt x="103978" y="398957"/>
                  </a:lnTo>
                  <a:lnTo>
                    <a:pt x="144688" y="385053"/>
                  </a:lnTo>
                  <a:lnTo>
                    <a:pt x="177537" y="3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1" name="SMARTInkShape-2750"/>
          <p:cNvSpPr/>
          <p:nvPr>
            <p:custDataLst>
              <p:tags r:id="rId9"/>
            </p:custDataLst>
          </p:nvPr>
        </p:nvSpPr>
        <p:spPr>
          <a:xfrm>
            <a:off x="1136678" y="3771900"/>
            <a:ext cx="165073" cy="882884"/>
          </a:xfrm>
          <a:custGeom>
            <a:avLst/>
            <a:gdLst/>
            <a:ahLst/>
            <a:cxnLst/>
            <a:rect l="0" t="0" r="0" b="0"/>
            <a:pathLst>
              <a:path w="165073" h="882884">
                <a:moveTo>
                  <a:pt x="76172" y="0"/>
                </a:moveTo>
                <a:lnTo>
                  <a:pt x="76172" y="0"/>
                </a:lnTo>
                <a:lnTo>
                  <a:pt x="61669" y="705"/>
                </a:lnTo>
                <a:lnTo>
                  <a:pt x="49454" y="5069"/>
                </a:lnTo>
                <a:lnTo>
                  <a:pt x="29731" y="17712"/>
                </a:lnTo>
                <a:lnTo>
                  <a:pt x="17201" y="32993"/>
                </a:lnTo>
                <a:lnTo>
                  <a:pt x="14685" y="41475"/>
                </a:lnTo>
                <a:lnTo>
                  <a:pt x="14014" y="46700"/>
                </a:lnTo>
                <a:lnTo>
                  <a:pt x="17031" y="58150"/>
                </a:lnTo>
                <a:lnTo>
                  <a:pt x="23782" y="69589"/>
                </a:lnTo>
                <a:lnTo>
                  <a:pt x="66170" y="115766"/>
                </a:lnTo>
                <a:lnTo>
                  <a:pt x="109861" y="160967"/>
                </a:lnTo>
                <a:lnTo>
                  <a:pt x="125055" y="184588"/>
                </a:lnTo>
                <a:lnTo>
                  <a:pt x="129648" y="197045"/>
                </a:lnTo>
                <a:lnTo>
                  <a:pt x="133107" y="241311"/>
                </a:lnTo>
                <a:lnTo>
                  <a:pt x="129908" y="270073"/>
                </a:lnTo>
                <a:lnTo>
                  <a:pt x="118392" y="314260"/>
                </a:lnTo>
                <a:lnTo>
                  <a:pt x="100328" y="358686"/>
                </a:lnTo>
                <a:lnTo>
                  <a:pt x="82079" y="400178"/>
                </a:lnTo>
                <a:lnTo>
                  <a:pt x="58965" y="445835"/>
                </a:lnTo>
                <a:lnTo>
                  <a:pt x="41712" y="487009"/>
                </a:lnTo>
                <a:lnTo>
                  <a:pt x="21217" y="533285"/>
                </a:lnTo>
                <a:lnTo>
                  <a:pt x="11363" y="557276"/>
                </a:lnTo>
                <a:lnTo>
                  <a:pt x="2401" y="603171"/>
                </a:lnTo>
                <a:lnTo>
                  <a:pt x="185" y="647748"/>
                </a:lnTo>
                <a:lnTo>
                  <a:pt x="0" y="688201"/>
                </a:lnTo>
                <a:lnTo>
                  <a:pt x="8813" y="729903"/>
                </a:lnTo>
                <a:lnTo>
                  <a:pt x="15927" y="761955"/>
                </a:lnTo>
                <a:lnTo>
                  <a:pt x="36540" y="808434"/>
                </a:lnTo>
                <a:lnTo>
                  <a:pt x="61883" y="852115"/>
                </a:lnTo>
                <a:lnTo>
                  <a:pt x="87496" y="872061"/>
                </a:lnTo>
                <a:lnTo>
                  <a:pt x="120998" y="882883"/>
                </a:lnTo>
                <a:lnTo>
                  <a:pt x="165072" y="8826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7" name="SMARTInkShape-Group545"/>
          <p:cNvGrpSpPr/>
          <p:nvPr/>
        </p:nvGrpSpPr>
        <p:grpSpPr>
          <a:xfrm>
            <a:off x="2355850" y="4204223"/>
            <a:ext cx="311151" cy="228078"/>
            <a:chOff x="2355850" y="4204223"/>
            <a:chExt cx="311151" cy="228078"/>
          </a:xfrm>
        </p:grpSpPr>
        <p:sp>
          <p:nvSpPr>
            <p:cNvPr id="512" name="SMARTInkShape-2751"/>
            <p:cNvSpPr/>
            <p:nvPr>
              <p:custDataLst>
                <p:tags r:id="rId20"/>
              </p:custDataLst>
            </p:nvPr>
          </p:nvSpPr>
          <p:spPr>
            <a:xfrm>
              <a:off x="2667000" y="4261733"/>
              <a:ext cx="1" cy="170568"/>
            </a:xfrm>
            <a:custGeom>
              <a:avLst/>
              <a:gdLst/>
              <a:ahLst/>
              <a:cxnLst/>
              <a:rect l="0" t="0" r="0" b="0"/>
              <a:pathLst>
                <a:path w="1" h="170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39315"/>
                  </a:lnTo>
                  <a:lnTo>
                    <a:pt x="0" y="75938"/>
                  </a:lnTo>
                  <a:lnTo>
                    <a:pt x="0" y="122869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752"/>
            <p:cNvSpPr/>
            <p:nvPr>
              <p:custDataLst>
                <p:tags r:id="rId21"/>
              </p:custDataLst>
            </p:nvPr>
          </p:nvSpPr>
          <p:spPr>
            <a:xfrm>
              <a:off x="2486130" y="4362450"/>
              <a:ext cx="66571" cy="21532"/>
            </a:xfrm>
            <a:custGeom>
              <a:avLst/>
              <a:gdLst/>
              <a:ahLst/>
              <a:cxnLst/>
              <a:rect l="0" t="0" r="0" b="0"/>
              <a:pathLst>
                <a:path w="66571" h="21532">
                  <a:moveTo>
                    <a:pt x="9420" y="6350"/>
                  </a:moveTo>
                  <a:lnTo>
                    <a:pt x="9420" y="6350"/>
                  </a:lnTo>
                  <a:lnTo>
                    <a:pt x="0" y="21531"/>
                  </a:lnTo>
                  <a:lnTo>
                    <a:pt x="318" y="21410"/>
                  </a:lnTo>
                  <a:lnTo>
                    <a:pt x="1235" y="20623"/>
                  </a:lnTo>
                  <a:lnTo>
                    <a:pt x="665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753"/>
            <p:cNvSpPr/>
            <p:nvPr>
              <p:custDataLst>
                <p:tags r:id="rId22"/>
              </p:custDataLst>
            </p:nvPr>
          </p:nvSpPr>
          <p:spPr>
            <a:xfrm>
              <a:off x="2457450" y="4292600"/>
              <a:ext cx="76201" cy="11818"/>
            </a:xfrm>
            <a:custGeom>
              <a:avLst/>
              <a:gdLst/>
              <a:ahLst/>
              <a:cxnLst/>
              <a:rect l="0" t="0" r="0" b="0"/>
              <a:pathLst>
                <a:path w="76201" h="11818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5775" y="8162"/>
                  </a:lnTo>
                  <a:lnTo>
                    <a:pt x="48335" y="95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754"/>
            <p:cNvSpPr/>
            <p:nvPr>
              <p:custDataLst>
                <p:tags r:id="rId23"/>
              </p:custDataLst>
            </p:nvPr>
          </p:nvSpPr>
          <p:spPr>
            <a:xfrm>
              <a:off x="2355850" y="4204223"/>
              <a:ext cx="19051" cy="12178"/>
            </a:xfrm>
            <a:custGeom>
              <a:avLst/>
              <a:gdLst/>
              <a:ahLst/>
              <a:cxnLst/>
              <a:rect l="0" t="0" r="0" b="0"/>
              <a:pathLst>
                <a:path w="19051" h="1217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6" y="654"/>
                  </a:lnTo>
                  <a:lnTo>
                    <a:pt x="3371" y="0"/>
                  </a:lnTo>
                  <a:lnTo>
                    <a:pt x="1905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755"/>
            <p:cNvSpPr/>
            <p:nvPr>
              <p:custDataLst>
                <p:tags r:id="rId24"/>
              </p:custDataLst>
            </p:nvPr>
          </p:nvSpPr>
          <p:spPr>
            <a:xfrm>
              <a:off x="2355850" y="42926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0984" y="4263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546"/>
          <p:cNvGrpSpPr/>
          <p:nvPr/>
        </p:nvGrpSpPr>
        <p:grpSpPr>
          <a:xfrm>
            <a:off x="7648091" y="4061279"/>
            <a:ext cx="340210" cy="231322"/>
            <a:chOff x="7648091" y="4061279"/>
            <a:chExt cx="340210" cy="231322"/>
          </a:xfrm>
        </p:grpSpPr>
        <p:sp>
          <p:nvSpPr>
            <p:cNvPr id="518" name="SMARTInkShape-2756"/>
            <p:cNvSpPr/>
            <p:nvPr>
              <p:custDataLst>
                <p:tags r:id="rId15"/>
              </p:custDataLst>
            </p:nvPr>
          </p:nvSpPr>
          <p:spPr>
            <a:xfrm>
              <a:off x="7648091" y="4152946"/>
              <a:ext cx="22710" cy="82505"/>
            </a:xfrm>
            <a:custGeom>
              <a:avLst/>
              <a:gdLst/>
              <a:ahLst/>
              <a:cxnLst/>
              <a:rect l="0" t="0" r="0" b="0"/>
              <a:pathLst>
                <a:path w="22710" h="82505">
                  <a:moveTo>
                    <a:pt x="3659" y="12654"/>
                  </a:moveTo>
                  <a:lnTo>
                    <a:pt x="3659" y="12654"/>
                  </a:lnTo>
                  <a:lnTo>
                    <a:pt x="3658" y="5912"/>
                  </a:lnTo>
                  <a:lnTo>
                    <a:pt x="2954" y="3926"/>
                  </a:lnTo>
                  <a:lnTo>
                    <a:pt x="1777" y="2602"/>
                  </a:lnTo>
                  <a:lnTo>
                    <a:pt x="288" y="1719"/>
                  </a:lnTo>
                  <a:lnTo>
                    <a:pt x="0" y="1131"/>
                  </a:lnTo>
                  <a:lnTo>
                    <a:pt x="514" y="738"/>
                  </a:lnTo>
                  <a:lnTo>
                    <a:pt x="8942" y="0"/>
                  </a:lnTo>
                  <a:lnTo>
                    <a:pt x="13064" y="6709"/>
                  </a:lnTo>
                  <a:lnTo>
                    <a:pt x="20072" y="25983"/>
                  </a:lnTo>
                  <a:lnTo>
                    <a:pt x="22606" y="72214"/>
                  </a:lnTo>
                  <a:lnTo>
                    <a:pt x="22709" y="82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757"/>
            <p:cNvSpPr/>
            <p:nvPr>
              <p:custDataLst>
                <p:tags r:id="rId16"/>
              </p:custDataLst>
            </p:nvPr>
          </p:nvSpPr>
          <p:spPr>
            <a:xfrm>
              <a:off x="7772400" y="41529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30442" y="5026"/>
                  </a:lnTo>
                  <a:lnTo>
                    <a:pt x="48102" y="7173"/>
                  </a:lnTo>
                  <a:lnTo>
                    <a:pt x="88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758"/>
            <p:cNvSpPr/>
            <p:nvPr>
              <p:custDataLst>
                <p:tags r:id="rId17"/>
              </p:custDataLst>
            </p:nvPr>
          </p:nvSpPr>
          <p:spPr>
            <a:xfrm>
              <a:off x="7806621" y="4203700"/>
              <a:ext cx="92780" cy="18141"/>
            </a:xfrm>
            <a:custGeom>
              <a:avLst/>
              <a:gdLst/>
              <a:ahLst/>
              <a:cxnLst/>
              <a:rect l="0" t="0" r="0" b="0"/>
              <a:pathLst>
                <a:path w="92780" h="18141">
                  <a:moveTo>
                    <a:pt x="16579" y="0"/>
                  </a:moveTo>
                  <a:lnTo>
                    <a:pt x="16579" y="0"/>
                  </a:lnTo>
                  <a:lnTo>
                    <a:pt x="177" y="10935"/>
                  </a:lnTo>
                  <a:lnTo>
                    <a:pt x="0" y="12229"/>
                  </a:lnTo>
                  <a:lnTo>
                    <a:pt x="1685" y="15548"/>
                  </a:lnTo>
                  <a:lnTo>
                    <a:pt x="10430" y="17494"/>
                  </a:lnTo>
                  <a:lnTo>
                    <a:pt x="48486" y="18140"/>
                  </a:lnTo>
                  <a:lnTo>
                    <a:pt x="9277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759"/>
            <p:cNvSpPr/>
            <p:nvPr>
              <p:custDataLst>
                <p:tags r:id="rId18"/>
              </p:custDataLst>
            </p:nvPr>
          </p:nvSpPr>
          <p:spPr>
            <a:xfrm>
              <a:off x="7661018" y="4061279"/>
              <a:ext cx="16133" cy="21772"/>
            </a:xfrm>
            <a:custGeom>
              <a:avLst/>
              <a:gdLst/>
              <a:ahLst/>
              <a:cxnLst/>
              <a:rect l="0" t="0" r="0" b="0"/>
              <a:pathLst>
                <a:path w="16133" h="21772">
                  <a:moveTo>
                    <a:pt x="16132" y="21771"/>
                  </a:moveTo>
                  <a:lnTo>
                    <a:pt x="16132" y="21771"/>
                  </a:lnTo>
                  <a:lnTo>
                    <a:pt x="12761" y="21771"/>
                  </a:lnTo>
                  <a:lnTo>
                    <a:pt x="9224" y="18008"/>
                  </a:lnTo>
                  <a:lnTo>
                    <a:pt x="6006" y="12337"/>
                  </a:lnTo>
                  <a:lnTo>
                    <a:pt x="3489" y="5179"/>
                  </a:lnTo>
                  <a:lnTo>
                    <a:pt x="0" y="0"/>
                  </a:lnTo>
                  <a:lnTo>
                    <a:pt x="438" y="201"/>
                  </a:lnTo>
                  <a:lnTo>
                    <a:pt x="1436" y="1041"/>
                  </a:lnTo>
                  <a:lnTo>
                    <a:pt x="3432" y="9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760"/>
            <p:cNvSpPr/>
            <p:nvPr>
              <p:custDataLst>
                <p:tags r:id="rId19"/>
              </p:custDataLst>
            </p:nvPr>
          </p:nvSpPr>
          <p:spPr>
            <a:xfrm>
              <a:off x="7975600" y="41402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5026" y="32324"/>
                  </a:lnTo>
                  <a:lnTo>
                    <a:pt x="7839" y="67433"/>
                  </a:lnTo>
                  <a:lnTo>
                    <a:pt x="11740" y="113430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547"/>
          <p:cNvGrpSpPr/>
          <p:nvPr/>
        </p:nvGrpSpPr>
        <p:grpSpPr>
          <a:xfrm>
            <a:off x="2171700" y="6026489"/>
            <a:ext cx="387351" cy="272712"/>
            <a:chOff x="2171700" y="6026489"/>
            <a:chExt cx="387351" cy="272712"/>
          </a:xfrm>
        </p:grpSpPr>
        <p:sp>
          <p:nvSpPr>
            <p:cNvPr id="524" name="SMARTInkShape-2761"/>
            <p:cNvSpPr/>
            <p:nvPr>
              <p:custDataLst>
                <p:tags r:id="rId10"/>
              </p:custDataLst>
            </p:nvPr>
          </p:nvSpPr>
          <p:spPr>
            <a:xfrm>
              <a:off x="2175823" y="6026489"/>
              <a:ext cx="40328" cy="12362"/>
            </a:xfrm>
            <a:custGeom>
              <a:avLst/>
              <a:gdLst/>
              <a:ahLst/>
              <a:cxnLst/>
              <a:rect l="0" t="0" r="0" b="0"/>
              <a:pathLst>
                <a:path w="40328" h="12362">
                  <a:moveTo>
                    <a:pt x="14927" y="12361"/>
                  </a:moveTo>
                  <a:lnTo>
                    <a:pt x="14927" y="12361"/>
                  </a:lnTo>
                  <a:lnTo>
                    <a:pt x="4096" y="2235"/>
                  </a:lnTo>
                  <a:lnTo>
                    <a:pt x="0" y="805"/>
                  </a:lnTo>
                  <a:lnTo>
                    <a:pt x="37" y="423"/>
                  </a:lnTo>
                  <a:lnTo>
                    <a:pt x="3840" y="0"/>
                  </a:lnTo>
                  <a:lnTo>
                    <a:pt x="8354" y="1693"/>
                  </a:lnTo>
                  <a:lnTo>
                    <a:pt x="14828" y="4798"/>
                  </a:lnTo>
                  <a:lnTo>
                    <a:pt x="40327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762"/>
            <p:cNvSpPr/>
            <p:nvPr>
              <p:custDataLst>
                <p:tags r:id="rId11"/>
              </p:custDataLst>
            </p:nvPr>
          </p:nvSpPr>
          <p:spPr>
            <a:xfrm>
              <a:off x="2171700" y="6144130"/>
              <a:ext cx="31751" cy="110621"/>
            </a:xfrm>
            <a:custGeom>
              <a:avLst/>
              <a:gdLst/>
              <a:ahLst/>
              <a:cxnLst/>
              <a:rect l="0" t="0" r="0" b="0"/>
              <a:pathLst>
                <a:path w="31751" h="110621">
                  <a:moveTo>
                    <a:pt x="0" y="28070"/>
                  </a:moveTo>
                  <a:lnTo>
                    <a:pt x="0" y="28070"/>
                  </a:lnTo>
                  <a:lnTo>
                    <a:pt x="0" y="24699"/>
                  </a:lnTo>
                  <a:lnTo>
                    <a:pt x="3371" y="15861"/>
                  </a:lnTo>
                  <a:lnTo>
                    <a:pt x="10984" y="3013"/>
                  </a:lnTo>
                  <a:lnTo>
                    <a:pt x="11556" y="782"/>
                  </a:lnTo>
                  <a:lnTo>
                    <a:pt x="12643" y="0"/>
                  </a:lnTo>
                  <a:lnTo>
                    <a:pt x="14073" y="185"/>
                  </a:lnTo>
                  <a:lnTo>
                    <a:pt x="15732" y="1014"/>
                  </a:lnTo>
                  <a:lnTo>
                    <a:pt x="16838" y="2977"/>
                  </a:lnTo>
                  <a:lnTo>
                    <a:pt x="18394" y="14598"/>
                  </a:lnTo>
                  <a:lnTo>
                    <a:pt x="18964" y="55624"/>
                  </a:lnTo>
                  <a:lnTo>
                    <a:pt x="31750" y="110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763"/>
            <p:cNvSpPr/>
            <p:nvPr>
              <p:custDataLst>
                <p:tags r:id="rId12"/>
              </p:custDataLst>
            </p:nvPr>
          </p:nvSpPr>
          <p:spPr>
            <a:xfrm>
              <a:off x="2326792" y="6172200"/>
              <a:ext cx="86209" cy="18789"/>
            </a:xfrm>
            <a:custGeom>
              <a:avLst/>
              <a:gdLst/>
              <a:ahLst/>
              <a:cxnLst/>
              <a:rect l="0" t="0" r="0" b="0"/>
              <a:pathLst>
                <a:path w="86209" h="18789">
                  <a:moveTo>
                    <a:pt x="3658" y="12700"/>
                  </a:moveTo>
                  <a:lnTo>
                    <a:pt x="3658" y="12700"/>
                  </a:lnTo>
                  <a:lnTo>
                    <a:pt x="287" y="16071"/>
                  </a:lnTo>
                  <a:lnTo>
                    <a:pt x="0" y="17064"/>
                  </a:lnTo>
                  <a:lnTo>
                    <a:pt x="513" y="17726"/>
                  </a:lnTo>
                  <a:lnTo>
                    <a:pt x="2966" y="18462"/>
                  </a:lnTo>
                  <a:lnTo>
                    <a:pt x="6408" y="18788"/>
                  </a:lnTo>
                  <a:lnTo>
                    <a:pt x="52416" y="3147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764"/>
            <p:cNvSpPr/>
            <p:nvPr>
              <p:custDataLst>
                <p:tags r:id="rId13"/>
              </p:custDataLst>
            </p:nvPr>
          </p:nvSpPr>
          <p:spPr>
            <a:xfrm>
              <a:off x="2331856" y="6242050"/>
              <a:ext cx="112895" cy="24179"/>
            </a:xfrm>
            <a:custGeom>
              <a:avLst/>
              <a:gdLst/>
              <a:ahLst/>
              <a:cxnLst/>
              <a:rect l="0" t="0" r="0" b="0"/>
              <a:pathLst>
                <a:path w="112895" h="24179">
                  <a:moveTo>
                    <a:pt x="17644" y="6350"/>
                  </a:moveTo>
                  <a:lnTo>
                    <a:pt x="17644" y="6350"/>
                  </a:lnTo>
                  <a:lnTo>
                    <a:pt x="3338" y="15189"/>
                  </a:lnTo>
                  <a:lnTo>
                    <a:pt x="703" y="19215"/>
                  </a:lnTo>
                  <a:lnTo>
                    <a:pt x="0" y="21277"/>
                  </a:lnTo>
                  <a:lnTo>
                    <a:pt x="1648" y="22651"/>
                  </a:lnTo>
                  <a:lnTo>
                    <a:pt x="9123" y="24178"/>
                  </a:lnTo>
                  <a:lnTo>
                    <a:pt x="47915" y="18332"/>
                  </a:lnTo>
                  <a:lnTo>
                    <a:pt x="112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765"/>
            <p:cNvSpPr/>
            <p:nvPr>
              <p:custDataLst>
                <p:tags r:id="rId14"/>
              </p:custDataLst>
            </p:nvPr>
          </p:nvSpPr>
          <p:spPr>
            <a:xfrm>
              <a:off x="2549948" y="6134100"/>
              <a:ext cx="9103" cy="165101"/>
            </a:xfrm>
            <a:custGeom>
              <a:avLst/>
              <a:gdLst/>
              <a:ahLst/>
              <a:cxnLst/>
              <a:rect l="0" t="0" r="0" b="0"/>
              <a:pathLst>
                <a:path w="9103" h="165101">
                  <a:moveTo>
                    <a:pt x="9102" y="0"/>
                  </a:moveTo>
                  <a:lnTo>
                    <a:pt x="9102" y="0"/>
                  </a:lnTo>
                  <a:lnTo>
                    <a:pt x="263" y="17676"/>
                  </a:lnTo>
                  <a:lnTo>
                    <a:pt x="0" y="27612"/>
                  </a:lnTo>
                  <a:lnTo>
                    <a:pt x="5579" y="64721"/>
                  </a:lnTo>
                  <a:lnTo>
                    <a:pt x="8058" y="108704"/>
                  </a:lnTo>
                  <a:lnTo>
                    <a:pt x="9102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36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MARTInkShape-2766"/>
          <p:cNvSpPr/>
          <p:nvPr>
            <p:custDataLst>
              <p:tags r:id="rId1"/>
            </p:custDataLst>
          </p:nvPr>
        </p:nvSpPr>
        <p:spPr>
          <a:xfrm>
            <a:off x="8000277" y="1473200"/>
            <a:ext cx="2944161" cy="36732"/>
          </a:xfrm>
          <a:custGeom>
            <a:avLst/>
            <a:gdLst/>
            <a:ahLst/>
            <a:cxnLst/>
            <a:rect l="0" t="0" r="0" b="0"/>
            <a:pathLst>
              <a:path w="2944161" h="36732">
                <a:moveTo>
                  <a:pt x="95973" y="12700"/>
                </a:moveTo>
                <a:lnTo>
                  <a:pt x="95973" y="12700"/>
                </a:lnTo>
                <a:lnTo>
                  <a:pt x="50139" y="7674"/>
                </a:lnTo>
                <a:lnTo>
                  <a:pt x="2800" y="6428"/>
                </a:lnTo>
                <a:lnTo>
                  <a:pt x="0" y="6384"/>
                </a:lnTo>
                <a:lnTo>
                  <a:pt x="42775" y="6352"/>
                </a:lnTo>
                <a:lnTo>
                  <a:pt x="84836" y="6351"/>
                </a:lnTo>
                <a:lnTo>
                  <a:pt x="122933" y="6350"/>
                </a:lnTo>
                <a:lnTo>
                  <a:pt x="159935" y="6350"/>
                </a:lnTo>
                <a:lnTo>
                  <a:pt x="197711" y="6350"/>
                </a:lnTo>
                <a:lnTo>
                  <a:pt x="242456" y="9721"/>
                </a:lnTo>
                <a:lnTo>
                  <a:pt x="274906" y="11376"/>
                </a:lnTo>
                <a:lnTo>
                  <a:pt x="308848" y="12111"/>
                </a:lnTo>
                <a:lnTo>
                  <a:pt x="345100" y="12438"/>
                </a:lnTo>
                <a:lnTo>
                  <a:pt x="388022" y="12584"/>
                </a:lnTo>
                <a:lnTo>
                  <a:pt x="434617" y="12648"/>
                </a:lnTo>
                <a:lnTo>
                  <a:pt x="481196" y="12677"/>
                </a:lnTo>
                <a:lnTo>
                  <a:pt x="505894" y="13390"/>
                </a:lnTo>
                <a:lnTo>
                  <a:pt x="531531" y="14571"/>
                </a:lnTo>
                <a:lnTo>
                  <a:pt x="557794" y="16064"/>
                </a:lnTo>
                <a:lnTo>
                  <a:pt x="585182" y="17059"/>
                </a:lnTo>
                <a:lnTo>
                  <a:pt x="613318" y="17723"/>
                </a:lnTo>
                <a:lnTo>
                  <a:pt x="641953" y="18165"/>
                </a:lnTo>
                <a:lnTo>
                  <a:pt x="670921" y="18460"/>
                </a:lnTo>
                <a:lnTo>
                  <a:pt x="700112" y="18657"/>
                </a:lnTo>
                <a:lnTo>
                  <a:pt x="729449" y="18788"/>
                </a:lnTo>
                <a:lnTo>
                  <a:pt x="760295" y="18875"/>
                </a:lnTo>
                <a:lnTo>
                  <a:pt x="792150" y="18933"/>
                </a:lnTo>
                <a:lnTo>
                  <a:pt x="824673" y="18972"/>
                </a:lnTo>
                <a:lnTo>
                  <a:pt x="859056" y="18998"/>
                </a:lnTo>
                <a:lnTo>
                  <a:pt x="894680" y="19015"/>
                </a:lnTo>
                <a:lnTo>
                  <a:pt x="931126" y="19027"/>
                </a:lnTo>
                <a:lnTo>
                  <a:pt x="967420" y="19035"/>
                </a:lnTo>
                <a:lnTo>
                  <a:pt x="1003611" y="19040"/>
                </a:lnTo>
                <a:lnTo>
                  <a:pt x="1039732" y="19043"/>
                </a:lnTo>
                <a:lnTo>
                  <a:pt x="1075099" y="19045"/>
                </a:lnTo>
                <a:lnTo>
                  <a:pt x="1109969" y="19047"/>
                </a:lnTo>
                <a:lnTo>
                  <a:pt x="1144504" y="19048"/>
                </a:lnTo>
                <a:lnTo>
                  <a:pt x="1179520" y="19049"/>
                </a:lnTo>
                <a:lnTo>
                  <a:pt x="1214861" y="19049"/>
                </a:lnTo>
                <a:lnTo>
                  <a:pt x="1250414" y="19049"/>
                </a:lnTo>
                <a:lnTo>
                  <a:pt x="1286112" y="19050"/>
                </a:lnTo>
                <a:lnTo>
                  <a:pt x="1321904" y="19050"/>
                </a:lnTo>
                <a:lnTo>
                  <a:pt x="1357760" y="19050"/>
                </a:lnTo>
                <a:lnTo>
                  <a:pt x="1393659" y="19050"/>
                </a:lnTo>
                <a:lnTo>
                  <a:pt x="1429585" y="19050"/>
                </a:lnTo>
                <a:lnTo>
                  <a:pt x="1465530" y="19050"/>
                </a:lnTo>
                <a:lnTo>
                  <a:pt x="1502194" y="19050"/>
                </a:lnTo>
                <a:lnTo>
                  <a:pt x="1539337" y="19050"/>
                </a:lnTo>
                <a:lnTo>
                  <a:pt x="1576798" y="19050"/>
                </a:lnTo>
                <a:lnTo>
                  <a:pt x="1613062" y="19050"/>
                </a:lnTo>
                <a:lnTo>
                  <a:pt x="1648527" y="19050"/>
                </a:lnTo>
                <a:lnTo>
                  <a:pt x="1683458" y="19050"/>
                </a:lnTo>
                <a:lnTo>
                  <a:pt x="1717329" y="18344"/>
                </a:lnTo>
                <a:lnTo>
                  <a:pt x="1750493" y="17168"/>
                </a:lnTo>
                <a:lnTo>
                  <a:pt x="1783186" y="15679"/>
                </a:lnTo>
                <a:lnTo>
                  <a:pt x="1816977" y="15392"/>
                </a:lnTo>
                <a:lnTo>
                  <a:pt x="1851498" y="15906"/>
                </a:lnTo>
                <a:lnTo>
                  <a:pt x="1886506" y="16954"/>
                </a:lnTo>
                <a:lnTo>
                  <a:pt x="1921134" y="16947"/>
                </a:lnTo>
                <a:lnTo>
                  <a:pt x="1955508" y="16237"/>
                </a:lnTo>
                <a:lnTo>
                  <a:pt x="1989714" y="15058"/>
                </a:lnTo>
                <a:lnTo>
                  <a:pt x="2023804" y="14272"/>
                </a:lnTo>
                <a:lnTo>
                  <a:pt x="2057821" y="13748"/>
                </a:lnTo>
                <a:lnTo>
                  <a:pt x="2091789" y="13399"/>
                </a:lnTo>
                <a:lnTo>
                  <a:pt x="2125017" y="13166"/>
                </a:lnTo>
                <a:lnTo>
                  <a:pt x="2157753" y="13011"/>
                </a:lnTo>
                <a:lnTo>
                  <a:pt x="2190160" y="12907"/>
                </a:lnTo>
                <a:lnTo>
                  <a:pt x="2222346" y="13544"/>
                </a:lnTo>
                <a:lnTo>
                  <a:pt x="2254389" y="14674"/>
                </a:lnTo>
                <a:lnTo>
                  <a:pt x="2286333" y="16132"/>
                </a:lnTo>
                <a:lnTo>
                  <a:pt x="2317508" y="17105"/>
                </a:lnTo>
                <a:lnTo>
                  <a:pt x="2348168" y="17753"/>
                </a:lnTo>
                <a:lnTo>
                  <a:pt x="2378486" y="18185"/>
                </a:lnTo>
                <a:lnTo>
                  <a:pt x="2407871" y="18474"/>
                </a:lnTo>
                <a:lnTo>
                  <a:pt x="2436633" y="18666"/>
                </a:lnTo>
                <a:lnTo>
                  <a:pt x="2464980" y="18794"/>
                </a:lnTo>
                <a:lnTo>
                  <a:pt x="2493051" y="19585"/>
                </a:lnTo>
                <a:lnTo>
                  <a:pt x="2520937" y="20818"/>
                </a:lnTo>
                <a:lnTo>
                  <a:pt x="2548698" y="22345"/>
                </a:lnTo>
                <a:lnTo>
                  <a:pt x="2574262" y="24069"/>
                </a:lnTo>
                <a:lnTo>
                  <a:pt x="2621482" y="27866"/>
                </a:lnTo>
                <a:lnTo>
                  <a:pt x="2667868" y="30024"/>
                </a:lnTo>
                <a:lnTo>
                  <a:pt x="2712237" y="30983"/>
                </a:lnTo>
                <a:lnTo>
                  <a:pt x="2750771" y="31409"/>
                </a:lnTo>
                <a:lnTo>
                  <a:pt x="2784832" y="33480"/>
                </a:lnTo>
                <a:lnTo>
                  <a:pt x="2829893" y="36731"/>
                </a:lnTo>
                <a:lnTo>
                  <a:pt x="2873817" y="35813"/>
                </a:lnTo>
                <a:lnTo>
                  <a:pt x="2915054" y="31072"/>
                </a:lnTo>
                <a:lnTo>
                  <a:pt x="2939504" y="25199"/>
                </a:lnTo>
                <a:lnTo>
                  <a:pt x="2944160" y="23149"/>
                </a:lnTo>
                <a:lnTo>
                  <a:pt x="2943736" y="20372"/>
                </a:lnTo>
                <a:lnTo>
                  <a:pt x="2933859" y="13523"/>
                </a:lnTo>
                <a:lnTo>
                  <a:pt x="290267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MARTInkShape-2767"/>
          <p:cNvSpPr/>
          <p:nvPr>
            <p:custDataLst>
              <p:tags r:id="rId2"/>
            </p:custDataLst>
          </p:nvPr>
        </p:nvSpPr>
        <p:spPr>
          <a:xfrm>
            <a:off x="1734159" y="139702"/>
            <a:ext cx="4482193" cy="1427671"/>
          </a:xfrm>
          <a:custGeom>
            <a:avLst/>
            <a:gdLst/>
            <a:ahLst/>
            <a:cxnLst/>
            <a:rect l="0" t="0" r="0" b="0"/>
            <a:pathLst>
              <a:path w="4482193" h="1427671">
                <a:moveTo>
                  <a:pt x="120041" y="1396998"/>
                </a:moveTo>
                <a:lnTo>
                  <a:pt x="120041" y="1396998"/>
                </a:lnTo>
                <a:lnTo>
                  <a:pt x="120041" y="1406458"/>
                </a:lnTo>
                <a:lnTo>
                  <a:pt x="120746" y="1407538"/>
                </a:lnTo>
                <a:lnTo>
                  <a:pt x="121922" y="1408258"/>
                </a:lnTo>
                <a:lnTo>
                  <a:pt x="123412" y="1408738"/>
                </a:lnTo>
                <a:lnTo>
                  <a:pt x="125110" y="1408352"/>
                </a:lnTo>
                <a:lnTo>
                  <a:pt x="132906" y="1404545"/>
                </a:lnTo>
                <a:lnTo>
                  <a:pt x="174444" y="1396895"/>
                </a:lnTo>
                <a:lnTo>
                  <a:pt x="215663" y="1390584"/>
                </a:lnTo>
                <a:lnTo>
                  <a:pt x="255835" y="1381894"/>
                </a:lnTo>
                <a:lnTo>
                  <a:pt x="294509" y="1378727"/>
                </a:lnTo>
                <a:lnTo>
                  <a:pt x="338000" y="1376221"/>
                </a:lnTo>
                <a:lnTo>
                  <a:pt x="376533" y="1371086"/>
                </a:lnTo>
                <a:lnTo>
                  <a:pt x="419229" y="1366978"/>
                </a:lnTo>
                <a:lnTo>
                  <a:pt x="465041" y="1363879"/>
                </a:lnTo>
                <a:lnTo>
                  <a:pt x="498447" y="1360406"/>
                </a:lnTo>
                <a:lnTo>
                  <a:pt x="534460" y="1356511"/>
                </a:lnTo>
                <a:lnTo>
                  <a:pt x="571633" y="1352428"/>
                </a:lnTo>
                <a:lnTo>
                  <a:pt x="610026" y="1348967"/>
                </a:lnTo>
                <a:lnTo>
                  <a:pt x="650609" y="1347429"/>
                </a:lnTo>
                <a:lnTo>
                  <a:pt x="692163" y="1344864"/>
                </a:lnTo>
                <a:lnTo>
                  <a:pt x="734856" y="1342077"/>
                </a:lnTo>
                <a:lnTo>
                  <a:pt x="779702" y="1340839"/>
                </a:lnTo>
                <a:lnTo>
                  <a:pt x="825503" y="1338407"/>
                </a:lnTo>
                <a:lnTo>
                  <a:pt x="871730" y="1335680"/>
                </a:lnTo>
                <a:lnTo>
                  <a:pt x="918145" y="1334468"/>
                </a:lnTo>
                <a:lnTo>
                  <a:pt x="942094" y="1334144"/>
                </a:lnTo>
                <a:lnTo>
                  <a:pt x="966526" y="1333929"/>
                </a:lnTo>
                <a:lnTo>
                  <a:pt x="991281" y="1333785"/>
                </a:lnTo>
                <a:lnTo>
                  <a:pt x="1016957" y="1332984"/>
                </a:lnTo>
                <a:lnTo>
                  <a:pt x="1043246" y="1331744"/>
                </a:lnTo>
                <a:lnTo>
                  <a:pt x="1069944" y="1330212"/>
                </a:lnTo>
                <a:lnTo>
                  <a:pt x="1096210" y="1329191"/>
                </a:lnTo>
                <a:lnTo>
                  <a:pt x="1122187" y="1328510"/>
                </a:lnTo>
                <a:lnTo>
                  <a:pt x="1147971" y="1328056"/>
                </a:lnTo>
                <a:lnTo>
                  <a:pt x="1174334" y="1327753"/>
                </a:lnTo>
                <a:lnTo>
                  <a:pt x="1201080" y="1327551"/>
                </a:lnTo>
                <a:lnTo>
                  <a:pt x="1228084" y="1327417"/>
                </a:lnTo>
                <a:lnTo>
                  <a:pt x="1255259" y="1327327"/>
                </a:lnTo>
                <a:lnTo>
                  <a:pt x="1282547" y="1327268"/>
                </a:lnTo>
                <a:lnTo>
                  <a:pt x="1309912" y="1327228"/>
                </a:lnTo>
                <a:lnTo>
                  <a:pt x="1338738" y="1327201"/>
                </a:lnTo>
                <a:lnTo>
                  <a:pt x="1368539" y="1327183"/>
                </a:lnTo>
                <a:lnTo>
                  <a:pt x="1398990" y="1327172"/>
                </a:lnTo>
                <a:lnTo>
                  <a:pt x="1429168" y="1327164"/>
                </a:lnTo>
                <a:lnTo>
                  <a:pt x="1459165" y="1327158"/>
                </a:lnTo>
                <a:lnTo>
                  <a:pt x="1489040" y="1327155"/>
                </a:lnTo>
                <a:lnTo>
                  <a:pt x="1518835" y="1327153"/>
                </a:lnTo>
                <a:lnTo>
                  <a:pt x="1548576" y="1327151"/>
                </a:lnTo>
                <a:lnTo>
                  <a:pt x="1578281" y="1327150"/>
                </a:lnTo>
                <a:lnTo>
                  <a:pt x="1608668" y="1327149"/>
                </a:lnTo>
                <a:lnTo>
                  <a:pt x="1639508" y="1327149"/>
                </a:lnTo>
                <a:lnTo>
                  <a:pt x="1670653" y="1327149"/>
                </a:lnTo>
                <a:lnTo>
                  <a:pt x="1701293" y="1327148"/>
                </a:lnTo>
                <a:lnTo>
                  <a:pt x="1731598" y="1327148"/>
                </a:lnTo>
                <a:lnTo>
                  <a:pt x="1761679" y="1327148"/>
                </a:lnTo>
                <a:lnTo>
                  <a:pt x="1792316" y="1327148"/>
                </a:lnTo>
                <a:lnTo>
                  <a:pt x="1823325" y="1327148"/>
                </a:lnTo>
                <a:lnTo>
                  <a:pt x="1854580" y="1327148"/>
                </a:lnTo>
                <a:lnTo>
                  <a:pt x="1885294" y="1327148"/>
                </a:lnTo>
                <a:lnTo>
                  <a:pt x="1915649" y="1327148"/>
                </a:lnTo>
                <a:lnTo>
                  <a:pt x="1945763" y="1327148"/>
                </a:lnTo>
                <a:lnTo>
                  <a:pt x="1976422" y="1327148"/>
                </a:lnTo>
                <a:lnTo>
                  <a:pt x="2007445" y="1327148"/>
                </a:lnTo>
                <a:lnTo>
                  <a:pt x="2038710" y="1327148"/>
                </a:lnTo>
                <a:lnTo>
                  <a:pt x="2068726" y="1327854"/>
                </a:lnTo>
                <a:lnTo>
                  <a:pt x="2097909" y="1329030"/>
                </a:lnTo>
                <a:lnTo>
                  <a:pt x="2126536" y="1330519"/>
                </a:lnTo>
                <a:lnTo>
                  <a:pt x="2155499" y="1331512"/>
                </a:lnTo>
                <a:lnTo>
                  <a:pt x="2184685" y="1332174"/>
                </a:lnTo>
                <a:lnTo>
                  <a:pt x="2214020" y="1332615"/>
                </a:lnTo>
                <a:lnTo>
                  <a:pt x="2243455" y="1332910"/>
                </a:lnTo>
                <a:lnTo>
                  <a:pt x="2272956" y="1333106"/>
                </a:lnTo>
                <a:lnTo>
                  <a:pt x="2302500" y="1333236"/>
                </a:lnTo>
                <a:lnTo>
                  <a:pt x="2332781" y="1333324"/>
                </a:lnTo>
                <a:lnTo>
                  <a:pt x="2363551" y="1333382"/>
                </a:lnTo>
                <a:lnTo>
                  <a:pt x="2394647" y="1333420"/>
                </a:lnTo>
                <a:lnTo>
                  <a:pt x="2425256" y="1334152"/>
                </a:lnTo>
                <a:lnTo>
                  <a:pt x="2455540" y="1335345"/>
                </a:lnTo>
                <a:lnTo>
                  <a:pt x="2485607" y="1336846"/>
                </a:lnTo>
                <a:lnTo>
                  <a:pt x="2514824" y="1337847"/>
                </a:lnTo>
                <a:lnTo>
                  <a:pt x="2543474" y="1338514"/>
                </a:lnTo>
                <a:lnTo>
                  <a:pt x="2571746" y="1338959"/>
                </a:lnTo>
                <a:lnTo>
                  <a:pt x="2599766" y="1339255"/>
                </a:lnTo>
                <a:lnTo>
                  <a:pt x="2627619" y="1339452"/>
                </a:lnTo>
                <a:lnTo>
                  <a:pt x="2655360" y="1339584"/>
                </a:lnTo>
                <a:lnTo>
                  <a:pt x="2682320" y="1339672"/>
                </a:lnTo>
                <a:lnTo>
                  <a:pt x="2708761" y="1339731"/>
                </a:lnTo>
                <a:lnTo>
                  <a:pt x="2734854" y="1339770"/>
                </a:lnTo>
                <a:lnTo>
                  <a:pt x="2761422" y="1339796"/>
                </a:lnTo>
                <a:lnTo>
                  <a:pt x="2788306" y="1339813"/>
                </a:lnTo>
                <a:lnTo>
                  <a:pt x="2815401" y="1339825"/>
                </a:lnTo>
                <a:lnTo>
                  <a:pt x="2841931" y="1339832"/>
                </a:lnTo>
                <a:lnTo>
                  <a:pt x="2868084" y="1339838"/>
                </a:lnTo>
                <a:lnTo>
                  <a:pt x="2893986" y="1339841"/>
                </a:lnTo>
                <a:lnTo>
                  <a:pt x="2919720" y="1340549"/>
                </a:lnTo>
                <a:lnTo>
                  <a:pt x="2945345" y="1341726"/>
                </a:lnTo>
                <a:lnTo>
                  <a:pt x="2970893" y="1343217"/>
                </a:lnTo>
                <a:lnTo>
                  <a:pt x="2995687" y="1343505"/>
                </a:lnTo>
                <a:lnTo>
                  <a:pt x="3019977" y="1342992"/>
                </a:lnTo>
                <a:lnTo>
                  <a:pt x="3043932" y="1341944"/>
                </a:lnTo>
                <a:lnTo>
                  <a:pt x="3091245" y="1340779"/>
                </a:lnTo>
                <a:lnTo>
                  <a:pt x="3138142" y="1340967"/>
                </a:lnTo>
                <a:lnTo>
                  <a:pt x="3184856" y="1343403"/>
                </a:lnTo>
                <a:lnTo>
                  <a:pt x="3229607" y="1344956"/>
                </a:lnTo>
                <a:lnTo>
                  <a:pt x="3273720" y="1344940"/>
                </a:lnTo>
                <a:lnTo>
                  <a:pt x="3319197" y="1342582"/>
                </a:lnTo>
                <a:lnTo>
                  <a:pt x="3363397" y="1341063"/>
                </a:lnTo>
                <a:lnTo>
                  <a:pt x="3406560" y="1340388"/>
                </a:lnTo>
                <a:lnTo>
                  <a:pt x="3449262" y="1340088"/>
                </a:lnTo>
                <a:lnTo>
                  <a:pt x="3489878" y="1338073"/>
                </a:lnTo>
                <a:lnTo>
                  <a:pt x="3529801" y="1335531"/>
                </a:lnTo>
                <a:lnTo>
                  <a:pt x="3571064" y="1334402"/>
                </a:lnTo>
                <a:lnTo>
                  <a:pt x="3609159" y="1332018"/>
                </a:lnTo>
                <a:lnTo>
                  <a:pt x="3645610" y="1329312"/>
                </a:lnTo>
                <a:lnTo>
                  <a:pt x="3682977" y="1328110"/>
                </a:lnTo>
                <a:lnTo>
                  <a:pt x="3718871" y="1325694"/>
                </a:lnTo>
                <a:lnTo>
                  <a:pt x="3752932" y="1322268"/>
                </a:lnTo>
                <a:lnTo>
                  <a:pt x="3799875" y="1317079"/>
                </a:lnTo>
                <a:lnTo>
                  <a:pt x="3845064" y="1314522"/>
                </a:lnTo>
                <a:lnTo>
                  <a:pt x="3889027" y="1309610"/>
                </a:lnTo>
                <a:lnTo>
                  <a:pt x="3929177" y="1303685"/>
                </a:lnTo>
                <a:lnTo>
                  <a:pt x="3970707" y="1296756"/>
                </a:lnTo>
                <a:lnTo>
                  <a:pt x="4006912" y="1289887"/>
                </a:lnTo>
                <a:lnTo>
                  <a:pt x="4042757" y="1282130"/>
                </a:lnTo>
                <a:lnTo>
                  <a:pt x="4087146" y="1269830"/>
                </a:lnTo>
                <a:lnTo>
                  <a:pt x="4123817" y="1257248"/>
                </a:lnTo>
                <a:lnTo>
                  <a:pt x="4164079" y="1240820"/>
                </a:lnTo>
                <a:lnTo>
                  <a:pt x="4195295" y="1219960"/>
                </a:lnTo>
                <a:lnTo>
                  <a:pt x="4237733" y="1181773"/>
                </a:lnTo>
                <a:lnTo>
                  <a:pt x="4274489" y="1138688"/>
                </a:lnTo>
                <a:lnTo>
                  <a:pt x="4303011" y="1096442"/>
                </a:lnTo>
                <a:lnTo>
                  <a:pt x="4327878" y="1052976"/>
                </a:lnTo>
                <a:lnTo>
                  <a:pt x="4349958" y="1009897"/>
                </a:lnTo>
                <a:lnTo>
                  <a:pt x="4370338" y="970578"/>
                </a:lnTo>
                <a:lnTo>
                  <a:pt x="4387878" y="927908"/>
                </a:lnTo>
                <a:lnTo>
                  <a:pt x="4400224" y="895943"/>
                </a:lnTo>
                <a:lnTo>
                  <a:pt x="4412767" y="862922"/>
                </a:lnTo>
                <a:lnTo>
                  <a:pt x="4427966" y="818242"/>
                </a:lnTo>
                <a:lnTo>
                  <a:pt x="4438819" y="775135"/>
                </a:lnTo>
                <a:lnTo>
                  <a:pt x="4446147" y="740320"/>
                </a:lnTo>
                <a:lnTo>
                  <a:pt x="4451756" y="703680"/>
                </a:lnTo>
                <a:lnTo>
                  <a:pt x="4455510" y="664207"/>
                </a:lnTo>
                <a:lnTo>
                  <a:pt x="4460152" y="632693"/>
                </a:lnTo>
                <a:lnTo>
                  <a:pt x="4466211" y="595873"/>
                </a:lnTo>
                <a:lnTo>
                  <a:pt x="4471256" y="558343"/>
                </a:lnTo>
                <a:lnTo>
                  <a:pt x="4474694" y="514997"/>
                </a:lnTo>
                <a:lnTo>
                  <a:pt x="4477379" y="481711"/>
                </a:lnTo>
                <a:lnTo>
                  <a:pt x="4480976" y="434592"/>
                </a:lnTo>
                <a:lnTo>
                  <a:pt x="4482192" y="393388"/>
                </a:lnTo>
                <a:lnTo>
                  <a:pt x="4481727" y="353707"/>
                </a:lnTo>
                <a:lnTo>
                  <a:pt x="4473690" y="316079"/>
                </a:lnTo>
                <a:lnTo>
                  <a:pt x="4457434" y="268951"/>
                </a:lnTo>
                <a:lnTo>
                  <a:pt x="4451599" y="250766"/>
                </a:lnTo>
                <a:lnTo>
                  <a:pt x="4427988" y="214305"/>
                </a:lnTo>
                <a:lnTo>
                  <a:pt x="4390666" y="178912"/>
                </a:lnTo>
                <a:lnTo>
                  <a:pt x="4348312" y="149853"/>
                </a:lnTo>
                <a:lnTo>
                  <a:pt x="4313852" y="128439"/>
                </a:lnTo>
                <a:lnTo>
                  <a:pt x="4267815" y="109081"/>
                </a:lnTo>
                <a:lnTo>
                  <a:pt x="4232563" y="98809"/>
                </a:lnTo>
                <a:lnTo>
                  <a:pt x="4190500" y="88464"/>
                </a:lnTo>
                <a:lnTo>
                  <a:pt x="4157514" y="79533"/>
                </a:lnTo>
                <a:lnTo>
                  <a:pt x="4122158" y="70625"/>
                </a:lnTo>
                <a:lnTo>
                  <a:pt x="4078452" y="64904"/>
                </a:lnTo>
                <a:lnTo>
                  <a:pt x="4038690" y="59054"/>
                </a:lnTo>
                <a:lnTo>
                  <a:pt x="3999393" y="52852"/>
                </a:lnTo>
                <a:lnTo>
                  <a:pt x="3957489" y="46546"/>
                </a:lnTo>
                <a:lnTo>
                  <a:pt x="3917243" y="40209"/>
                </a:lnTo>
                <a:lnTo>
                  <a:pt x="3873645" y="33863"/>
                </a:lnTo>
                <a:lnTo>
                  <a:pt x="3841712" y="29631"/>
                </a:lnTo>
                <a:lnTo>
                  <a:pt x="3795370" y="26652"/>
                </a:lnTo>
                <a:lnTo>
                  <a:pt x="3763414" y="24074"/>
                </a:lnTo>
                <a:lnTo>
                  <a:pt x="3730395" y="21282"/>
                </a:lnTo>
                <a:lnTo>
                  <a:pt x="3696906" y="20041"/>
                </a:lnTo>
                <a:lnTo>
                  <a:pt x="3663207" y="19489"/>
                </a:lnTo>
                <a:lnTo>
                  <a:pt x="3628709" y="18539"/>
                </a:lnTo>
                <a:lnTo>
                  <a:pt x="3592210" y="15764"/>
                </a:lnTo>
                <a:lnTo>
                  <a:pt x="3556703" y="14061"/>
                </a:lnTo>
                <a:lnTo>
                  <a:pt x="3521402" y="12598"/>
                </a:lnTo>
                <a:lnTo>
                  <a:pt x="3484546" y="9596"/>
                </a:lnTo>
                <a:lnTo>
                  <a:pt x="3446998" y="7792"/>
                </a:lnTo>
                <a:lnTo>
                  <a:pt x="3409145" y="6990"/>
                </a:lnTo>
                <a:lnTo>
                  <a:pt x="3371153" y="6633"/>
                </a:lnTo>
                <a:lnTo>
                  <a:pt x="3333102" y="6475"/>
                </a:lnTo>
                <a:lnTo>
                  <a:pt x="3295024" y="5699"/>
                </a:lnTo>
                <a:lnTo>
                  <a:pt x="3256933" y="3002"/>
                </a:lnTo>
                <a:lnTo>
                  <a:pt x="3216955" y="1333"/>
                </a:lnTo>
                <a:lnTo>
                  <a:pt x="3176375" y="591"/>
                </a:lnTo>
                <a:lnTo>
                  <a:pt x="3137173" y="262"/>
                </a:lnTo>
                <a:lnTo>
                  <a:pt x="3096702" y="115"/>
                </a:lnTo>
                <a:lnTo>
                  <a:pt x="3055196" y="50"/>
                </a:lnTo>
                <a:lnTo>
                  <a:pt x="3013230" y="21"/>
                </a:lnTo>
                <a:lnTo>
                  <a:pt x="2971060" y="8"/>
                </a:lnTo>
                <a:lnTo>
                  <a:pt x="2928799" y="3"/>
                </a:lnTo>
                <a:lnTo>
                  <a:pt x="2886498" y="0"/>
                </a:lnTo>
                <a:lnTo>
                  <a:pt x="2846059" y="1880"/>
                </a:lnTo>
                <a:lnTo>
                  <a:pt x="2805510" y="4362"/>
                </a:lnTo>
                <a:lnTo>
                  <a:pt x="2761618" y="5466"/>
                </a:lnTo>
                <a:lnTo>
                  <a:pt x="2718122" y="5956"/>
                </a:lnTo>
                <a:lnTo>
                  <a:pt x="2675271" y="6174"/>
                </a:lnTo>
                <a:lnTo>
                  <a:pt x="2632708" y="6271"/>
                </a:lnTo>
                <a:lnTo>
                  <a:pt x="2590272" y="6314"/>
                </a:lnTo>
                <a:lnTo>
                  <a:pt x="2547188" y="6333"/>
                </a:lnTo>
                <a:lnTo>
                  <a:pt x="2502170" y="6341"/>
                </a:lnTo>
                <a:lnTo>
                  <a:pt x="2458172" y="6345"/>
                </a:lnTo>
                <a:lnTo>
                  <a:pt x="2414394" y="6347"/>
                </a:lnTo>
                <a:lnTo>
                  <a:pt x="2369066" y="6347"/>
                </a:lnTo>
                <a:lnTo>
                  <a:pt x="2324932" y="8229"/>
                </a:lnTo>
                <a:lnTo>
                  <a:pt x="2281092" y="10712"/>
                </a:lnTo>
                <a:lnTo>
                  <a:pt x="2235737" y="11815"/>
                </a:lnTo>
                <a:lnTo>
                  <a:pt x="2191591" y="12306"/>
                </a:lnTo>
                <a:lnTo>
                  <a:pt x="2147746" y="13229"/>
                </a:lnTo>
                <a:lnTo>
                  <a:pt x="2102389" y="15991"/>
                </a:lnTo>
                <a:lnTo>
                  <a:pt x="2056361" y="17690"/>
                </a:lnTo>
                <a:lnTo>
                  <a:pt x="2010739" y="18444"/>
                </a:lnTo>
                <a:lnTo>
                  <a:pt x="1966943" y="18780"/>
                </a:lnTo>
                <a:lnTo>
                  <a:pt x="1922079" y="18929"/>
                </a:lnTo>
                <a:lnTo>
                  <a:pt x="1876974" y="18995"/>
                </a:lnTo>
                <a:lnTo>
                  <a:pt x="1833409" y="19024"/>
                </a:lnTo>
                <a:lnTo>
                  <a:pt x="1788647" y="20919"/>
                </a:lnTo>
                <a:lnTo>
                  <a:pt x="1742882" y="23407"/>
                </a:lnTo>
                <a:lnTo>
                  <a:pt x="1696672" y="24513"/>
                </a:lnTo>
                <a:lnTo>
                  <a:pt x="1652146" y="25005"/>
                </a:lnTo>
                <a:lnTo>
                  <a:pt x="1608132" y="25223"/>
                </a:lnTo>
                <a:lnTo>
                  <a:pt x="1562699" y="25320"/>
                </a:lnTo>
                <a:lnTo>
                  <a:pt x="1518519" y="27245"/>
                </a:lnTo>
                <a:lnTo>
                  <a:pt x="1474659" y="29747"/>
                </a:lnTo>
                <a:lnTo>
                  <a:pt x="1429295" y="30858"/>
                </a:lnTo>
                <a:lnTo>
                  <a:pt x="1385145" y="33234"/>
                </a:lnTo>
                <a:lnTo>
                  <a:pt x="1342004" y="36642"/>
                </a:lnTo>
                <a:lnTo>
                  <a:pt x="1299311" y="40508"/>
                </a:lnTo>
                <a:lnTo>
                  <a:pt x="1256819" y="42697"/>
                </a:lnTo>
                <a:lnTo>
                  <a:pt x="1213709" y="44375"/>
                </a:lnTo>
                <a:lnTo>
                  <a:pt x="1168679" y="47473"/>
                </a:lnTo>
                <a:lnTo>
                  <a:pt x="1126558" y="49320"/>
                </a:lnTo>
                <a:lnTo>
                  <a:pt x="1085965" y="50847"/>
                </a:lnTo>
                <a:lnTo>
                  <a:pt x="1044405" y="53877"/>
                </a:lnTo>
                <a:lnTo>
                  <a:pt x="1002416" y="57576"/>
                </a:lnTo>
                <a:lnTo>
                  <a:pt x="960941" y="60866"/>
                </a:lnTo>
                <a:lnTo>
                  <a:pt x="921341" y="62328"/>
                </a:lnTo>
                <a:lnTo>
                  <a:pt x="882574" y="64860"/>
                </a:lnTo>
                <a:lnTo>
                  <a:pt x="844178" y="68336"/>
                </a:lnTo>
                <a:lnTo>
                  <a:pt x="805946" y="72234"/>
                </a:lnTo>
                <a:lnTo>
                  <a:pt x="767788" y="74436"/>
                </a:lnTo>
                <a:lnTo>
                  <a:pt x="730367" y="76120"/>
                </a:lnTo>
                <a:lnTo>
                  <a:pt x="694921" y="79221"/>
                </a:lnTo>
                <a:lnTo>
                  <a:pt x="658471" y="82951"/>
                </a:lnTo>
                <a:lnTo>
                  <a:pt x="622515" y="86255"/>
                </a:lnTo>
                <a:lnTo>
                  <a:pt x="590072" y="87723"/>
                </a:lnTo>
                <a:lnTo>
                  <a:pt x="557309" y="88376"/>
                </a:lnTo>
                <a:lnTo>
                  <a:pt x="524637" y="89371"/>
                </a:lnTo>
                <a:lnTo>
                  <a:pt x="479183" y="93193"/>
                </a:lnTo>
                <a:lnTo>
                  <a:pt x="438591" y="94639"/>
                </a:lnTo>
                <a:lnTo>
                  <a:pt x="399752" y="95773"/>
                </a:lnTo>
                <a:lnTo>
                  <a:pt x="361433" y="99559"/>
                </a:lnTo>
                <a:lnTo>
                  <a:pt x="314322" y="101195"/>
                </a:lnTo>
                <a:lnTo>
                  <a:pt x="276854" y="101479"/>
                </a:lnTo>
                <a:lnTo>
                  <a:pt x="236825" y="103444"/>
                </a:lnTo>
                <a:lnTo>
                  <a:pt x="194223" y="107058"/>
                </a:lnTo>
                <a:lnTo>
                  <a:pt x="147864" y="112136"/>
                </a:lnTo>
                <a:lnTo>
                  <a:pt x="128206" y="114363"/>
                </a:lnTo>
                <a:lnTo>
                  <a:pt x="98887" y="126423"/>
                </a:lnTo>
                <a:lnTo>
                  <a:pt x="87591" y="135915"/>
                </a:lnTo>
                <a:lnTo>
                  <a:pt x="58616" y="177948"/>
                </a:lnTo>
                <a:lnTo>
                  <a:pt x="41716" y="216895"/>
                </a:lnTo>
                <a:lnTo>
                  <a:pt x="33254" y="250443"/>
                </a:lnTo>
                <a:lnTo>
                  <a:pt x="26671" y="288872"/>
                </a:lnTo>
                <a:lnTo>
                  <a:pt x="22099" y="325942"/>
                </a:lnTo>
                <a:lnTo>
                  <a:pt x="18819" y="368762"/>
                </a:lnTo>
                <a:lnTo>
                  <a:pt x="13692" y="416256"/>
                </a:lnTo>
                <a:lnTo>
                  <a:pt x="8411" y="463255"/>
                </a:lnTo>
                <a:lnTo>
                  <a:pt x="6532" y="498425"/>
                </a:lnTo>
                <a:lnTo>
                  <a:pt x="5270" y="539891"/>
                </a:lnTo>
                <a:lnTo>
                  <a:pt x="1446" y="584789"/>
                </a:lnTo>
                <a:lnTo>
                  <a:pt x="0" y="620043"/>
                </a:lnTo>
                <a:lnTo>
                  <a:pt x="277" y="664277"/>
                </a:lnTo>
                <a:lnTo>
                  <a:pt x="3808" y="706860"/>
                </a:lnTo>
                <a:lnTo>
                  <a:pt x="7241" y="753249"/>
                </a:lnTo>
                <a:lnTo>
                  <a:pt x="12535" y="794919"/>
                </a:lnTo>
                <a:lnTo>
                  <a:pt x="20646" y="839762"/>
                </a:lnTo>
                <a:lnTo>
                  <a:pt x="23563" y="875664"/>
                </a:lnTo>
                <a:lnTo>
                  <a:pt x="27798" y="917581"/>
                </a:lnTo>
                <a:lnTo>
                  <a:pt x="31186" y="958536"/>
                </a:lnTo>
                <a:lnTo>
                  <a:pt x="36015" y="996542"/>
                </a:lnTo>
                <a:lnTo>
                  <a:pt x="42086" y="1043905"/>
                </a:lnTo>
                <a:lnTo>
                  <a:pt x="46865" y="1084226"/>
                </a:lnTo>
                <a:lnTo>
                  <a:pt x="61687" y="1131069"/>
                </a:lnTo>
                <a:lnTo>
                  <a:pt x="71120" y="1169334"/>
                </a:lnTo>
                <a:lnTo>
                  <a:pt x="84847" y="1209244"/>
                </a:lnTo>
                <a:lnTo>
                  <a:pt x="103028" y="1248067"/>
                </a:lnTo>
                <a:lnTo>
                  <a:pt x="129351" y="1293346"/>
                </a:lnTo>
                <a:lnTo>
                  <a:pt x="172433" y="1337280"/>
                </a:lnTo>
                <a:lnTo>
                  <a:pt x="213829" y="1368736"/>
                </a:lnTo>
                <a:lnTo>
                  <a:pt x="260280" y="1388521"/>
                </a:lnTo>
                <a:lnTo>
                  <a:pt x="304218" y="1407636"/>
                </a:lnTo>
                <a:lnTo>
                  <a:pt x="327761" y="1426323"/>
                </a:lnTo>
                <a:lnTo>
                  <a:pt x="331835" y="1427670"/>
                </a:lnTo>
                <a:lnTo>
                  <a:pt x="348641" y="14223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SMARTInkShape-Group550"/>
          <p:cNvGrpSpPr/>
          <p:nvPr/>
        </p:nvGrpSpPr>
        <p:grpSpPr>
          <a:xfrm>
            <a:off x="6572250" y="190500"/>
            <a:ext cx="4927601" cy="1847851"/>
            <a:chOff x="6572250" y="190500"/>
            <a:chExt cx="4927601" cy="1847851"/>
          </a:xfrm>
        </p:grpSpPr>
        <p:sp>
          <p:nvSpPr>
            <p:cNvPr id="73" name="SMARTInkShape-2768"/>
            <p:cNvSpPr/>
            <p:nvPr>
              <p:custDataLst>
                <p:tags r:id="rId158"/>
              </p:custDataLst>
            </p:nvPr>
          </p:nvSpPr>
          <p:spPr>
            <a:xfrm>
              <a:off x="8191500" y="325487"/>
              <a:ext cx="69851" cy="35404"/>
            </a:xfrm>
            <a:custGeom>
              <a:avLst/>
              <a:gdLst/>
              <a:ahLst/>
              <a:cxnLst/>
              <a:rect l="0" t="0" r="0" b="0"/>
              <a:pathLst>
                <a:path w="69851" h="35404">
                  <a:moveTo>
                    <a:pt x="0" y="30113"/>
                  </a:moveTo>
                  <a:lnTo>
                    <a:pt x="0" y="30113"/>
                  </a:lnTo>
                  <a:lnTo>
                    <a:pt x="0" y="11225"/>
                  </a:lnTo>
                  <a:lnTo>
                    <a:pt x="0" y="14482"/>
                  </a:lnTo>
                  <a:lnTo>
                    <a:pt x="3370" y="23287"/>
                  </a:lnTo>
                  <a:lnTo>
                    <a:pt x="5069" y="25562"/>
                  </a:lnTo>
                  <a:lnTo>
                    <a:pt x="10125" y="29470"/>
                  </a:lnTo>
                  <a:lnTo>
                    <a:pt x="12360" y="35403"/>
                  </a:lnTo>
                  <a:lnTo>
                    <a:pt x="12474" y="35051"/>
                  </a:lnTo>
                  <a:lnTo>
                    <a:pt x="12599" y="32778"/>
                  </a:lnTo>
                  <a:lnTo>
                    <a:pt x="28245" y="3079"/>
                  </a:lnTo>
                  <a:lnTo>
                    <a:pt x="35837" y="459"/>
                  </a:lnTo>
                  <a:lnTo>
                    <a:pt x="45560" y="0"/>
                  </a:lnTo>
                  <a:lnTo>
                    <a:pt x="54586" y="2148"/>
                  </a:lnTo>
                  <a:lnTo>
                    <a:pt x="69850" y="17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769"/>
            <p:cNvSpPr/>
            <p:nvPr>
              <p:custDataLst>
                <p:tags r:id="rId159"/>
              </p:custDataLst>
            </p:nvPr>
          </p:nvSpPr>
          <p:spPr>
            <a:xfrm>
              <a:off x="8390063" y="1022350"/>
              <a:ext cx="88548" cy="99657"/>
            </a:xfrm>
            <a:custGeom>
              <a:avLst/>
              <a:gdLst/>
              <a:ahLst/>
              <a:cxnLst/>
              <a:rect l="0" t="0" r="0" b="0"/>
              <a:pathLst>
                <a:path w="88548" h="99657">
                  <a:moveTo>
                    <a:pt x="80837" y="38100"/>
                  </a:moveTo>
                  <a:lnTo>
                    <a:pt x="80837" y="38100"/>
                  </a:lnTo>
                  <a:lnTo>
                    <a:pt x="77466" y="38100"/>
                  </a:lnTo>
                  <a:lnTo>
                    <a:pt x="56208" y="30078"/>
                  </a:lnTo>
                  <a:lnTo>
                    <a:pt x="46137" y="30536"/>
                  </a:lnTo>
                  <a:lnTo>
                    <a:pt x="35076" y="36855"/>
                  </a:lnTo>
                  <a:lnTo>
                    <a:pt x="10239" y="55444"/>
                  </a:lnTo>
                  <a:lnTo>
                    <a:pt x="4069" y="65564"/>
                  </a:lnTo>
                  <a:lnTo>
                    <a:pt x="0" y="83162"/>
                  </a:lnTo>
                  <a:lnTo>
                    <a:pt x="2250" y="87896"/>
                  </a:lnTo>
                  <a:lnTo>
                    <a:pt x="12278" y="95039"/>
                  </a:lnTo>
                  <a:lnTo>
                    <a:pt x="30420" y="99656"/>
                  </a:lnTo>
                  <a:lnTo>
                    <a:pt x="52571" y="94282"/>
                  </a:lnTo>
                  <a:lnTo>
                    <a:pt x="73638" y="80382"/>
                  </a:lnTo>
                  <a:lnTo>
                    <a:pt x="86544" y="62858"/>
                  </a:lnTo>
                  <a:lnTo>
                    <a:pt x="88547" y="48633"/>
                  </a:lnTo>
                  <a:lnTo>
                    <a:pt x="744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770"/>
            <p:cNvSpPr/>
            <p:nvPr>
              <p:custDataLst>
                <p:tags r:id="rId160"/>
              </p:custDataLst>
            </p:nvPr>
          </p:nvSpPr>
          <p:spPr>
            <a:xfrm>
              <a:off x="8287012" y="1098550"/>
              <a:ext cx="82289" cy="22121"/>
            </a:xfrm>
            <a:custGeom>
              <a:avLst/>
              <a:gdLst/>
              <a:ahLst/>
              <a:cxnLst/>
              <a:rect l="0" t="0" r="0" b="0"/>
              <a:pathLst>
                <a:path w="82289" h="22121">
                  <a:moveTo>
                    <a:pt x="6088" y="12700"/>
                  </a:moveTo>
                  <a:lnTo>
                    <a:pt x="6088" y="12700"/>
                  </a:lnTo>
                  <a:lnTo>
                    <a:pt x="2717" y="16071"/>
                  </a:lnTo>
                  <a:lnTo>
                    <a:pt x="1061" y="19607"/>
                  </a:lnTo>
                  <a:lnTo>
                    <a:pt x="620" y="21538"/>
                  </a:lnTo>
                  <a:lnTo>
                    <a:pt x="326" y="22120"/>
                  </a:lnTo>
                  <a:lnTo>
                    <a:pt x="130" y="21802"/>
                  </a:lnTo>
                  <a:lnTo>
                    <a:pt x="0" y="20885"/>
                  </a:lnTo>
                  <a:lnTo>
                    <a:pt x="9928" y="16223"/>
                  </a:lnTo>
                  <a:lnTo>
                    <a:pt x="822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771"/>
            <p:cNvSpPr/>
            <p:nvPr>
              <p:custDataLst>
                <p:tags r:id="rId161"/>
              </p:custDataLst>
            </p:nvPr>
          </p:nvSpPr>
          <p:spPr>
            <a:xfrm>
              <a:off x="8261348" y="1060450"/>
              <a:ext cx="57153" cy="19051"/>
            </a:xfrm>
            <a:custGeom>
              <a:avLst/>
              <a:gdLst/>
              <a:ahLst/>
              <a:cxnLst/>
              <a:rect l="0" t="0" r="0" b="0"/>
              <a:pathLst>
                <a:path w="57153" h="19051">
                  <a:moveTo>
                    <a:pt x="2" y="19050"/>
                  </a:moveTo>
                  <a:lnTo>
                    <a:pt x="2" y="19050"/>
                  </a:lnTo>
                  <a:lnTo>
                    <a:pt x="0" y="15679"/>
                  </a:lnTo>
                  <a:lnTo>
                    <a:pt x="3765" y="12142"/>
                  </a:lnTo>
                  <a:lnTo>
                    <a:pt x="17678" y="4123"/>
                  </a:lnTo>
                  <a:lnTo>
                    <a:pt x="571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772"/>
            <p:cNvSpPr/>
            <p:nvPr>
              <p:custDataLst>
                <p:tags r:id="rId162"/>
              </p:custDataLst>
            </p:nvPr>
          </p:nvSpPr>
          <p:spPr>
            <a:xfrm>
              <a:off x="8210550" y="9715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773"/>
            <p:cNvSpPr/>
            <p:nvPr>
              <p:custDataLst>
                <p:tags r:id="rId163"/>
              </p:custDataLst>
            </p:nvPr>
          </p:nvSpPr>
          <p:spPr>
            <a:xfrm>
              <a:off x="9306270" y="635901"/>
              <a:ext cx="167931" cy="117449"/>
            </a:xfrm>
            <a:custGeom>
              <a:avLst/>
              <a:gdLst/>
              <a:ahLst/>
              <a:cxnLst/>
              <a:rect l="0" t="0" r="0" b="0"/>
              <a:pathLst>
                <a:path w="167931" h="117449">
                  <a:moveTo>
                    <a:pt x="123480" y="49899"/>
                  </a:moveTo>
                  <a:lnTo>
                    <a:pt x="123480" y="49899"/>
                  </a:lnTo>
                  <a:lnTo>
                    <a:pt x="123480" y="37690"/>
                  </a:lnTo>
                  <a:lnTo>
                    <a:pt x="122068" y="34704"/>
                  </a:lnTo>
                  <a:lnTo>
                    <a:pt x="113427" y="24842"/>
                  </a:lnTo>
                  <a:lnTo>
                    <a:pt x="107931" y="9358"/>
                  </a:lnTo>
                  <a:lnTo>
                    <a:pt x="105354" y="5938"/>
                  </a:lnTo>
                  <a:lnTo>
                    <a:pt x="98726" y="2139"/>
                  </a:lnTo>
                  <a:lnTo>
                    <a:pt x="83689" y="0"/>
                  </a:lnTo>
                  <a:lnTo>
                    <a:pt x="62458" y="2737"/>
                  </a:lnTo>
                  <a:lnTo>
                    <a:pt x="41664" y="11387"/>
                  </a:lnTo>
                  <a:lnTo>
                    <a:pt x="25468" y="26258"/>
                  </a:lnTo>
                  <a:lnTo>
                    <a:pt x="4401" y="58975"/>
                  </a:lnTo>
                  <a:lnTo>
                    <a:pt x="0" y="73688"/>
                  </a:lnTo>
                  <a:lnTo>
                    <a:pt x="1806" y="89164"/>
                  </a:lnTo>
                  <a:lnTo>
                    <a:pt x="4265" y="97243"/>
                  </a:lnTo>
                  <a:lnTo>
                    <a:pt x="12640" y="108100"/>
                  </a:lnTo>
                  <a:lnTo>
                    <a:pt x="17837" y="111983"/>
                  </a:lnTo>
                  <a:lnTo>
                    <a:pt x="31136" y="116297"/>
                  </a:lnTo>
                  <a:lnTo>
                    <a:pt x="38633" y="117448"/>
                  </a:lnTo>
                  <a:lnTo>
                    <a:pt x="54491" y="113082"/>
                  </a:lnTo>
                  <a:lnTo>
                    <a:pt x="84297" y="93032"/>
                  </a:lnTo>
                  <a:lnTo>
                    <a:pt x="118921" y="54199"/>
                  </a:lnTo>
                  <a:lnTo>
                    <a:pt x="122130" y="47724"/>
                  </a:lnTo>
                  <a:lnTo>
                    <a:pt x="122580" y="47743"/>
                  </a:lnTo>
                  <a:lnTo>
                    <a:pt x="122881" y="48462"/>
                  </a:lnTo>
                  <a:lnTo>
                    <a:pt x="123302" y="52844"/>
                  </a:lnTo>
                  <a:lnTo>
                    <a:pt x="137770" y="79094"/>
                  </a:lnTo>
                  <a:lnTo>
                    <a:pt x="144177" y="85923"/>
                  </a:lnTo>
                  <a:lnTo>
                    <a:pt x="151729" y="90604"/>
                  </a:lnTo>
                  <a:lnTo>
                    <a:pt x="167930" y="94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774"/>
            <p:cNvSpPr/>
            <p:nvPr>
              <p:custDataLst>
                <p:tags r:id="rId164"/>
              </p:custDataLst>
            </p:nvPr>
          </p:nvSpPr>
          <p:spPr>
            <a:xfrm>
              <a:off x="9464191" y="37465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63500"/>
                  </a:moveTo>
                  <a:lnTo>
                    <a:pt x="3659" y="63500"/>
                  </a:lnTo>
                  <a:lnTo>
                    <a:pt x="2954" y="37474"/>
                  </a:lnTo>
                  <a:lnTo>
                    <a:pt x="0" y="23725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775"/>
            <p:cNvSpPr/>
            <p:nvPr>
              <p:custDataLst>
                <p:tags r:id="rId165"/>
              </p:custDataLst>
            </p:nvPr>
          </p:nvSpPr>
          <p:spPr>
            <a:xfrm>
              <a:off x="9778998" y="464772"/>
              <a:ext cx="124037" cy="279063"/>
            </a:xfrm>
            <a:custGeom>
              <a:avLst/>
              <a:gdLst/>
              <a:ahLst/>
              <a:cxnLst/>
              <a:rect l="0" t="0" r="0" b="0"/>
              <a:pathLst>
                <a:path w="124037" h="279063">
                  <a:moveTo>
                    <a:pt x="2" y="17828"/>
                  </a:moveTo>
                  <a:lnTo>
                    <a:pt x="2" y="17828"/>
                  </a:lnTo>
                  <a:lnTo>
                    <a:pt x="0" y="0"/>
                  </a:lnTo>
                  <a:lnTo>
                    <a:pt x="5028" y="30332"/>
                  </a:lnTo>
                  <a:lnTo>
                    <a:pt x="10542" y="76102"/>
                  </a:lnTo>
                  <a:lnTo>
                    <a:pt x="12767" y="113803"/>
                  </a:lnTo>
                  <a:lnTo>
                    <a:pt x="16876" y="154137"/>
                  </a:lnTo>
                  <a:lnTo>
                    <a:pt x="18623" y="196003"/>
                  </a:lnTo>
                  <a:lnTo>
                    <a:pt x="18968" y="238035"/>
                  </a:lnTo>
                  <a:lnTo>
                    <a:pt x="19025" y="256249"/>
                  </a:lnTo>
                  <a:lnTo>
                    <a:pt x="19741" y="257209"/>
                  </a:lnTo>
                  <a:lnTo>
                    <a:pt x="20922" y="255732"/>
                  </a:lnTo>
                  <a:lnTo>
                    <a:pt x="24116" y="245624"/>
                  </a:lnTo>
                  <a:lnTo>
                    <a:pt x="31916" y="202655"/>
                  </a:lnTo>
                  <a:lnTo>
                    <a:pt x="37471" y="181818"/>
                  </a:lnTo>
                  <a:lnTo>
                    <a:pt x="52496" y="155631"/>
                  </a:lnTo>
                  <a:lnTo>
                    <a:pt x="64255" y="143515"/>
                  </a:lnTo>
                  <a:lnTo>
                    <a:pt x="69648" y="140425"/>
                  </a:lnTo>
                  <a:lnTo>
                    <a:pt x="79404" y="138873"/>
                  </a:lnTo>
                  <a:lnTo>
                    <a:pt x="90325" y="144298"/>
                  </a:lnTo>
                  <a:lnTo>
                    <a:pt x="104610" y="157371"/>
                  </a:lnTo>
                  <a:lnTo>
                    <a:pt x="111406" y="168747"/>
                  </a:lnTo>
                  <a:lnTo>
                    <a:pt x="123502" y="206781"/>
                  </a:lnTo>
                  <a:lnTo>
                    <a:pt x="124036" y="224574"/>
                  </a:lnTo>
                  <a:lnTo>
                    <a:pt x="116402" y="249752"/>
                  </a:lnTo>
                  <a:lnTo>
                    <a:pt x="109120" y="264133"/>
                  </a:lnTo>
                  <a:lnTo>
                    <a:pt x="95535" y="273817"/>
                  </a:lnTo>
                  <a:lnTo>
                    <a:pt x="78444" y="279062"/>
                  </a:lnTo>
                  <a:lnTo>
                    <a:pt x="61441" y="279041"/>
                  </a:lnTo>
                  <a:lnTo>
                    <a:pt x="48239" y="272917"/>
                  </a:lnTo>
                  <a:lnTo>
                    <a:pt x="6352" y="2273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776"/>
            <p:cNvSpPr/>
            <p:nvPr>
              <p:custDataLst>
                <p:tags r:id="rId166"/>
              </p:custDataLst>
            </p:nvPr>
          </p:nvSpPr>
          <p:spPr>
            <a:xfrm>
              <a:off x="9486900" y="4826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174" y="4850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777"/>
            <p:cNvSpPr/>
            <p:nvPr>
              <p:custDataLst>
                <p:tags r:id="rId167"/>
              </p:custDataLst>
            </p:nvPr>
          </p:nvSpPr>
          <p:spPr>
            <a:xfrm>
              <a:off x="9906000" y="344067"/>
              <a:ext cx="76201" cy="94084"/>
            </a:xfrm>
            <a:custGeom>
              <a:avLst/>
              <a:gdLst/>
              <a:ahLst/>
              <a:cxnLst/>
              <a:rect l="0" t="0" r="0" b="0"/>
              <a:pathLst>
                <a:path w="76201" h="94084">
                  <a:moveTo>
                    <a:pt x="0" y="17883"/>
                  </a:moveTo>
                  <a:lnTo>
                    <a:pt x="0" y="17883"/>
                  </a:lnTo>
                  <a:lnTo>
                    <a:pt x="0" y="0"/>
                  </a:lnTo>
                  <a:lnTo>
                    <a:pt x="1881" y="40619"/>
                  </a:lnTo>
                  <a:lnTo>
                    <a:pt x="6272" y="61805"/>
                  </a:lnTo>
                  <a:lnTo>
                    <a:pt x="7041" y="55748"/>
                  </a:lnTo>
                  <a:lnTo>
                    <a:pt x="17595" y="22310"/>
                  </a:lnTo>
                  <a:lnTo>
                    <a:pt x="21460" y="16793"/>
                  </a:lnTo>
                  <a:lnTo>
                    <a:pt x="24893" y="15745"/>
                  </a:lnTo>
                  <a:lnTo>
                    <a:pt x="34346" y="16463"/>
                  </a:lnTo>
                  <a:lnTo>
                    <a:pt x="51569" y="27575"/>
                  </a:lnTo>
                  <a:lnTo>
                    <a:pt x="66706" y="54386"/>
                  </a:lnTo>
                  <a:lnTo>
                    <a:pt x="76200" y="940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778"/>
            <p:cNvSpPr/>
            <p:nvPr>
              <p:custDataLst>
                <p:tags r:id="rId168"/>
              </p:custDataLst>
            </p:nvPr>
          </p:nvSpPr>
          <p:spPr>
            <a:xfrm>
              <a:off x="6572250" y="190500"/>
              <a:ext cx="4927601" cy="1847851"/>
            </a:xfrm>
            <a:custGeom>
              <a:avLst/>
              <a:gdLst/>
              <a:ahLst/>
              <a:cxnLst/>
              <a:rect l="0" t="0" r="0" b="0"/>
              <a:pathLst>
                <a:path w="4927601" h="1847851">
                  <a:moveTo>
                    <a:pt x="0" y="0"/>
                  </a:moveTo>
                  <a:lnTo>
                    <a:pt x="0" y="0"/>
                  </a:lnTo>
                  <a:lnTo>
                    <a:pt x="25749" y="1881"/>
                  </a:lnTo>
                  <a:lnTo>
                    <a:pt x="47497" y="8838"/>
                  </a:lnTo>
                  <a:lnTo>
                    <a:pt x="93173" y="38898"/>
                  </a:lnTo>
                  <a:lnTo>
                    <a:pt x="132078" y="78866"/>
                  </a:lnTo>
                  <a:lnTo>
                    <a:pt x="163234" y="121832"/>
                  </a:lnTo>
                  <a:lnTo>
                    <a:pt x="186143" y="155748"/>
                  </a:lnTo>
                  <a:lnTo>
                    <a:pt x="209730" y="193399"/>
                  </a:lnTo>
                  <a:lnTo>
                    <a:pt x="231972" y="236003"/>
                  </a:lnTo>
                  <a:lnTo>
                    <a:pt x="244211" y="280809"/>
                  </a:lnTo>
                  <a:lnTo>
                    <a:pt x="251059" y="327298"/>
                  </a:lnTo>
                  <a:lnTo>
                    <a:pt x="254862" y="351549"/>
                  </a:lnTo>
                  <a:lnTo>
                    <a:pt x="258807" y="376183"/>
                  </a:lnTo>
                  <a:lnTo>
                    <a:pt x="261438" y="401072"/>
                  </a:lnTo>
                  <a:lnTo>
                    <a:pt x="263192" y="426131"/>
                  </a:lnTo>
                  <a:lnTo>
                    <a:pt x="264361" y="451304"/>
                  </a:lnTo>
                  <a:lnTo>
                    <a:pt x="265140" y="476553"/>
                  </a:lnTo>
                  <a:lnTo>
                    <a:pt x="265661" y="501852"/>
                  </a:lnTo>
                  <a:lnTo>
                    <a:pt x="266007" y="527185"/>
                  </a:lnTo>
                  <a:lnTo>
                    <a:pt x="266943" y="551834"/>
                  </a:lnTo>
                  <a:lnTo>
                    <a:pt x="268274" y="576028"/>
                  </a:lnTo>
                  <a:lnTo>
                    <a:pt x="269865" y="599919"/>
                  </a:lnTo>
                  <a:lnTo>
                    <a:pt x="270927" y="624313"/>
                  </a:lnTo>
                  <a:lnTo>
                    <a:pt x="271635" y="649042"/>
                  </a:lnTo>
                  <a:lnTo>
                    <a:pt x="272106" y="673995"/>
                  </a:lnTo>
                  <a:lnTo>
                    <a:pt x="272421" y="698391"/>
                  </a:lnTo>
                  <a:lnTo>
                    <a:pt x="272630" y="722416"/>
                  </a:lnTo>
                  <a:lnTo>
                    <a:pt x="272769" y="746194"/>
                  </a:lnTo>
                  <a:lnTo>
                    <a:pt x="273569" y="771218"/>
                  </a:lnTo>
                  <a:lnTo>
                    <a:pt x="274806" y="797073"/>
                  </a:lnTo>
                  <a:lnTo>
                    <a:pt x="276337" y="823482"/>
                  </a:lnTo>
                  <a:lnTo>
                    <a:pt x="277358" y="849555"/>
                  </a:lnTo>
                  <a:lnTo>
                    <a:pt x="278039" y="875403"/>
                  </a:lnTo>
                  <a:lnTo>
                    <a:pt x="278493" y="901102"/>
                  </a:lnTo>
                  <a:lnTo>
                    <a:pt x="278795" y="925996"/>
                  </a:lnTo>
                  <a:lnTo>
                    <a:pt x="278997" y="950353"/>
                  </a:lnTo>
                  <a:lnTo>
                    <a:pt x="279926" y="997407"/>
                  </a:lnTo>
                  <a:lnTo>
                    <a:pt x="282691" y="1041838"/>
                  </a:lnTo>
                  <a:lnTo>
                    <a:pt x="284390" y="1085104"/>
                  </a:lnTo>
                  <a:lnTo>
                    <a:pt x="285145" y="1127852"/>
                  </a:lnTo>
                  <a:lnTo>
                    <a:pt x="285481" y="1170369"/>
                  </a:lnTo>
                  <a:lnTo>
                    <a:pt x="285631" y="1210903"/>
                  </a:lnTo>
                  <a:lnTo>
                    <a:pt x="286402" y="1250085"/>
                  </a:lnTo>
                  <a:lnTo>
                    <a:pt x="289097" y="1288665"/>
                  </a:lnTo>
                  <a:lnTo>
                    <a:pt x="291209" y="1335973"/>
                  </a:lnTo>
                  <a:lnTo>
                    <a:pt x="295208" y="1380172"/>
                  </a:lnTo>
                  <a:lnTo>
                    <a:pt x="300860" y="1424548"/>
                  </a:lnTo>
                  <a:lnTo>
                    <a:pt x="307003" y="1465605"/>
                  </a:lnTo>
                  <a:lnTo>
                    <a:pt x="320034" y="1504581"/>
                  </a:lnTo>
                  <a:lnTo>
                    <a:pt x="339037" y="1549902"/>
                  </a:lnTo>
                  <a:lnTo>
                    <a:pt x="368628" y="1595475"/>
                  </a:lnTo>
                  <a:lnTo>
                    <a:pt x="413907" y="1631328"/>
                  </a:lnTo>
                  <a:lnTo>
                    <a:pt x="448605" y="1650816"/>
                  </a:lnTo>
                  <a:lnTo>
                    <a:pt x="490167" y="1668114"/>
                  </a:lnTo>
                  <a:lnTo>
                    <a:pt x="521240" y="1676951"/>
                  </a:lnTo>
                  <a:lnTo>
                    <a:pt x="558570" y="1683230"/>
                  </a:lnTo>
                  <a:lnTo>
                    <a:pt x="598679" y="1688373"/>
                  </a:lnTo>
                  <a:lnTo>
                    <a:pt x="641435" y="1692304"/>
                  </a:lnTo>
                  <a:lnTo>
                    <a:pt x="688660" y="1694052"/>
                  </a:lnTo>
                  <a:lnTo>
                    <a:pt x="715223" y="1694518"/>
                  </a:lnTo>
                  <a:lnTo>
                    <a:pt x="743515" y="1694829"/>
                  </a:lnTo>
                  <a:lnTo>
                    <a:pt x="772961" y="1695036"/>
                  </a:lnTo>
                  <a:lnTo>
                    <a:pt x="802467" y="1695174"/>
                  </a:lnTo>
                  <a:lnTo>
                    <a:pt x="832017" y="1695266"/>
                  </a:lnTo>
                  <a:lnTo>
                    <a:pt x="861595" y="1695327"/>
                  </a:lnTo>
                  <a:lnTo>
                    <a:pt x="892601" y="1694663"/>
                  </a:lnTo>
                  <a:lnTo>
                    <a:pt x="924562" y="1693514"/>
                  </a:lnTo>
                  <a:lnTo>
                    <a:pt x="957158" y="1692043"/>
                  </a:lnTo>
                  <a:lnTo>
                    <a:pt x="991588" y="1690356"/>
                  </a:lnTo>
                  <a:lnTo>
                    <a:pt x="1027242" y="1688526"/>
                  </a:lnTo>
                  <a:lnTo>
                    <a:pt x="1063712" y="1686601"/>
                  </a:lnTo>
                  <a:lnTo>
                    <a:pt x="1101430" y="1684612"/>
                  </a:lnTo>
                  <a:lnTo>
                    <a:pt x="1139981" y="1682580"/>
                  </a:lnTo>
                  <a:lnTo>
                    <a:pt x="1179087" y="1680520"/>
                  </a:lnTo>
                  <a:lnTo>
                    <a:pt x="1218564" y="1678441"/>
                  </a:lnTo>
                  <a:lnTo>
                    <a:pt x="1258288" y="1676349"/>
                  </a:lnTo>
                  <a:lnTo>
                    <a:pt x="1298175" y="1674250"/>
                  </a:lnTo>
                  <a:lnTo>
                    <a:pt x="1338878" y="1672144"/>
                  </a:lnTo>
                  <a:lnTo>
                    <a:pt x="1380124" y="1670035"/>
                  </a:lnTo>
                  <a:lnTo>
                    <a:pt x="1421733" y="1667923"/>
                  </a:lnTo>
                  <a:lnTo>
                    <a:pt x="1463583" y="1665810"/>
                  </a:lnTo>
                  <a:lnTo>
                    <a:pt x="1505593" y="1663696"/>
                  </a:lnTo>
                  <a:lnTo>
                    <a:pt x="1547713" y="1661580"/>
                  </a:lnTo>
                  <a:lnTo>
                    <a:pt x="1589903" y="1659465"/>
                  </a:lnTo>
                  <a:lnTo>
                    <a:pt x="1632141" y="1657349"/>
                  </a:lnTo>
                  <a:lnTo>
                    <a:pt x="1674410" y="1655233"/>
                  </a:lnTo>
                  <a:lnTo>
                    <a:pt x="1718818" y="1653116"/>
                  </a:lnTo>
                  <a:lnTo>
                    <a:pt x="1764650" y="1651000"/>
                  </a:lnTo>
                  <a:lnTo>
                    <a:pt x="1811434" y="1648883"/>
                  </a:lnTo>
                  <a:lnTo>
                    <a:pt x="1858849" y="1647472"/>
                  </a:lnTo>
                  <a:lnTo>
                    <a:pt x="1906689" y="1646531"/>
                  </a:lnTo>
                  <a:lnTo>
                    <a:pt x="1954809" y="1645904"/>
                  </a:lnTo>
                  <a:lnTo>
                    <a:pt x="2003117" y="1644781"/>
                  </a:lnTo>
                  <a:lnTo>
                    <a:pt x="2051550" y="1643326"/>
                  </a:lnTo>
                  <a:lnTo>
                    <a:pt x="2100066" y="1641651"/>
                  </a:lnTo>
                  <a:lnTo>
                    <a:pt x="2148639" y="1639828"/>
                  </a:lnTo>
                  <a:lnTo>
                    <a:pt x="2197247" y="1637908"/>
                  </a:lnTo>
                  <a:lnTo>
                    <a:pt x="2245882" y="1635922"/>
                  </a:lnTo>
                  <a:lnTo>
                    <a:pt x="2296650" y="1634598"/>
                  </a:lnTo>
                  <a:lnTo>
                    <a:pt x="2348839" y="1633715"/>
                  </a:lnTo>
                  <a:lnTo>
                    <a:pt x="2401976" y="1633127"/>
                  </a:lnTo>
                  <a:lnTo>
                    <a:pt x="2455040" y="1632734"/>
                  </a:lnTo>
                  <a:lnTo>
                    <a:pt x="2508054" y="1632473"/>
                  </a:lnTo>
                  <a:lnTo>
                    <a:pt x="2561036" y="1632299"/>
                  </a:lnTo>
                  <a:lnTo>
                    <a:pt x="2613996" y="1632182"/>
                  </a:lnTo>
                  <a:lnTo>
                    <a:pt x="2666942" y="1632105"/>
                  </a:lnTo>
                  <a:lnTo>
                    <a:pt x="2719878" y="1632053"/>
                  </a:lnTo>
                  <a:lnTo>
                    <a:pt x="2774218" y="1632724"/>
                  </a:lnTo>
                  <a:lnTo>
                    <a:pt x="2829494" y="1633877"/>
                  </a:lnTo>
                  <a:lnTo>
                    <a:pt x="2885397" y="1635352"/>
                  </a:lnTo>
                  <a:lnTo>
                    <a:pt x="2940302" y="1636334"/>
                  </a:lnTo>
                  <a:lnTo>
                    <a:pt x="2994547" y="1636990"/>
                  </a:lnTo>
                  <a:lnTo>
                    <a:pt x="3048349" y="1637426"/>
                  </a:lnTo>
                  <a:lnTo>
                    <a:pt x="3101853" y="1639129"/>
                  </a:lnTo>
                  <a:lnTo>
                    <a:pt x="3155163" y="1641675"/>
                  </a:lnTo>
                  <a:lnTo>
                    <a:pt x="3208341" y="1644783"/>
                  </a:lnTo>
                  <a:lnTo>
                    <a:pt x="3261434" y="1647561"/>
                  </a:lnTo>
                  <a:lnTo>
                    <a:pt x="3314467" y="1650118"/>
                  </a:lnTo>
                  <a:lnTo>
                    <a:pt x="3367462" y="1652529"/>
                  </a:lnTo>
                  <a:lnTo>
                    <a:pt x="3420432" y="1654841"/>
                  </a:lnTo>
                  <a:lnTo>
                    <a:pt x="3473382" y="1657089"/>
                  </a:lnTo>
                  <a:lnTo>
                    <a:pt x="3526319" y="1659292"/>
                  </a:lnTo>
                  <a:lnTo>
                    <a:pt x="3577843" y="1662878"/>
                  </a:lnTo>
                  <a:lnTo>
                    <a:pt x="3628417" y="1667385"/>
                  </a:lnTo>
                  <a:lnTo>
                    <a:pt x="3678363" y="1672507"/>
                  </a:lnTo>
                  <a:lnTo>
                    <a:pt x="3727179" y="1676627"/>
                  </a:lnTo>
                  <a:lnTo>
                    <a:pt x="3775246" y="1680079"/>
                  </a:lnTo>
                  <a:lnTo>
                    <a:pt x="3822815" y="1683086"/>
                  </a:lnTo>
                  <a:lnTo>
                    <a:pt x="3870050" y="1687207"/>
                  </a:lnTo>
                  <a:lnTo>
                    <a:pt x="3917061" y="1692072"/>
                  </a:lnTo>
                  <a:lnTo>
                    <a:pt x="3963923" y="1697431"/>
                  </a:lnTo>
                  <a:lnTo>
                    <a:pt x="4009277" y="1703121"/>
                  </a:lnTo>
                  <a:lnTo>
                    <a:pt x="4053623" y="1709030"/>
                  </a:lnTo>
                  <a:lnTo>
                    <a:pt x="4097298" y="1715087"/>
                  </a:lnTo>
                  <a:lnTo>
                    <a:pt x="4139117" y="1720536"/>
                  </a:lnTo>
                  <a:lnTo>
                    <a:pt x="4179693" y="1725579"/>
                  </a:lnTo>
                  <a:lnTo>
                    <a:pt x="4219447" y="1730353"/>
                  </a:lnTo>
                  <a:lnTo>
                    <a:pt x="4258646" y="1735652"/>
                  </a:lnTo>
                  <a:lnTo>
                    <a:pt x="4297483" y="1741301"/>
                  </a:lnTo>
                  <a:lnTo>
                    <a:pt x="4336072" y="1747184"/>
                  </a:lnTo>
                  <a:lnTo>
                    <a:pt x="4372380" y="1753223"/>
                  </a:lnTo>
                  <a:lnTo>
                    <a:pt x="4407171" y="1759365"/>
                  </a:lnTo>
                  <a:lnTo>
                    <a:pt x="4440948" y="1765577"/>
                  </a:lnTo>
                  <a:lnTo>
                    <a:pt x="4472636" y="1771129"/>
                  </a:lnTo>
                  <a:lnTo>
                    <a:pt x="4502937" y="1776242"/>
                  </a:lnTo>
                  <a:lnTo>
                    <a:pt x="4532309" y="1781061"/>
                  </a:lnTo>
                  <a:lnTo>
                    <a:pt x="4561060" y="1786391"/>
                  </a:lnTo>
                  <a:lnTo>
                    <a:pt x="4589402" y="1792060"/>
                  </a:lnTo>
                  <a:lnTo>
                    <a:pt x="4617469" y="1797957"/>
                  </a:lnTo>
                  <a:lnTo>
                    <a:pt x="4644644" y="1803299"/>
                  </a:lnTo>
                  <a:lnTo>
                    <a:pt x="4671230" y="1808272"/>
                  </a:lnTo>
                  <a:lnTo>
                    <a:pt x="4697421" y="1812997"/>
                  </a:lnTo>
                  <a:lnTo>
                    <a:pt x="4741572" y="1822012"/>
                  </a:lnTo>
                  <a:lnTo>
                    <a:pt x="4780716" y="1830016"/>
                  </a:lnTo>
                  <a:lnTo>
                    <a:pt x="4819279" y="1835926"/>
                  </a:lnTo>
                  <a:lnTo>
                    <a:pt x="4866577" y="1843219"/>
                  </a:lnTo>
                  <a:lnTo>
                    <a:pt x="4927600" y="1847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779"/>
            <p:cNvSpPr/>
            <p:nvPr>
              <p:custDataLst>
                <p:tags r:id="rId169"/>
              </p:custDataLst>
            </p:nvPr>
          </p:nvSpPr>
          <p:spPr>
            <a:xfrm>
              <a:off x="6962372" y="547138"/>
              <a:ext cx="136929" cy="373613"/>
            </a:xfrm>
            <a:custGeom>
              <a:avLst/>
              <a:gdLst/>
              <a:ahLst/>
              <a:cxnLst/>
              <a:rect l="0" t="0" r="0" b="0"/>
              <a:pathLst>
                <a:path w="136929" h="373613">
                  <a:moveTo>
                    <a:pt x="136928" y="18012"/>
                  </a:moveTo>
                  <a:lnTo>
                    <a:pt x="136928" y="18012"/>
                  </a:lnTo>
                  <a:lnTo>
                    <a:pt x="133557" y="11270"/>
                  </a:lnTo>
                  <a:lnTo>
                    <a:pt x="131859" y="9284"/>
                  </a:lnTo>
                  <a:lnTo>
                    <a:pt x="118631" y="2464"/>
                  </a:lnTo>
                  <a:lnTo>
                    <a:pt x="106891" y="0"/>
                  </a:lnTo>
                  <a:lnTo>
                    <a:pt x="96767" y="3186"/>
                  </a:lnTo>
                  <a:lnTo>
                    <a:pt x="91104" y="6011"/>
                  </a:lnTo>
                  <a:lnTo>
                    <a:pt x="81048" y="16677"/>
                  </a:lnTo>
                  <a:lnTo>
                    <a:pt x="51345" y="64165"/>
                  </a:lnTo>
                  <a:lnTo>
                    <a:pt x="33475" y="105053"/>
                  </a:lnTo>
                  <a:lnTo>
                    <a:pt x="19100" y="147832"/>
                  </a:lnTo>
                  <a:lnTo>
                    <a:pt x="10328" y="194148"/>
                  </a:lnTo>
                  <a:lnTo>
                    <a:pt x="1737" y="235144"/>
                  </a:lnTo>
                  <a:lnTo>
                    <a:pt x="0" y="275391"/>
                  </a:lnTo>
                  <a:lnTo>
                    <a:pt x="6280" y="311113"/>
                  </a:lnTo>
                  <a:lnTo>
                    <a:pt x="13951" y="333840"/>
                  </a:lnTo>
                  <a:lnTo>
                    <a:pt x="30170" y="357830"/>
                  </a:lnTo>
                  <a:lnTo>
                    <a:pt x="42207" y="369185"/>
                  </a:lnTo>
                  <a:lnTo>
                    <a:pt x="86128" y="3736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780"/>
            <p:cNvSpPr/>
            <p:nvPr>
              <p:custDataLst>
                <p:tags r:id="rId170"/>
              </p:custDataLst>
            </p:nvPr>
          </p:nvSpPr>
          <p:spPr>
            <a:xfrm>
              <a:off x="7095268" y="692796"/>
              <a:ext cx="143733" cy="131848"/>
            </a:xfrm>
            <a:custGeom>
              <a:avLst/>
              <a:gdLst/>
              <a:ahLst/>
              <a:cxnLst/>
              <a:rect l="0" t="0" r="0" b="0"/>
              <a:pathLst>
                <a:path w="143733" h="131848">
                  <a:moveTo>
                    <a:pt x="105632" y="31104"/>
                  </a:moveTo>
                  <a:lnTo>
                    <a:pt x="105632" y="31104"/>
                  </a:lnTo>
                  <a:lnTo>
                    <a:pt x="77874" y="6718"/>
                  </a:lnTo>
                  <a:lnTo>
                    <a:pt x="67226" y="1536"/>
                  </a:lnTo>
                  <a:lnTo>
                    <a:pt x="52860" y="0"/>
                  </a:lnTo>
                  <a:lnTo>
                    <a:pt x="39373" y="5286"/>
                  </a:lnTo>
                  <a:lnTo>
                    <a:pt x="31827" y="9659"/>
                  </a:lnTo>
                  <a:lnTo>
                    <a:pt x="21560" y="22043"/>
                  </a:lnTo>
                  <a:lnTo>
                    <a:pt x="3125" y="69239"/>
                  </a:lnTo>
                  <a:lnTo>
                    <a:pt x="0" y="92733"/>
                  </a:lnTo>
                  <a:lnTo>
                    <a:pt x="1769" y="106472"/>
                  </a:lnTo>
                  <a:lnTo>
                    <a:pt x="10103" y="126108"/>
                  </a:lnTo>
                  <a:lnTo>
                    <a:pt x="14430" y="129717"/>
                  </a:lnTo>
                  <a:lnTo>
                    <a:pt x="19430" y="131419"/>
                  </a:lnTo>
                  <a:lnTo>
                    <a:pt x="24882" y="131847"/>
                  </a:lnTo>
                  <a:lnTo>
                    <a:pt x="36582" y="126679"/>
                  </a:lnTo>
                  <a:lnTo>
                    <a:pt x="66226" y="100866"/>
                  </a:lnTo>
                  <a:lnTo>
                    <a:pt x="76474" y="86033"/>
                  </a:lnTo>
                  <a:lnTo>
                    <a:pt x="94984" y="49577"/>
                  </a:lnTo>
                  <a:lnTo>
                    <a:pt x="96416" y="48358"/>
                  </a:lnTo>
                  <a:lnTo>
                    <a:pt x="97372" y="48251"/>
                  </a:lnTo>
                  <a:lnTo>
                    <a:pt x="98008" y="48885"/>
                  </a:lnTo>
                  <a:lnTo>
                    <a:pt x="101324" y="76811"/>
                  </a:lnTo>
                  <a:lnTo>
                    <a:pt x="114469" y="94271"/>
                  </a:lnTo>
                  <a:lnTo>
                    <a:pt x="143732" y="120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781"/>
            <p:cNvSpPr/>
            <p:nvPr>
              <p:custDataLst>
                <p:tags r:id="rId171"/>
              </p:custDataLst>
            </p:nvPr>
          </p:nvSpPr>
          <p:spPr>
            <a:xfrm>
              <a:off x="7296150" y="7493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25400"/>
                  </a:moveTo>
                  <a:lnTo>
                    <a:pt x="0" y="25400"/>
                  </a:lnTo>
                  <a:lnTo>
                    <a:pt x="40207" y="23519"/>
                  </a:lnTo>
                  <a:lnTo>
                    <a:pt x="80065" y="10473"/>
                  </a:lnTo>
                  <a:lnTo>
                    <a:pt x="127169" y="186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782"/>
            <p:cNvSpPr/>
            <p:nvPr>
              <p:custDataLst>
                <p:tags r:id="rId172"/>
              </p:custDataLst>
            </p:nvPr>
          </p:nvSpPr>
          <p:spPr>
            <a:xfrm>
              <a:off x="7391147" y="669442"/>
              <a:ext cx="57404" cy="165683"/>
            </a:xfrm>
            <a:custGeom>
              <a:avLst/>
              <a:gdLst/>
              <a:ahLst/>
              <a:cxnLst/>
              <a:rect l="0" t="0" r="0" b="0"/>
              <a:pathLst>
                <a:path w="57404" h="165683">
                  <a:moveTo>
                    <a:pt x="19303" y="3658"/>
                  </a:moveTo>
                  <a:lnTo>
                    <a:pt x="19303" y="3658"/>
                  </a:lnTo>
                  <a:lnTo>
                    <a:pt x="15932" y="287"/>
                  </a:lnTo>
                  <a:lnTo>
                    <a:pt x="14939" y="0"/>
                  </a:lnTo>
                  <a:lnTo>
                    <a:pt x="14277" y="513"/>
                  </a:lnTo>
                  <a:lnTo>
                    <a:pt x="13836" y="1562"/>
                  </a:lnTo>
                  <a:lnTo>
                    <a:pt x="3102" y="9779"/>
                  </a:lnTo>
                  <a:lnTo>
                    <a:pt x="741" y="14089"/>
                  </a:lnTo>
                  <a:lnTo>
                    <a:pt x="0" y="24522"/>
                  </a:lnTo>
                  <a:lnTo>
                    <a:pt x="9008" y="70393"/>
                  </a:lnTo>
                  <a:lnTo>
                    <a:pt x="20641" y="111855"/>
                  </a:lnTo>
                  <a:lnTo>
                    <a:pt x="36927" y="157075"/>
                  </a:lnTo>
                  <a:lnTo>
                    <a:pt x="39517" y="163086"/>
                  </a:lnTo>
                  <a:lnTo>
                    <a:pt x="42657" y="165682"/>
                  </a:lnTo>
                  <a:lnTo>
                    <a:pt x="57403" y="162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783"/>
            <p:cNvSpPr/>
            <p:nvPr>
              <p:custDataLst>
                <p:tags r:id="rId173"/>
              </p:custDataLst>
            </p:nvPr>
          </p:nvSpPr>
          <p:spPr>
            <a:xfrm>
              <a:off x="7557824" y="574192"/>
              <a:ext cx="111209" cy="270486"/>
            </a:xfrm>
            <a:custGeom>
              <a:avLst/>
              <a:gdLst/>
              <a:ahLst/>
              <a:cxnLst/>
              <a:rect l="0" t="0" r="0" b="0"/>
              <a:pathLst>
                <a:path w="111209" h="270486">
                  <a:moveTo>
                    <a:pt x="5026" y="3658"/>
                  </a:moveTo>
                  <a:lnTo>
                    <a:pt x="5026" y="3658"/>
                  </a:lnTo>
                  <a:lnTo>
                    <a:pt x="5026" y="287"/>
                  </a:lnTo>
                  <a:lnTo>
                    <a:pt x="4321" y="0"/>
                  </a:lnTo>
                  <a:lnTo>
                    <a:pt x="1655" y="1562"/>
                  </a:lnTo>
                  <a:lnTo>
                    <a:pt x="0" y="8371"/>
                  </a:lnTo>
                  <a:lnTo>
                    <a:pt x="3214" y="51237"/>
                  </a:lnTo>
                  <a:lnTo>
                    <a:pt x="5195" y="87135"/>
                  </a:lnTo>
                  <a:lnTo>
                    <a:pt x="9946" y="129665"/>
                  </a:lnTo>
                  <a:lnTo>
                    <a:pt x="11093" y="169346"/>
                  </a:lnTo>
                  <a:lnTo>
                    <a:pt x="14722" y="216398"/>
                  </a:lnTo>
                  <a:lnTo>
                    <a:pt x="17838" y="241512"/>
                  </a:lnTo>
                  <a:lnTo>
                    <a:pt x="19211" y="243366"/>
                  </a:lnTo>
                  <a:lnTo>
                    <a:pt x="20834" y="243897"/>
                  </a:lnTo>
                  <a:lnTo>
                    <a:pt x="22619" y="242839"/>
                  </a:lnTo>
                  <a:lnTo>
                    <a:pt x="26486" y="237902"/>
                  </a:lnTo>
                  <a:lnTo>
                    <a:pt x="38696" y="195319"/>
                  </a:lnTo>
                  <a:lnTo>
                    <a:pt x="54088" y="160521"/>
                  </a:lnTo>
                  <a:lnTo>
                    <a:pt x="59606" y="154800"/>
                  </a:lnTo>
                  <a:lnTo>
                    <a:pt x="73264" y="148443"/>
                  </a:lnTo>
                  <a:lnTo>
                    <a:pt x="78740" y="148159"/>
                  </a:lnTo>
                  <a:lnTo>
                    <a:pt x="83096" y="149381"/>
                  </a:lnTo>
                  <a:lnTo>
                    <a:pt x="86706" y="151607"/>
                  </a:lnTo>
                  <a:lnTo>
                    <a:pt x="98529" y="168223"/>
                  </a:lnTo>
                  <a:lnTo>
                    <a:pt x="109390" y="199122"/>
                  </a:lnTo>
                  <a:lnTo>
                    <a:pt x="111208" y="224008"/>
                  </a:lnTo>
                  <a:lnTo>
                    <a:pt x="106885" y="247844"/>
                  </a:lnTo>
                  <a:lnTo>
                    <a:pt x="100626" y="259411"/>
                  </a:lnTo>
                  <a:lnTo>
                    <a:pt x="87496" y="267374"/>
                  </a:lnTo>
                  <a:lnTo>
                    <a:pt x="79057" y="270485"/>
                  </a:lnTo>
                  <a:lnTo>
                    <a:pt x="58389" y="270179"/>
                  </a:lnTo>
                  <a:lnTo>
                    <a:pt x="28598" y="262074"/>
                  </a:lnTo>
                  <a:lnTo>
                    <a:pt x="20741" y="258485"/>
                  </a:lnTo>
                  <a:lnTo>
                    <a:pt x="16208" y="251859"/>
                  </a:lnTo>
                  <a:lnTo>
                    <a:pt x="11376" y="2132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784"/>
            <p:cNvSpPr/>
            <p:nvPr>
              <p:custDataLst>
                <p:tags r:id="rId174"/>
              </p:custDataLst>
            </p:nvPr>
          </p:nvSpPr>
          <p:spPr>
            <a:xfrm>
              <a:off x="7759700" y="541515"/>
              <a:ext cx="80919" cy="308430"/>
            </a:xfrm>
            <a:custGeom>
              <a:avLst/>
              <a:gdLst/>
              <a:ahLst/>
              <a:cxnLst/>
              <a:rect l="0" t="0" r="0" b="0"/>
              <a:pathLst>
                <a:path w="80919" h="308430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27320" y="28276"/>
                  </a:lnTo>
                  <a:lnTo>
                    <a:pt x="46110" y="68845"/>
                  </a:lnTo>
                  <a:lnTo>
                    <a:pt x="63410" y="111143"/>
                  </a:lnTo>
                  <a:lnTo>
                    <a:pt x="77045" y="156318"/>
                  </a:lnTo>
                  <a:lnTo>
                    <a:pt x="80918" y="197161"/>
                  </a:lnTo>
                  <a:lnTo>
                    <a:pt x="78695" y="238269"/>
                  </a:lnTo>
                  <a:lnTo>
                    <a:pt x="66826" y="273889"/>
                  </a:lnTo>
                  <a:lnTo>
                    <a:pt x="57688" y="288435"/>
                  </a:lnTo>
                  <a:lnTo>
                    <a:pt x="36952" y="306893"/>
                  </a:lnTo>
                  <a:lnTo>
                    <a:pt x="30985" y="308429"/>
                  </a:lnTo>
                  <a:lnTo>
                    <a:pt x="6350" y="303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785"/>
            <p:cNvSpPr/>
            <p:nvPr>
              <p:custDataLst>
                <p:tags r:id="rId175"/>
              </p:custDataLst>
            </p:nvPr>
          </p:nvSpPr>
          <p:spPr>
            <a:xfrm>
              <a:off x="7842248" y="393334"/>
              <a:ext cx="127003" cy="108317"/>
            </a:xfrm>
            <a:custGeom>
              <a:avLst/>
              <a:gdLst/>
              <a:ahLst/>
              <a:cxnLst/>
              <a:rect l="0" t="0" r="0" b="0"/>
              <a:pathLst>
                <a:path w="127003" h="108317">
                  <a:moveTo>
                    <a:pt x="2" y="32116"/>
                  </a:moveTo>
                  <a:lnTo>
                    <a:pt x="2" y="32116"/>
                  </a:lnTo>
                  <a:lnTo>
                    <a:pt x="0" y="23945"/>
                  </a:lnTo>
                  <a:lnTo>
                    <a:pt x="1883" y="46329"/>
                  </a:lnTo>
                  <a:lnTo>
                    <a:pt x="12363" y="92762"/>
                  </a:lnTo>
                  <a:lnTo>
                    <a:pt x="12601" y="88028"/>
                  </a:lnTo>
                  <a:lnTo>
                    <a:pt x="12700" y="44336"/>
                  </a:lnTo>
                  <a:lnTo>
                    <a:pt x="13407" y="26329"/>
                  </a:lnTo>
                  <a:lnTo>
                    <a:pt x="16072" y="16374"/>
                  </a:lnTo>
                  <a:lnTo>
                    <a:pt x="24911" y="2836"/>
                  </a:lnTo>
                  <a:lnTo>
                    <a:pt x="30719" y="601"/>
                  </a:lnTo>
                  <a:lnTo>
                    <a:pt x="46580" y="0"/>
                  </a:lnTo>
                  <a:lnTo>
                    <a:pt x="61625" y="7729"/>
                  </a:lnTo>
                  <a:lnTo>
                    <a:pt x="94299" y="40011"/>
                  </a:lnTo>
                  <a:lnTo>
                    <a:pt x="127002" y="108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786"/>
            <p:cNvSpPr/>
            <p:nvPr>
              <p:custDataLst>
                <p:tags r:id="rId176"/>
              </p:custDataLst>
            </p:nvPr>
          </p:nvSpPr>
          <p:spPr>
            <a:xfrm>
              <a:off x="8098941" y="701579"/>
              <a:ext cx="98910" cy="15972"/>
            </a:xfrm>
            <a:custGeom>
              <a:avLst/>
              <a:gdLst/>
              <a:ahLst/>
              <a:cxnLst/>
              <a:rect l="0" t="0" r="0" b="0"/>
              <a:pathLst>
                <a:path w="98910" h="15972">
                  <a:moveTo>
                    <a:pt x="3659" y="15971"/>
                  </a:moveTo>
                  <a:lnTo>
                    <a:pt x="3659" y="15971"/>
                  </a:lnTo>
                  <a:lnTo>
                    <a:pt x="288" y="12600"/>
                  </a:lnTo>
                  <a:lnTo>
                    <a:pt x="0" y="10901"/>
                  </a:lnTo>
                  <a:lnTo>
                    <a:pt x="514" y="9063"/>
                  </a:lnTo>
                  <a:lnTo>
                    <a:pt x="1561" y="7133"/>
                  </a:lnTo>
                  <a:lnTo>
                    <a:pt x="2967" y="5845"/>
                  </a:lnTo>
                  <a:lnTo>
                    <a:pt x="6408" y="4415"/>
                  </a:lnTo>
                  <a:lnTo>
                    <a:pt x="47143" y="0"/>
                  </a:lnTo>
                  <a:lnTo>
                    <a:pt x="98909" y="32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787"/>
            <p:cNvSpPr/>
            <p:nvPr>
              <p:custDataLst>
                <p:tags r:id="rId177"/>
              </p:custDataLst>
            </p:nvPr>
          </p:nvSpPr>
          <p:spPr>
            <a:xfrm>
              <a:off x="8131368" y="774700"/>
              <a:ext cx="117283" cy="34472"/>
            </a:xfrm>
            <a:custGeom>
              <a:avLst/>
              <a:gdLst/>
              <a:ahLst/>
              <a:cxnLst/>
              <a:rect l="0" t="0" r="0" b="0"/>
              <a:pathLst>
                <a:path w="117283" h="34472">
                  <a:moveTo>
                    <a:pt x="28382" y="12700"/>
                  </a:moveTo>
                  <a:lnTo>
                    <a:pt x="28382" y="12700"/>
                  </a:lnTo>
                  <a:lnTo>
                    <a:pt x="14077" y="27006"/>
                  </a:lnTo>
                  <a:lnTo>
                    <a:pt x="624" y="33715"/>
                  </a:lnTo>
                  <a:lnTo>
                    <a:pt x="0" y="34471"/>
                  </a:lnTo>
                  <a:lnTo>
                    <a:pt x="36329" y="26307"/>
                  </a:lnTo>
                  <a:lnTo>
                    <a:pt x="1172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788"/>
            <p:cNvSpPr/>
            <p:nvPr>
              <p:custDataLst>
                <p:tags r:id="rId178"/>
              </p:custDataLst>
            </p:nvPr>
          </p:nvSpPr>
          <p:spPr>
            <a:xfrm>
              <a:off x="8528933" y="439379"/>
              <a:ext cx="138818" cy="138472"/>
            </a:xfrm>
            <a:custGeom>
              <a:avLst/>
              <a:gdLst/>
              <a:ahLst/>
              <a:cxnLst/>
              <a:rect l="0" t="0" r="0" b="0"/>
              <a:pathLst>
                <a:path w="138818" h="138472">
                  <a:moveTo>
                    <a:pt x="5467" y="36871"/>
                  </a:moveTo>
                  <a:lnTo>
                    <a:pt x="5467" y="36871"/>
                  </a:lnTo>
                  <a:lnTo>
                    <a:pt x="0" y="31404"/>
                  </a:lnTo>
                  <a:lnTo>
                    <a:pt x="6120" y="37524"/>
                  </a:lnTo>
                  <a:lnTo>
                    <a:pt x="9285" y="46334"/>
                  </a:lnTo>
                  <a:lnTo>
                    <a:pt x="18500" y="91646"/>
                  </a:lnTo>
                  <a:lnTo>
                    <a:pt x="30044" y="132473"/>
                  </a:lnTo>
                  <a:lnTo>
                    <a:pt x="30318" y="131650"/>
                  </a:lnTo>
                  <a:lnTo>
                    <a:pt x="29917" y="124150"/>
                  </a:lnTo>
                  <a:lnTo>
                    <a:pt x="27674" y="84842"/>
                  </a:lnTo>
                  <a:lnTo>
                    <a:pt x="31803" y="46851"/>
                  </a:lnTo>
                  <a:lnTo>
                    <a:pt x="39518" y="6622"/>
                  </a:lnTo>
                  <a:lnTo>
                    <a:pt x="42279" y="2594"/>
                  </a:lnTo>
                  <a:lnTo>
                    <a:pt x="45530" y="614"/>
                  </a:lnTo>
                  <a:lnTo>
                    <a:pt x="49109" y="0"/>
                  </a:lnTo>
                  <a:lnTo>
                    <a:pt x="60612" y="6843"/>
                  </a:lnTo>
                  <a:lnTo>
                    <a:pt x="106949" y="53043"/>
                  </a:lnTo>
                  <a:lnTo>
                    <a:pt x="130850" y="91672"/>
                  </a:lnTo>
                  <a:lnTo>
                    <a:pt x="138817" y="138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789"/>
            <p:cNvSpPr/>
            <p:nvPr>
              <p:custDataLst>
                <p:tags r:id="rId179"/>
              </p:custDataLst>
            </p:nvPr>
          </p:nvSpPr>
          <p:spPr>
            <a:xfrm>
              <a:off x="8781686" y="594333"/>
              <a:ext cx="159115" cy="212132"/>
            </a:xfrm>
            <a:custGeom>
              <a:avLst/>
              <a:gdLst/>
              <a:ahLst/>
              <a:cxnLst/>
              <a:rect l="0" t="0" r="0" b="0"/>
              <a:pathLst>
                <a:path w="159115" h="212132">
                  <a:moveTo>
                    <a:pt x="133714" y="27967"/>
                  </a:moveTo>
                  <a:lnTo>
                    <a:pt x="133714" y="27967"/>
                  </a:lnTo>
                  <a:lnTo>
                    <a:pt x="133714" y="21225"/>
                  </a:lnTo>
                  <a:lnTo>
                    <a:pt x="131833" y="16034"/>
                  </a:lnTo>
                  <a:lnTo>
                    <a:pt x="118787" y="495"/>
                  </a:lnTo>
                  <a:lnTo>
                    <a:pt x="108969" y="0"/>
                  </a:lnTo>
                  <a:lnTo>
                    <a:pt x="95906" y="2837"/>
                  </a:lnTo>
                  <a:lnTo>
                    <a:pt x="60531" y="23464"/>
                  </a:lnTo>
                  <a:lnTo>
                    <a:pt x="31187" y="50466"/>
                  </a:lnTo>
                  <a:lnTo>
                    <a:pt x="19708" y="66894"/>
                  </a:lnTo>
                  <a:lnTo>
                    <a:pt x="2722" y="113816"/>
                  </a:lnTo>
                  <a:lnTo>
                    <a:pt x="0" y="140911"/>
                  </a:lnTo>
                  <a:lnTo>
                    <a:pt x="5848" y="167064"/>
                  </a:lnTo>
                  <a:lnTo>
                    <a:pt x="17382" y="185273"/>
                  </a:lnTo>
                  <a:lnTo>
                    <a:pt x="24409" y="192104"/>
                  </a:lnTo>
                  <a:lnTo>
                    <a:pt x="61268" y="208461"/>
                  </a:lnTo>
                  <a:lnTo>
                    <a:pt x="101195" y="212131"/>
                  </a:lnTo>
                  <a:lnTo>
                    <a:pt x="159114" y="212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790"/>
            <p:cNvSpPr/>
            <p:nvPr>
              <p:custDataLst>
                <p:tags r:id="rId180"/>
              </p:custDataLst>
            </p:nvPr>
          </p:nvSpPr>
          <p:spPr>
            <a:xfrm>
              <a:off x="8997950" y="8191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1881" y="38872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791"/>
            <p:cNvSpPr/>
            <p:nvPr>
              <p:custDataLst>
                <p:tags r:id="rId181"/>
              </p:custDataLst>
            </p:nvPr>
          </p:nvSpPr>
          <p:spPr>
            <a:xfrm>
              <a:off x="9004300" y="7429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792"/>
            <p:cNvSpPr/>
            <p:nvPr>
              <p:custDataLst>
                <p:tags r:id="rId182"/>
              </p:custDataLst>
            </p:nvPr>
          </p:nvSpPr>
          <p:spPr>
            <a:xfrm>
              <a:off x="8242388" y="470262"/>
              <a:ext cx="234863" cy="448599"/>
            </a:xfrm>
            <a:custGeom>
              <a:avLst/>
              <a:gdLst/>
              <a:ahLst/>
              <a:cxnLst/>
              <a:rect l="0" t="0" r="0" b="0"/>
              <a:pathLst>
                <a:path w="234863" h="448599">
                  <a:moveTo>
                    <a:pt x="101512" y="18688"/>
                  </a:moveTo>
                  <a:lnTo>
                    <a:pt x="101512" y="18688"/>
                  </a:lnTo>
                  <a:lnTo>
                    <a:pt x="101512" y="15317"/>
                  </a:lnTo>
                  <a:lnTo>
                    <a:pt x="105275" y="11781"/>
                  </a:lnTo>
                  <a:lnTo>
                    <a:pt x="110239" y="7857"/>
                  </a:lnTo>
                  <a:lnTo>
                    <a:pt x="113741" y="2387"/>
                  </a:lnTo>
                  <a:lnTo>
                    <a:pt x="119524" y="0"/>
                  </a:lnTo>
                  <a:lnTo>
                    <a:pt x="119870" y="585"/>
                  </a:lnTo>
                  <a:lnTo>
                    <a:pt x="120254" y="3116"/>
                  </a:lnTo>
                  <a:lnTo>
                    <a:pt x="118544" y="6593"/>
                  </a:lnTo>
                  <a:lnTo>
                    <a:pt x="83899" y="47640"/>
                  </a:lnTo>
                  <a:lnTo>
                    <a:pt x="51607" y="89842"/>
                  </a:lnTo>
                  <a:lnTo>
                    <a:pt x="14731" y="136984"/>
                  </a:lnTo>
                  <a:lnTo>
                    <a:pt x="3911" y="157107"/>
                  </a:lnTo>
                  <a:lnTo>
                    <a:pt x="43" y="175928"/>
                  </a:lnTo>
                  <a:lnTo>
                    <a:pt x="0" y="184898"/>
                  </a:lnTo>
                  <a:lnTo>
                    <a:pt x="2087" y="192289"/>
                  </a:lnTo>
                  <a:lnTo>
                    <a:pt x="10052" y="204264"/>
                  </a:lnTo>
                  <a:lnTo>
                    <a:pt x="26290" y="210527"/>
                  </a:lnTo>
                  <a:lnTo>
                    <a:pt x="67838" y="214548"/>
                  </a:lnTo>
                  <a:lnTo>
                    <a:pt x="104242" y="221118"/>
                  </a:lnTo>
                  <a:lnTo>
                    <a:pt x="118952" y="227660"/>
                  </a:lnTo>
                  <a:lnTo>
                    <a:pt x="123016" y="231381"/>
                  </a:lnTo>
                  <a:lnTo>
                    <a:pt x="125020" y="235272"/>
                  </a:lnTo>
                  <a:lnTo>
                    <a:pt x="125651" y="239277"/>
                  </a:lnTo>
                  <a:lnTo>
                    <a:pt x="118824" y="251254"/>
                  </a:lnTo>
                  <a:lnTo>
                    <a:pt x="79165" y="294673"/>
                  </a:lnTo>
                  <a:lnTo>
                    <a:pt x="37818" y="339731"/>
                  </a:lnTo>
                  <a:lnTo>
                    <a:pt x="30871" y="352109"/>
                  </a:lnTo>
                  <a:lnTo>
                    <a:pt x="29017" y="357385"/>
                  </a:lnTo>
                  <a:lnTo>
                    <a:pt x="29899" y="363019"/>
                  </a:lnTo>
                  <a:lnTo>
                    <a:pt x="36522" y="374924"/>
                  </a:lnTo>
                  <a:lnTo>
                    <a:pt x="82818" y="416528"/>
                  </a:lnTo>
                  <a:lnTo>
                    <a:pt x="86148" y="426928"/>
                  </a:lnTo>
                  <a:lnTo>
                    <a:pt x="88656" y="448598"/>
                  </a:lnTo>
                  <a:lnTo>
                    <a:pt x="94387" y="447767"/>
                  </a:lnTo>
                  <a:lnTo>
                    <a:pt x="128796" y="438113"/>
                  </a:lnTo>
                  <a:lnTo>
                    <a:pt x="172312" y="433416"/>
                  </a:lnTo>
                  <a:lnTo>
                    <a:pt x="234862" y="437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793"/>
            <p:cNvSpPr/>
            <p:nvPr>
              <p:custDataLst>
                <p:tags r:id="rId183"/>
              </p:custDataLst>
            </p:nvPr>
          </p:nvSpPr>
          <p:spPr>
            <a:xfrm>
              <a:off x="10223500" y="362833"/>
              <a:ext cx="30500" cy="88018"/>
            </a:xfrm>
            <a:custGeom>
              <a:avLst/>
              <a:gdLst/>
              <a:ahLst/>
              <a:cxnLst/>
              <a:rect l="0" t="0" r="0" b="0"/>
              <a:pathLst>
                <a:path w="30500" h="880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7" y="3586"/>
                  </a:lnTo>
                  <a:lnTo>
                    <a:pt x="10831" y="1103"/>
                  </a:lnTo>
                  <a:lnTo>
                    <a:pt x="14927" y="0"/>
                  </a:lnTo>
                  <a:lnTo>
                    <a:pt x="17006" y="411"/>
                  </a:lnTo>
                  <a:lnTo>
                    <a:pt x="21199" y="2750"/>
                  </a:lnTo>
                  <a:lnTo>
                    <a:pt x="27526" y="18146"/>
                  </a:lnTo>
                  <a:lnTo>
                    <a:pt x="30499" y="40582"/>
                  </a:lnTo>
                  <a:lnTo>
                    <a:pt x="25400" y="88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794"/>
            <p:cNvSpPr/>
            <p:nvPr>
              <p:custDataLst>
                <p:tags r:id="rId184"/>
              </p:custDataLst>
            </p:nvPr>
          </p:nvSpPr>
          <p:spPr>
            <a:xfrm>
              <a:off x="10090150" y="4000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5774" y="2692"/>
                  </a:lnTo>
                  <a:lnTo>
                    <a:pt x="30507" y="5729"/>
                  </a:lnTo>
                  <a:lnTo>
                    <a:pt x="40136" y="419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795"/>
            <p:cNvSpPr/>
            <p:nvPr>
              <p:custDataLst>
                <p:tags r:id="rId185"/>
              </p:custDataLst>
            </p:nvPr>
          </p:nvSpPr>
          <p:spPr>
            <a:xfrm>
              <a:off x="10255248" y="260350"/>
              <a:ext cx="3" cy="63501"/>
            </a:xfrm>
            <a:custGeom>
              <a:avLst/>
              <a:gdLst/>
              <a:ahLst/>
              <a:cxnLst/>
              <a:rect l="0" t="0" r="0" b="0"/>
              <a:pathLst>
                <a:path w="3" h="63501">
                  <a:moveTo>
                    <a:pt x="2" y="63500"/>
                  </a:moveTo>
                  <a:lnTo>
                    <a:pt x="2" y="63500"/>
                  </a:lnTo>
                  <a:lnTo>
                    <a:pt x="0" y="18669"/>
                  </a:lnTo>
                  <a:lnTo>
                    <a:pt x="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796"/>
            <p:cNvSpPr/>
            <p:nvPr>
              <p:custDataLst>
                <p:tags r:id="rId186"/>
              </p:custDataLst>
            </p:nvPr>
          </p:nvSpPr>
          <p:spPr>
            <a:xfrm>
              <a:off x="8223250" y="10541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14503"/>
                  </a:lnTo>
                  <a:lnTo>
                    <a:pt x="11556" y="59606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51"/>
          <p:cNvGrpSpPr/>
          <p:nvPr/>
        </p:nvGrpSpPr>
        <p:grpSpPr>
          <a:xfrm>
            <a:off x="4744914" y="393700"/>
            <a:ext cx="1116137" cy="599204"/>
            <a:chOff x="4744914" y="393700"/>
            <a:chExt cx="1116137" cy="599204"/>
          </a:xfrm>
        </p:grpSpPr>
        <p:sp>
          <p:nvSpPr>
            <p:cNvPr id="103" name="SMARTInkShape-2797"/>
            <p:cNvSpPr/>
            <p:nvPr>
              <p:custDataLst>
                <p:tags r:id="rId149"/>
              </p:custDataLst>
            </p:nvPr>
          </p:nvSpPr>
          <p:spPr>
            <a:xfrm>
              <a:off x="4744914" y="639198"/>
              <a:ext cx="93787" cy="266281"/>
            </a:xfrm>
            <a:custGeom>
              <a:avLst/>
              <a:gdLst/>
              <a:ahLst/>
              <a:cxnLst/>
              <a:rect l="0" t="0" r="0" b="0"/>
              <a:pathLst>
                <a:path w="93787" h="266281">
                  <a:moveTo>
                    <a:pt x="74736" y="40252"/>
                  </a:moveTo>
                  <a:lnTo>
                    <a:pt x="74736" y="40252"/>
                  </a:lnTo>
                  <a:lnTo>
                    <a:pt x="78107" y="40252"/>
                  </a:lnTo>
                  <a:lnTo>
                    <a:pt x="79100" y="38135"/>
                  </a:lnTo>
                  <a:lnTo>
                    <a:pt x="84380" y="9777"/>
                  </a:lnTo>
                  <a:lnTo>
                    <a:pt x="83987" y="6530"/>
                  </a:lnTo>
                  <a:lnTo>
                    <a:pt x="82314" y="3660"/>
                  </a:lnTo>
                  <a:lnTo>
                    <a:pt x="79788" y="1040"/>
                  </a:lnTo>
                  <a:lnTo>
                    <a:pt x="76693" y="0"/>
                  </a:lnTo>
                  <a:lnTo>
                    <a:pt x="69491" y="725"/>
                  </a:lnTo>
                  <a:lnTo>
                    <a:pt x="50761" y="18584"/>
                  </a:lnTo>
                  <a:lnTo>
                    <a:pt x="24923" y="56930"/>
                  </a:lnTo>
                  <a:lnTo>
                    <a:pt x="9262" y="98893"/>
                  </a:lnTo>
                  <a:lnTo>
                    <a:pt x="2379" y="138305"/>
                  </a:lnTo>
                  <a:lnTo>
                    <a:pt x="0" y="177422"/>
                  </a:lnTo>
                  <a:lnTo>
                    <a:pt x="7475" y="218388"/>
                  </a:lnTo>
                  <a:lnTo>
                    <a:pt x="18960" y="246968"/>
                  </a:lnTo>
                  <a:lnTo>
                    <a:pt x="35945" y="260173"/>
                  </a:lnTo>
                  <a:lnTo>
                    <a:pt x="55481" y="266280"/>
                  </a:lnTo>
                  <a:lnTo>
                    <a:pt x="93786" y="262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798"/>
            <p:cNvSpPr/>
            <p:nvPr>
              <p:custDataLst>
                <p:tags r:id="rId150"/>
              </p:custDataLst>
            </p:nvPr>
          </p:nvSpPr>
          <p:spPr>
            <a:xfrm>
              <a:off x="4940300" y="7302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0" y="0"/>
                  </a:moveTo>
                  <a:lnTo>
                    <a:pt x="0" y="0"/>
                  </a:lnTo>
                  <a:lnTo>
                    <a:pt x="0" y="39967"/>
                  </a:lnTo>
                  <a:lnTo>
                    <a:pt x="4364" y="87126"/>
                  </a:lnTo>
                  <a:lnTo>
                    <a:pt x="9460" y="131305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799"/>
            <p:cNvSpPr/>
            <p:nvPr>
              <p:custDataLst>
                <p:tags r:id="rId151"/>
              </p:custDataLst>
            </p:nvPr>
          </p:nvSpPr>
          <p:spPr>
            <a:xfrm>
              <a:off x="5041900" y="800100"/>
              <a:ext cx="139701" cy="41759"/>
            </a:xfrm>
            <a:custGeom>
              <a:avLst/>
              <a:gdLst/>
              <a:ahLst/>
              <a:cxnLst/>
              <a:rect l="0" t="0" r="0" b="0"/>
              <a:pathLst>
                <a:path w="139701" h="41759">
                  <a:moveTo>
                    <a:pt x="0" y="38100"/>
                  </a:moveTo>
                  <a:lnTo>
                    <a:pt x="0" y="38100"/>
                  </a:lnTo>
                  <a:lnTo>
                    <a:pt x="0" y="41758"/>
                  </a:lnTo>
                  <a:lnTo>
                    <a:pt x="0" y="40196"/>
                  </a:lnTo>
                  <a:lnTo>
                    <a:pt x="1411" y="39498"/>
                  </a:lnTo>
                  <a:lnTo>
                    <a:pt x="46453" y="26248"/>
                  </a:lnTo>
                  <a:lnTo>
                    <a:pt x="93921" y="1373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800"/>
            <p:cNvSpPr/>
            <p:nvPr>
              <p:custDataLst>
                <p:tags r:id="rId152"/>
              </p:custDataLst>
            </p:nvPr>
          </p:nvSpPr>
          <p:spPr>
            <a:xfrm>
              <a:off x="5276850" y="686400"/>
              <a:ext cx="143206" cy="306504"/>
            </a:xfrm>
            <a:custGeom>
              <a:avLst/>
              <a:gdLst/>
              <a:ahLst/>
              <a:cxnLst/>
              <a:rect l="0" t="0" r="0" b="0"/>
              <a:pathLst>
                <a:path w="143206" h="306504">
                  <a:moveTo>
                    <a:pt x="0" y="62900"/>
                  </a:moveTo>
                  <a:lnTo>
                    <a:pt x="0" y="62900"/>
                  </a:lnTo>
                  <a:lnTo>
                    <a:pt x="1881" y="83622"/>
                  </a:lnTo>
                  <a:lnTo>
                    <a:pt x="6467" y="121812"/>
                  </a:lnTo>
                  <a:lnTo>
                    <a:pt x="11245" y="162513"/>
                  </a:lnTo>
                  <a:lnTo>
                    <a:pt x="16423" y="202011"/>
                  </a:lnTo>
                  <a:lnTo>
                    <a:pt x="18531" y="245758"/>
                  </a:lnTo>
                  <a:lnTo>
                    <a:pt x="15576" y="275566"/>
                  </a:lnTo>
                  <a:lnTo>
                    <a:pt x="7485" y="306503"/>
                  </a:lnTo>
                  <a:lnTo>
                    <a:pt x="7107" y="305735"/>
                  </a:lnTo>
                  <a:lnTo>
                    <a:pt x="6416" y="264022"/>
                  </a:lnTo>
                  <a:lnTo>
                    <a:pt x="6364" y="219018"/>
                  </a:lnTo>
                  <a:lnTo>
                    <a:pt x="7766" y="185203"/>
                  </a:lnTo>
                  <a:lnTo>
                    <a:pt x="13095" y="146655"/>
                  </a:lnTo>
                  <a:lnTo>
                    <a:pt x="20165" y="109767"/>
                  </a:lnTo>
                  <a:lnTo>
                    <a:pt x="30199" y="66674"/>
                  </a:lnTo>
                  <a:lnTo>
                    <a:pt x="43281" y="26408"/>
                  </a:lnTo>
                  <a:lnTo>
                    <a:pt x="53103" y="11168"/>
                  </a:lnTo>
                  <a:lnTo>
                    <a:pt x="58685" y="5129"/>
                  </a:lnTo>
                  <a:lnTo>
                    <a:pt x="65934" y="1808"/>
                  </a:lnTo>
                  <a:lnTo>
                    <a:pt x="83396" y="0"/>
                  </a:lnTo>
                  <a:lnTo>
                    <a:pt x="90876" y="1917"/>
                  </a:lnTo>
                  <a:lnTo>
                    <a:pt x="102948" y="9691"/>
                  </a:lnTo>
                  <a:lnTo>
                    <a:pt x="136447" y="51760"/>
                  </a:lnTo>
                  <a:lnTo>
                    <a:pt x="141782" y="67356"/>
                  </a:lnTo>
                  <a:lnTo>
                    <a:pt x="143205" y="76454"/>
                  </a:lnTo>
                  <a:lnTo>
                    <a:pt x="135094" y="109485"/>
                  </a:lnTo>
                  <a:lnTo>
                    <a:pt x="123072" y="128054"/>
                  </a:lnTo>
                  <a:lnTo>
                    <a:pt x="99100" y="150480"/>
                  </a:lnTo>
                  <a:lnTo>
                    <a:pt x="78437" y="162619"/>
                  </a:lnTo>
                  <a:lnTo>
                    <a:pt x="70636" y="163952"/>
                  </a:lnTo>
                  <a:lnTo>
                    <a:pt x="31750" y="15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801"/>
            <p:cNvSpPr/>
            <p:nvPr>
              <p:custDataLst>
                <p:tags r:id="rId153"/>
              </p:custDataLst>
            </p:nvPr>
          </p:nvSpPr>
          <p:spPr>
            <a:xfrm>
              <a:off x="5467350" y="585683"/>
              <a:ext cx="117952" cy="271568"/>
            </a:xfrm>
            <a:custGeom>
              <a:avLst/>
              <a:gdLst/>
              <a:ahLst/>
              <a:cxnLst/>
              <a:rect l="0" t="0" r="0" b="0"/>
              <a:pathLst>
                <a:path w="117952" h="271568">
                  <a:moveTo>
                    <a:pt x="0" y="23917"/>
                  </a:moveTo>
                  <a:lnTo>
                    <a:pt x="0" y="23917"/>
                  </a:lnTo>
                  <a:lnTo>
                    <a:pt x="0" y="20546"/>
                  </a:lnTo>
                  <a:lnTo>
                    <a:pt x="3371" y="11708"/>
                  </a:lnTo>
                  <a:lnTo>
                    <a:pt x="8838" y="3523"/>
                  </a:lnTo>
                  <a:lnTo>
                    <a:pt x="14748" y="742"/>
                  </a:lnTo>
                  <a:lnTo>
                    <a:pt x="18298" y="0"/>
                  </a:lnTo>
                  <a:lnTo>
                    <a:pt x="29769" y="4821"/>
                  </a:lnTo>
                  <a:lnTo>
                    <a:pt x="42159" y="13313"/>
                  </a:lnTo>
                  <a:lnTo>
                    <a:pt x="74607" y="56893"/>
                  </a:lnTo>
                  <a:lnTo>
                    <a:pt x="96399" y="95812"/>
                  </a:lnTo>
                  <a:lnTo>
                    <a:pt x="110877" y="138823"/>
                  </a:lnTo>
                  <a:lnTo>
                    <a:pt x="117754" y="177202"/>
                  </a:lnTo>
                  <a:lnTo>
                    <a:pt x="117951" y="198583"/>
                  </a:lnTo>
                  <a:lnTo>
                    <a:pt x="108718" y="233714"/>
                  </a:lnTo>
                  <a:lnTo>
                    <a:pt x="90147" y="263252"/>
                  </a:lnTo>
                  <a:lnTo>
                    <a:pt x="63500" y="27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802"/>
            <p:cNvSpPr/>
            <p:nvPr>
              <p:custDataLst>
                <p:tags r:id="rId154"/>
              </p:custDataLst>
            </p:nvPr>
          </p:nvSpPr>
          <p:spPr>
            <a:xfrm>
              <a:off x="5568950" y="438356"/>
              <a:ext cx="95251" cy="101395"/>
            </a:xfrm>
            <a:custGeom>
              <a:avLst/>
              <a:gdLst/>
              <a:ahLst/>
              <a:cxnLst/>
              <a:rect l="0" t="0" r="0" b="0"/>
              <a:pathLst>
                <a:path w="95251" h="101395">
                  <a:moveTo>
                    <a:pt x="0" y="50594"/>
                  </a:moveTo>
                  <a:lnTo>
                    <a:pt x="0" y="50594"/>
                  </a:lnTo>
                  <a:lnTo>
                    <a:pt x="0" y="39038"/>
                  </a:lnTo>
                  <a:lnTo>
                    <a:pt x="10832" y="60329"/>
                  </a:lnTo>
                  <a:lnTo>
                    <a:pt x="17218" y="83013"/>
                  </a:lnTo>
                  <a:lnTo>
                    <a:pt x="18809" y="98268"/>
                  </a:lnTo>
                  <a:lnTo>
                    <a:pt x="23408" y="52537"/>
                  </a:lnTo>
                  <a:lnTo>
                    <a:pt x="30790" y="12079"/>
                  </a:lnTo>
                  <a:lnTo>
                    <a:pt x="36968" y="5019"/>
                  </a:lnTo>
                  <a:lnTo>
                    <a:pt x="41578" y="1161"/>
                  </a:lnTo>
                  <a:lnTo>
                    <a:pt x="46768" y="0"/>
                  </a:lnTo>
                  <a:lnTo>
                    <a:pt x="58181" y="2472"/>
                  </a:lnTo>
                  <a:lnTo>
                    <a:pt x="68427" y="10157"/>
                  </a:lnTo>
                  <a:lnTo>
                    <a:pt x="86502" y="32337"/>
                  </a:lnTo>
                  <a:lnTo>
                    <a:pt x="91362" y="48359"/>
                  </a:lnTo>
                  <a:lnTo>
                    <a:pt x="95250" y="101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803"/>
            <p:cNvSpPr/>
            <p:nvPr>
              <p:custDataLst>
                <p:tags r:id="rId155"/>
              </p:custDataLst>
            </p:nvPr>
          </p:nvSpPr>
          <p:spPr>
            <a:xfrm>
              <a:off x="5740400" y="480134"/>
              <a:ext cx="57151" cy="21517"/>
            </a:xfrm>
            <a:custGeom>
              <a:avLst/>
              <a:gdLst/>
              <a:ahLst/>
              <a:cxnLst/>
              <a:rect l="0" t="0" r="0" b="0"/>
              <a:pathLst>
                <a:path w="57151" h="21517">
                  <a:moveTo>
                    <a:pt x="0" y="21516"/>
                  </a:moveTo>
                  <a:lnTo>
                    <a:pt x="0" y="21516"/>
                  </a:lnTo>
                  <a:lnTo>
                    <a:pt x="0" y="18145"/>
                  </a:lnTo>
                  <a:lnTo>
                    <a:pt x="705" y="17152"/>
                  </a:lnTo>
                  <a:lnTo>
                    <a:pt x="1881" y="16490"/>
                  </a:lnTo>
                  <a:lnTo>
                    <a:pt x="11537" y="13929"/>
                  </a:lnTo>
                  <a:lnTo>
                    <a:pt x="27887" y="3267"/>
                  </a:lnTo>
                  <a:lnTo>
                    <a:pt x="37794" y="0"/>
                  </a:lnTo>
                  <a:lnTo>
                    <a:pt x="57150" y="2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804"/>
            <p:cNvSpPr/>
            <p:nvPr>
              <p:custDataLst>
                <p:tags r:id="rId156"/>
              </p:custDataLst>
            </p:nvPr>
          </p:nvSpPr>
          <p:spPr>
            <a:xfrm>
              <a:off x="5848350" y="4508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12061" y="59130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805"/>
            <p:cNvSpPr/>
            <p:nvPr>
              <p:custDataLst>
                <p:tags r:id="rId157"/>
              </p:custDataLst>
            </p:nvPr>
          </p:nvSpPr>
          <p:spPr>
            <a:xfrm>
              <a:off x="5854700" y="3937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1986" y="216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552"/>
          <p:cNvGrpSpPr/>
          <p:nvPr/>
        </p:nvGrpSpPr>
        <p:grpSpPr>
          <a:xfrm>
            <a:off x="4241800" y="406400"/>
            <a:ext cx="203201" cy="821811"/>
            <a:chOff x="4241800" y="406400"/>
            <a:chExt cx="203201" cy="821811"/>
          </a:xfrm>
        </p:grpSpPr>
        <p:sp>
          <p:nvSpPr>
            <p:cNvPr id="113" name="SMARTInkShape-2806"/>
            <p:cNvSpPr/>
            <p:nvPr>
              <p:custDataLst>
                <p:tags r:id="rId146"/>
              </p:custDataLst>
            </p:nvPr>
          </p:nvSpPr>
          <p:spPr>
            <a:xfrm>
              <a:off x="4241800" y="705330"/>
              <a:ext cx="141406" cy="522881"/>
            </a:xfrm>
            <a:custGeom>
              <a:avLst/>
              <a:gdLst/>
              <a:ahLst/>
              <a:cxnLst/>
              <a:rect l="0" t="0" r="0" b="0"/>
              <a:pathLst>
                <a:path w="141406" h="522881">
                  <a:moveTo>
                    <a:pt x="0" y="101120"/>
                  </a:moveTo>
                  <a:lnTo>
                    <a:pt x="0" y="101120"/>
                  </a:lnTo>
                  <a:lnTo>
                    <a:pt x="0" y="84097"/>
                  </a:lnTo>
                  <a:lnTo>
                    <a:pt x="15901" y="126232"/>
                  </a:lnTo>
                  <a:lnTo>
                    <a:pt x="27132" y="163516"/>
                  </a:lnTo>
                  <a:lnTo>
                    <a:pt x="35242" y="201060"/>
                  </a:lnTo>
                  <a:lnTo>
                    <a:pt x="39887" y="236084"/>
                  </a:lnTo>
                  <a:lnTo>
                    <a:pt x="49840" y="278614"/>
                  </a:lnTo>
                  <a:lnTo>
                    <a:pt x="55783" y="313592"/>
                  </a:lnTo>
                  <a:lnTo>
                    <a:pt x="60776" y="353596"/>
                  </a:lnTo>
                  <a:lnTo>
                    <a:pt x="65346" y="392543"/>
                  </a:lnTo>
                  <a:lnTo>
                    <a:pt x="68516" y="436685"/>
                  </a:lnTo>
                  <a:lnTo>
                    <a:pt x="69454" y="475478"/>
                  </a:lnTo>
                  <a:lnTo>
                    <a:pt x="72725" y="517209"/>
                  </a:lnTo>
                  <a:lnTo>
                    <a:pt x="71061" y="521035"/>
                  </a:lnTo>
                  <a:lnTo>
                    <a:pt x="68540" y="522880"/>
                  </a:lnTo>
                  <a:lnTo>
                    <a:pt x="66155" y="519877"/>
                  </a:lnTo>
                  <a:lnTo>
                    <a:pt x="55375" y="480876"/>
                  </a:lnTo>
                  <a:lnTo>
                    <a:pt x="45805" y="439183"/>
                  </a:lnTo>
                  <a:lnTo>
                    <a:pt x="36620" y="398137"/>
                  </a:lnTo>
                  <a:lnTo>
                    <a:pt x="26843" y="354695"/>
                  </a:lnTo>
                  <a:lnTo>
                    <a:pt x="17596" y="310544"/>
                  </a:lnTo>
                  <a:lnTo>
                    <a:pt x="9682" y="266183"/>
                  </a:lnTo>
                  <a:lnTo>
                    <a:pt x="5456" y="221759"/>
                  </a:lnTo>
                  <a:lnTo>
                    <a:pt x="1617" y="179198"/>
                  </a:lnTo>
                  <a:lnTo>
                    <a:pt x="479" y="139776"/>
                  </a:lnTo>
                  <a:lnTo>
                    <a:pt x="142" y="103166"/>
                  </a:lnTo>
                  <a:lnTo>
                    <a:pt x="1924" y="66213"/>
                  </a:lnTo>
                  <a:lnTo>
                    <a:pt x="6499" y="39745"/>
                  </a:lnTo>
                  <a:lnTo>
                    <a:pt x="15588" y="16222"/>
                  </a:lnTo>
                  <a:lnTo>
                    <a:pt x="20975" y="8538"/>
                  </a:lnTo>
                  <a:lnTo>
                    <a:pt x="32605" y="0"/>
                  </a:lnTo>
                  <a:lnTo>
                    <a:pt x="52356" y="1850"/>
                  </a:lnTo>
                  <a:lnTo>
                    <a:pt x="89361" y="16673"/>
                  </a:lnTo>
                  <a:lnTo>
                    <a:pt x="112388" y="32544"/>
                  </a:lnTo>
                  <a:lnTo>
                    <a:pt x="129678" y="53708"/>
                  </a:lnTo>
                  <a:lnTo>
                    <a:pt x="138773" y="82870"/>
                  </a:lnTo>
                  <a:lnTo>
                    <a:pt x="141405" y="114881"/>
                  </a:lnTo>
                  <a:lnTo>
                    <a:pt x="134953" y="153881"/>
                  </a:lnTo>
                  <a:lnTo>
                    <a:pt x="123398" y="176333"/>
                  </a:lnTo>
                  <a:lnTo>
                    <a:pt x="98147" y="205569"/>
                  </a:lnTo>
                  <a:lnTo>
                    <a:pt x="55633" y="234328"/>
                  </a:lnTo>
                  <a:lnTo>
                    <a:pt x="37650" y="238896"/>
                  </a:lnTo>
                  <a:lnTo>
                    <a:pt x="32862" y="238126"/>
                  </a:lnTo>
                  <a:lnTo>
                    <a:pt x="19050" y="22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807"/>
            <p:cNvSpPr/>
            <p:nvPr>
              <p:custDataLst>
                <p:tags r:id="rId147"/>
              </p:custDataLst>
            </p:nvPr>
          </p:nvSpPr>
          <p:spPr>
            <a:xfrm>
              <a:off x="4406900" y="533400"/>
              <a:ext cx="38101" cy="120651"/>
            </a:xfrm>
            <a:custGeom>
              <a:avLst/>
              <a:gdLst/>
              <a:ahLst/>
              <a:cxnLst/>
              <a:rect l="0" t="0" r="0" b="0"/>
              <a:pathLst>
                <a:path w="3810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832" y="22381"/>
                  </a:lnTo>
                  <a:lnTo>
                    <a:pt x="24570" y="65359"/>
                  </a:lnTo>
                  <a:lnTo>
                    <a:pt x="381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808"/>
            <p:cNvSpPr/>
            <p:nvPr>
              <p:custDataLst>
                <p:tags r:id="rId148"/>
              </p:custDataLst>
            </p:nvPr>
          </p:nvSpPr>
          <p:spPr>
            <a:xfrm>
              <a:off x="4419600" y="4064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63500"/>
                  </a:moveTo>
                  <a:lnTo>
                    <a:pt x="0" y="63500"/>
                  </a:lnTo>
                  <a:lnTo>
                    <a:pt x="0" y="1654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53"/>
          <p:cNvGrpSpPr/>
          <p:nvPr/>
        </p:nvGrpSpPr>
        <p:grpSpPr>
          <a:xfrm>
            <a:off x="2616200" y="444500"/>
            <a:ext cx="1092201" cy="654051"/>
            <a:chOff x="2616200" y="444500"/>
            <a:chExt cx="1092201" cy="654051"/>
          </a:xfrm>
        </p:grpSpPr>
        <p:sp>
          <p:nvSpPr>
            <p:cNvPr id="117" name="SMARTInkShape-2809"/>
            <p:cNvSpPr/>
            <p:nvPr>
              <p:custDataLst>
                <p:tags r:id="rId138"/>
              </p:custDataLst>
            </p:nvPr>
          </p:nvSpPr>
          <p:spPr>
            <a:xfrm>
              <a:off x="3689350" y="92710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1882" y="46435"/>
                  </a:lnTo>
                  <a:lnTo>
                    <a:pt x="8838" y="92193"/>
                  </a:lnTo>
                  <a:lnTo>
                    <a:pt x="16301" y="138965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810"/>
            <p:cNvSpPr/>
            <p:nvPr>
              <p:custDataLst>
                <p:tags r:id="rId139"/>
              </p:custDataLst>
            </p:nvPr>
          </p:nvSpPr>
          <p:spPr>
            <a:xfrm>
              <a:off x="3505200" y="1009650"/>
              <a:ext cx="107951" cy="6328"/>
            </a:xfrm>
            <a:custGeom>
              <a:avLst/>
              <a:gdLst/>
              <a:ahLst/>
              <a:cxnLst/>
              <a:rect l="0" t="0" r="0" b="0"/>
              <a:pathLst>
                <a:path w="107951" h="632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9966" y="632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811"/>
            <p:cNvSpPr/>
            <p:nvPr>
              <p:custDataLst>
                <p:tags r:id="rId140"/>
              </p:custDataLst>
            </p:nvPr>
          </p:nvSpPr>
          <p:spPr>
            <a:xfrm>
              <a:off x="3416183" y="869950"/>
              <a:ext cx="6468" cy="19051"/>
            </a:xfrm>
            <a:custGeom>
              <a:avLst/>
              <a:gdLst/>
              <a:ahLst/>
              <a:cxnLst/>
              <a:rect l="0" t="0" r="0" b="0"/>
              <a:pathLst>
                <a:path w="6468" h="19051">
                  <a:moveTo>
                    <a:pt x="6467" y="19050"/>
                  </a:moveTo>
                  <a:lnTo>
                    <a:pt x="6467" y="19050"/>
                  </a:lnTo>
                  <a:lnTo>
                    <a:pt x="1000" y="2648"/>
                  </a:lnTo>
                  <a:lnTo>
                    <a:pt x="0" y="1765"/>
                  </a:lnTo>
                  <a:lnTo>
                    <a:pt x="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812"/>
            <p:cNvSpPr/>
            <p:nvPr>
              <p:custDataLst>
                <p:tags r:id="rId141"/>
              </p:custDataLst>
            </p:nvPr>
          </p:nvSpPr>
          <p:spPr>
            <a:xfrm>
              <a:off x="3416300" y="9588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5434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813"/>
            <p:cNvSpPr/>
            <p:nvPr>
              <p:custDataLst>
                <p:tags r:id="rId142"/>
              </p:custDataLst>
            </p:nvPr>
          </p:nvSpPr>
          <p:spPr>
            <a:xfrm>
              <a:off x="3054876" y="622823"/>
              <a:ext cx="247125" cy="299377"/>
            </a:xfrm>
            <a:custGeom>
              <a:avLst/>
              <a:gdLst/>
              <a:ahLst/>
              <a:cxnLst/>
              <a:rect l="0" t="0" r="0" b="0"/>
              <a:pathLst>
                <a:path w="247125" h="299377">
                  <a:moveTo>
                    <a:pt x="183624" y="12177"/>
                  </a:moveTo>
                  <a:lnTo>
                    <a:pt x="183624" y="12177"/>
                  </a:lnTo>
                  <a:lnTo>
                    <a:pt x="183624" y="5435"/>
                  </a:lnTo>
                  <a:lnTo>
                    <a:pt x="182918" y="3449"/>
                  </a:lnTo>
                  <a:lnTo>
                    <a:pt x="181742" y="2125"/>
                  </a:lnTo>
                  <a:lnTo>
                    <a:pt x="180253" y="1242"/>
                  </a:lnTo>
                  <a:lnTo>
                    <a:pt x="161302" y="0"/>
                  </a:lnTo>
                  <a:lnTo>
                    <a:pt x="145010" y="5354"/>
                  </a:lnTo>
                  <a:lnTo>
                    <a:pt x="101586" y="33067"/>
                  </a:lnTo>
                  <a:lnTo>
                    <a:pt x="56654" y="73688"/>
                  </a:lnTo>
                  <a:lnTo>
                    <a:pt x="34212" y="107622"/>
                  </a:lnTo>
                  <a:lnTo>
                    <a:pt x="13059" y="152326"/>
                  </a:lnTo>
                  <a:lnTo>
                    <a:pt x="129" y="194579"/>
                  </a:lnTo>
                  <a:lnTo>
                    <a:pt x="0" y="215305"/>
                  </a:lnTo>
                  <a:lnTo>
                    <a:pt x="6058" y="232984"/>
                  </a:lnTo>
                  <a:lnTo>
                    <a:pt x="18157" y="252601"/>
                  </a:lnTo>
                  <a:lnTo>
                    <a:pt x="47579" y="276736"/>
                  </a:lnTo>
                  <a:lnTo>
                    <a:pt x="89849" y="290551"/>
                  </a:lnTo>
                  <a:lnTo>
                    <a:pt x="128008" y="299112"/>
                  </a:lnTo>
                  <a:lnTo>
                    <a:pt x="171771" y="299376"/>
                  </a:lnTo>
                  <a:lnTo>
                    <a:pt x="216142" y="297508"/>
                  </a:lnTo>
                  <a:lnTo>
                    <a:pt x="247124" y="291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814"/>
            <p:cNvSpPr/>
            <p:nvPr>
              <p:custDataLst>
                <p:tags r:id="rId143"/>
              </p:custDataLst>
            </p:nvPr>
          </p:nvSpPr>
          <p:spPr>
            <a:xfrm>
              <a:off x="2959100" y="444500"/>
              <a:ext cx="31751" cy="146051"/>
            </a:xfrm>
            <a:custGeom>
              <a:avLst/>
              <a:gdLst/>
              <a:ahLst/>
              <a:cxnLst/>
              <a:rect l="0" t="0" r="0" b="0"/>
              <a:pathLst>
                <a:path w="3175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762" y="11550"/>
                  </a:lnTo>
                  <a:lnTo>
                    <a:pt x="11368" y="57087"/>
                  </a:lnTo>
                  <a:lnTo>
                    <a:pt x="19205" y="99079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815"/>
            <p:cNvSpPr/>
            <p:nvPr>
              <p:custDataLst>
                <p:tags r:id="rId144"/>
              </p:custDataLst>
            </p:nvPr>
          </p:nvSpPr>
          <p:spPr>
            <a:xfrm>
              <a:off x="2806700" y="50165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8838" y="25400"/>
                  </a:lnTo>
                  <a:lnTo>
                    <a:pt x="50213" y="1253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816"/>
            <p:cNvSpPr/>
            <p:nvPr>
              <p:custDataLst>
                <p:tags r:id="rId145"/>
              </p:custDataLst>
            </p:nvPr>
          </p:nvSpPr>
          <p:spPr>
            <a:xfrm>
              <a:off x="2616200" y="464157"/>
              <a:ext cx="114301" cy="109751"/>
            </a:xfrm>
            <a:custGeom>
              <a:avLst/>
              <a:gdLst/>
              <a:ahLst/>
              <a:cxnLst/>
              <a:rect l="0" t="0" r="0" b="0"/>
              <a:pathLst>
                <a:path w="114301" h="109751">
                  <a:moveTo>
                    <a:pt x="0" y="12093"/>
                  </a:moveTo>
                  <a:lnTo>
                    <a:pt x="0" y="12093"/>
                  </a:lnTo>
                  <a:lnTo>
                    <a:pt x="0" y="2673"/>
                  </a:lnTo>
                  <a:lnTo>
                    <a:pt x="6907" y="46167"/>
                  </a:lnTo>
                  <a:lnTo>
                    <a:pt x="12191" y="93732"/>
                  </a:lnTo>
                  <a:lnTo>
                    <a:pt x="12600" y="109750"/>
                  </a:lnTo>
                  <a:lnTo>
                    <a:pt x="12633" y="109653"/>
                  </a:lnTo>
                  <a:lnTo>
                    <a:pt x="12696" y="67086"/>
                  </a:lnTo>
                  <a:lnTo>
                    <a:pt x="14109" y="47118"/>
                  </a:lnTo>
                  <a:lnTo>
                    <a:pt x="19441" y="26484"/>
                  </a:lnTo>
                  <a:lnTo>
                    <a:pt x="28396" y="11198"/>
                  </a:lnTo>
                  <a:lnTo>
                    <a:pt x="33748" y="5146"/>
                  </a:lnTo>
                  <a:lnTo>
                    <a:pt x="39432" y="1817"/>
                  </a:lnTo>
                  <a:lnTo>
                    <a:pt x="51392" y="0"/>
                  </a:lnTo>
                  <a:lnTo>
                    <a:pt x="65644" y="7189"/>
                  </a:lnTo>
                  <a:lnTo>
                    <a:pt x="79270" y="19086"/>
                  </a:lnTo>
                  <a:lnTo>
                    <a:pt x="87677" y="31429"/>
                  </a:lnTo>
                  <a:lnTo>
                    <a:pt x="99529" y="74055"/>
                  </a:lnTo>
                  <a:lnTo>
                    <a:pt x="114300" y="107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554"/>
          <p:cNvGrpSpPr/>
          <p:nvPr/>
        </p:nvGrpSpPr>
        <p:grpSpPr>
          <a:xfrm>
            <a:off x="1911018" y="445504"/>
            <a:ext cx="374983" cy="481051"/>
            <a:chOff x="1911018" y="445504"/>
            <a:chExt cx="374983" cy="481051"/>
          </a:xfrm>
        </p:grpSpPr>
        <p:sp>
          <p:nvSpPr>
            <p:cNvPr id="126" name="SMARTInkShape-2817"/>
            <p:cNvSpPr/>
            <p:nvPr>
              <p:custDataLst>
                <p:tags r:id="rId136"/>
              </p:custDataLst>
            </p:nvPr>
          </p:nvSpPr>
          <p:spPr>
            <a:xfrm>
              <a:off x="1950333" y="445504"/>
              <a:ext cx="132468" cy="82662"/>
            </a:xfrm>
            <a:custGeom>
              <a:avLst/>
              <a:gdLst/>
              <a:ahLst/>
              <a:cxnLst/>
              <a:rect l="0" t="0" r="0" b="0"/>
              <a:pathLst>
                <a:path w="132468" h="82662">
                  <a:moveTo>
                    <a:pt x="5467" y="30746"/>
                  </a:moveTo>
                  <a:lnTo>
                    <a:pt x="5467" y="30746"/>
                  </a:lnTo>
                  <a:lnTo>
                    <a:pt x="5467" y="27375"/>
                  </a:lnTo>
                  <a:lnTo>
                    <a:pt x="0" y="13723"/>
                  </a:lnTo>
                  <a:lnTo>
                    <a:pt x="411" y="13753"/>
                  </a:lnTo>
                  <a:lnTo>
                    <a:pt x="2750" y="15668"/>
                  </a:lnTo>
                  <a:lnTo>
                    <a:pt x="10387" y="58430"/>
                  </a:lnTo>
                  <a:lnTo>
                    <a:pt x="11691" y="82661"/>
                  </a:lnTo>
                  <a:lnTo>
                    <a:pt x="13695" y="55845"/>
                  </a:lnTo>
                  <a:lnTo>
                    <a:pt x="16842" y="43357"/>
                  </a:lnTo>
                  <a:lnTo>
                    <a:pt x="19656" y="30720"/>
                  </a:lnTo>
                  <a:lnTo>
                    <a:pt x="24473" y="21562"/>
                  </a:lnTo>
                  <a:lnTo>
                    <a:pt x="33670" y="10436"/>
                  </a:lnTo>
                  <a:lnTo>
                    <a:pt x="42931" y="4081"/>
                  </a:lnTo>
                  <a:lnTo>
                    <a:pt x="52457" y="1256"/>
                  </a:lnTo>
                  <a:lnTo>
                    <a:pt x="63746" y="0"/>
                  </a:lnTo>
                  <a:lnTo>
                    <a:pt x="88743" y="9407"/>
                  </a:lnTo>
                  <a:lnTo>
                    <a:pt x="108380" y="22228"/>
                  </a:lnTo>
                  <a:lnTo>
                    <a:pt x="126245" y="42861"/>
                  </a:lnTo>
                  <a:lnTo>
                    <a:pt x="132467" y="56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818"/>
            <p:cNvSpPr/>
            <p:nvPr>
              <p:custDataLst>
                <p:tags r:id="rId137"/>
              </p:custDataLst>
            </p:nvPr>
          </p:nvSpPr>
          <p:spPr>
            <a:xfrm>
              <a:off x="1911018" y="553333"/>
              <a:ext cx="374983" cy="373222"/>
            </a:xfrm>
            <a:custGeom>
              <a:avLst/>
              <a:gdLst/>
              <a:ahLst/>
              <a:cxnLst/>
              <a:rect l="0" t="0" r="0" b="0"/>
              <a:pathLst>
                <a:path w="374983" h="373222">
                  <a:moveTo>
                    <a:pt x="279732" y="5467"/>
                  </a:moveTo>
                  <a:lnTo>
                    <a:pt x="279732" y="5467"/>
                  </a:lnTo>
                  <a:lnTo>
                    <a:pt x="279732" y="0"/>
                  </a:lnTo>
                  <a:lnTo>
                    <a:pt x="279732" y="2749"/>
                  </a:lnTo>
                  <a:lnTo>
                    <a:pt x="272206" y="4259"/>
                  </a:lnTo>
                  <a:lnTo>
                    <a:pt x="259454" y="6341"/>
                  </a:lnTo>
                  <a:lnTo>
                    <a:pt x="213283" y="26444"/>
                  </a:lnTo>
                  <a:lnTo>
                    <a:pt x="166261" y="49592"/>
                  </a:lnTo>
                  <a:lnTo>
                    <a:pt x="124569" y="70366"/>
                  </a:lnTo>
                  <a:lnTo>
                    <a:pt x="88413" y="90313"/>
                  </a:lnTo>
                  <a:lnTo>
                    <a:pt x="45197" y="116855"/>
                  </a:lnTo>
                  <a:lnTo>
                    <a:pt x="32266" y="127645"/>
                  </a:lnTo>
                  <a:lnTo>
                    <a:pt x="28677" y="134191"/>
                  </a:lnTo>
                  <a:lnTo>
                    <a:pt x="26571" y="148991"/>
                  </a:lnTo>
                  <a:lnTo>
                    <a:pt x="29819" y="155477"/>
                  </a:lnTo>
                  <a:lnTo>
                    <a:pt x="42835" y="166447"/>
                  </a:lnTo>
                  <a:lnTo>
                    <a:pt x="80642" y="179918"/>
                  </a:lnTo>
                  <a:lnTo>
                    <a:pt x="127089" y="191571"/>
                  </a:lnTo>
                  <a:lnTo>
                    <a:pt x="149681" y="201407"/>
                  </a:lnTo>
                  <a:lnTo>
                    <a:pt x="160313" y="211085"/>
                  </a:lnTo>
                  <a:lnTo>
                    <a:pt x="164136" y="216629"/>
                  </a:lnTo>
                  <a:lnTo>
                    <a:pt x="163862" y="223853"/>
                  </a:lnTo>
                  <a:lnTo>
                    <a:pt x="156033" y="241287"/>
                  </a:lnTo>
                  <a:lnTo>
                    <a:pt x="114997" y="282821"/>
                  </a:lnTo>
                  <a:lnTo>
                    <a:pt x="74095" y="309863"/>
                  </a:lnTo>
                  <a:lnTo>
                    <a:pt x="28073" y="334176"/>
                  </a:lnTo>
                  <a:lnTo>
                    <a:pt x="13602" y="341590"/>
                  </a:lnTo>
                  <a:lnTo>
                    <a:pt x="4348" y="350999"/>
                  </a:lnTo>
                  <a:lnTo>
                    <a:pt x="893" y="356472"/>
                  </a:lnTo>
                  <a:lnTo>
                    <a:pt x="0" y="360826"/>
                  </a:lnTo>
                  <a:lnTo>
                    <a:pt x="816" y="364434"/>
                  </a:lnTo>
                  <a:lnTo>
                    <a:pt x="2772" y="367545"/>
                  </a:lnTo>
                  <a:lnTo>
                    <a:pt x="14351" y="371002"/>
                  </a:lnTo>
                  <a:lnTo>
                    <a:pt x="60643" y="373221"/>
                  </a:lnTo>
                  <a:lnTo>
                    <a:pt x="97616" y="370234"/>
                  </a:lnTo>
                  <a:lnTo>
                    <a:pt x="129412" y="366788"/>
                  </a:lnTo>
                  <a:lnTo>
                    <a:pt x="164240" y="362904"/>
                  </a:lnTo>
                  <a:lnTo>
                    <a:pt x="206236" y="357456"/>
                  </a:lnTo>
                  <a:lnTo>
                    <a:pt x="240708" y="354823"/>
                  </a:lnTo>
                  <a:lnTo>
                    <a:pt x="286043" y="349888"/>
                  </a:lnTo>
                  <a:lnTo>
                    <a:pt x="332197" y="341899"/>
                  </a:lnTo>
                  <a:lnTo>
                    <a:pt x="374982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555"/>
          <p:cNvGrpSpPr/>
          <p:nvPr/>
        </p:nvGrpSpPr>
        <p:grpSpPr>
          <a:xfrm>
            <a:off x="1352550" y="745415"/>
            <a:ext cx="292101" cy="185360"/>
            <a:chOff x="1352550" y="745415"/>
            <a:chExt cx="292101" cy="185360"/>
          </a:xfrm>
        </p:grpSpPr>
        <p:sp>
          <p:nvSpPr>
            <p:cNvPr id="129" name="SMARTInkShape-2819"/>
            <p:cNvSpPr/>
            <p:nvPr>
              <p:custDataLst>
                <p:tags r:id="rId134"/>
              </p:custDataLst>
            </p:nvPr>
          </p:nvSpPr>
          <p:spPr>
            <a:xfrm>
              <a:off x="1352550" y="745415"/>
              <a:ext cx="146051" cy="185360"/>
            </a:xfrm>
            <a:custGeom>
              <a:avLst/>
              <a:gdLst/>
              <a:ahLst/>
              <a:cxnLst/>
              <a:rect l="0" t="0" r="0" b="0"/>
              <a:pathLst>
                <a:path w="146051" h="185360">
                  <a:moveTo>
                    <a:pt x="0" y="48335"/>
                  </a:moveTo>
                  <a:lnTo>
                    <a:pt x="0" y="48335"/>
                  </a:lnTo>
                  <a:lnTo>
                    <a:pt x="706" y="41854"/>
                  </a:lnTo>
                  <a:lnTo>
                    <a:pt x="6089" y="23797"/>
                  </a:lnTo>
                  <a:lnTo>
                    <a:pt x="7709" y="35361"/>
                  </a:lnTo>
                  <a:lnTo>
                    <a:pt x="16392" y="71303"/>
                  </a:lnTo>
                  <a:lnTo>
                    <a:pt x="23064" y="113239"/>
                  </a:lnTo>
                  <a:lnTo>
                    <a:pt x="24939" y="151049"/>
                  </a:lnTo>
                  <a:lnTo>
                    <a:pt x="25373" y="185359"/>
                  </a:lnTo>
                  <a:lnTo>
                    <a:pt x="22027" y="145705"/>
                  </a:lnTo>
                  <a:lnTo>
                    <a:pt x="23303" y="100469"/>
                  </a:lnTo>
                  <a:lnTo>
                    <a:pt x="31521" y="53591"/>
                  </a:lnTo>
                  <a:lnTo>
                    <a:pt x="46263" y="21905"/>
                  </a:lnTo>
                  <a:lnTo>
                    <a:pt x="59837" y="10012"/>
                  </a:lnTo>
                  <a:lnTo>
                    <a:pt x="74572" y="3081"/>
                  </a:lnTo>
                  <a:lnTo>
                    <a:pt x="88176" y="0"/>
                  </a:lnTo>
                  <a:lnTo>
                    <a:pt x="95473" y="2000"/>
                  </a:lnTo>
                  <a:lnTo>
                    <a:pt x="111107" y="11749"/>
                  </a:lnTo>
                  <a:lnTo>
                    <a:pt x="132404" y="39847"/>
                  </a:lnTo>
                  <a:lnTo>
                    <a:pt x="142007" y="61499"/>
                  </a:lnTo>
                  <a:lnTo>
                    <a:pt x="145251" y="101030"/>
                  </a:lnTo>
                  <a:lnTo>
                    <a:pt x="146050" y="149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820"/>
            <p:cNvSpPr/>
            <p:nvPr>
              <p:custDataLst>
                <p:tags r:id="rId135"/>
              </p:custDataLst>
            </p:nvPr>
          </p:nvSpPr>
          <p:spPr>
            <a:xfrm>
              <a:off x="1640992" y="869950"/>
              <a:ext cx="3659" cy="6089"/>
            </a:xfrm>
            <a:custGeom>
              <a:avLst/>
              <a:gdLst/>
              <a:ahLst/>
              <a:cxnLst/>
              <a:rect l="0" t="0" r="0" b="0"/>
              <a:pathLst>
                <a:path w="3659" h="6089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2952" y="4364"/>
                  </a:lnTo>
                  <a:lnTo>
                    <a:pt x="1776" y="5026"/>
                  </a:lnTo>
                  <a:lnTo>
                    <a:pt x="287" y="5467"/>
                  </a:lnTo>
                  <a:lnTo>
                    <a:pt x="0" y="5762"/>
                  </a:lnTo>
                  <a:lnTo>
                    <a:pt x="513" y="5958"/>
                  </a:lnTo>
                  <a:lnTo>
                    <a:pt x="1562" y="6088"/>
                  </a:lnTo>
                  <a:lnTo>
                    <a:pt x="2260" y="5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556"/>
          <p:cNvGrpSpPr/>
          <p:nvPr/>
        </p:nvGrpSpPr>
        <p:grpSpPr>
          <a:xfrm>
            <a:off x="797256" y="800100"/>
            <a:ext cx="199695" cy="151884"/>
            <a:chOff x="797256" y="800100"/>
            <a:chExt cx="199695" cy="151884"/>
          </a:xfrm>
        </p:grpSpPr>
        <p:sp>
          <p:nvSpPr>
            <p:cNvPr id="132" name="SMARTInkShape-2821"/>
            <p:cNvSpPr/>
            <p:nvPr>
              <p:custDataLst>
                <p:tags r:id="rId132"/>
              </p:custDataLst>
            </p:nvPr>
          </p:nvSpPr>
          <p:spPr>
            <a:xfrm>
              <a:off x="816854" y="920750"/>
              <a:ext cx="180097" cy="31234"/>
            </a:xfrm>
            <a:custGeom>
              <a:avLst/>
              <a:gdLst/>
              <a:ahLst/>
              <a:cxnLst/>
              <a:rect l="0" t="0" r="0" b="0"/>
              <a:pathLst>
                <a:path w="180097" h="31234">
                  <a:moveTo>
                    <a:pt x="34046" y="0"/>
                  </a:moveTo>
                  <a:lnTo>
                    <a:pt x="34046" y="0"/>
                  </a:lnTo>
                  <a:lnTo>
                    <a:pt x="9627" y="15580"/>
                  </a:lnTo>
                  <a:lnTo>
                    <a:pt x="2027" y="22917"/>
                  </a:lnTo>
                  <a:lnTo>
                    <a:pt x="0" y="25861"/>
                  </a:lnTo>
                  <a:lnTo>
                    <a:pt x="765" y="27824"/>
                  </a:lnTo>
                  <a:lnTo>
                    <a:pt x="3392" y="29133"/>
                  </a:lnTo>
                  <a:lnTo>
                    <a:pt x="26188" y="31233"/>
                  </a:lnTo>
                  <a:lnTo>
                    <a:pt x="63643" y="26578"/>
                  </a:lnTo>
                  <a:lnTo>
                    <a:pt x="105430" y="20746"/>
                  </a:lnTo>
                  <a:lnTo>
                    <a:pt x="131632" y="15790"/>
                  </a:lnTo>
                  <a:lnTo>
                    <a:pt x="180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822"/>
            <p:cNvSpPr/>
            <p:nvPr>
              <p:custDataLst>
                <p:tags r:id="rId133"/>
              </p:custDataLst>
            </p:nvPr>
          </p:nvSpPr>
          <p:spPr>
            <a:xfrm>
              <a:off x="797256" y="800100"/>
              <a:ext cx="186995" cy="12298"/>
            </a:xfrm>
            <a:custGeom>
              <a:avLst/>
              <a:gdLst/>
              <a:ahLst/>
              <a:cxnLst/>
              <a:rect l="0" t="0" r="0" b="0"/>
              <a:pathLst>
                <a:path w="186995" h="12298">
                  <a:moveTo>
                    <a:pt x="21894" y="0"/>
                  </a:moveTo>
                  <a:lnTo>
                    <a:pt x="21894" y="0"/>
                  </a:lnTo>
                  <a:lnTo>
                    <a:pt x="18523" y="0"/>
                  </a:lnTo>
                  <a:lnTo>
                    <a:pt x="14986" y="1881"/>
                  </a:lnTo>
                  <a:lnTo>
                    <a:pt x="11063" y="4364"/>
                  </a:lnTo>
                  <a:lnTo>
                    <a:pt x="2795" y="5958"/>
                  </a:lnTo>
                  <a:lnTo>
                    <a:pt x="695" y="6089"/>
                  </a:lnTo>
                  <a:lnTo>
                    <a:pt x="0" y="6881"/>
                  </a:lnTo>
                  <a:lnTo>
                    <a:pt x="242" y="8115"/>
                  </a:lnTo>
                  <a:lnTo>
                    <a:pt x="1110" y="9644"/>
                  </a:lnTo>
                  <a:lnTo>
                    <a:pt x="3099" y="10662"/>
                  </a:lnTo>
                  <a:lnTo>
                    <a:pt x="23956" y="12297"/>
                  </a:lnTo>
                  <a:lnTo>
                    <a:pt x="68006" y="9249"/>
                  </a:lnTo>
                  <a:lnTo>
                    <a:pt x="115049" y="3838"/>
                  </a:lnTo>
                  <a:lnTo>
                    <a:pt x="161076" y="1464"/>
                  </a:lnTo>
                  <a:lnTo>
                    <a:pt x="18699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557"/>
          <p:cNvGrpSpPr/>
          <p:nvPr/>
        </p:nvGrpSpPr>
        <p:grpSpPr>
          <a:xfrm>
            <a:off x="1964842" y="1061749"/>
            <a:ext cx="321159" cy="195552"/>
            <a:chOff x="1964842" y="1061749"/>
            <a:chExt cx="321159" cy="195552"/>
          </a:xfrm>
        </p:grpSpPr>
        <p:sp>
          <p:nvSpPr>
            <p:cNvPr id="135" name="SMARTInkShape-2823"/>
            <p:cNvSpPr/>
            <p:nvPr>
              <p:custDataLst>
                <p:tags r:id="rId127"/>
              </p:custDataLst>
            </p:nvPr>
          </p:nvSpPr>
          <p:spPr>
            <a:xfrm>
              <a:off x="2267066" y="1098550"/>
              <a:ext cx="18935" cy="158751"/>
            </a:xfrm>
            <a:custGeom>
              <a:avLst/>
              <a:gdLst/>
              <a:ahLst/>
              <a:cxnLst/>
              <a:rect l="0" t="0" r="0" b="0"/>
              <a:pathLst>
                <a:path w="18935" h="158751">
                  <a:moveTo>
                    <a:pt x="6234" y="0"/>
                  </a:moveTo>
                  <a:lnTo>
                    <a:pt x="6234" y="0"/>
                  </a:lnTo>
                  <a:lnTo>
                    <a:pt x="2863" y="3371"/>
                  </a:lnTo>
                  <a:lnTo>
                    <a:pt x="767" y="15580"/>
                  </a:lnTo>
                  <a:lnTo>
                    <a:pt x="0" y="62407"/>
                  </a:lnTo>
                  <a:lnTo>
                    <a:pt x="3681" y="99395"/>
                  </a:lnTo>
                  <a:lnTo>
                    <a:pt x="1893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824"/>
            <p:cNvSpPr/>
            <p:nvPr>
              <p:custDataLst>
                <p:tags r:id="rId128"/>
              </p:custDataLst>
            </p:nvPr>
          </p:nvSpPr>
          <p:spPr>
            <a:xfrm>
              <a:off x="2096906" y="1206500"/>
              <a:ext cx="93845" cy="37684"/>
            </a:xfrm>
            <a:custGeom>
              <a:avLst/>
              <a:gdLst/>
              <a:ahLst/>
              <a:cxnLst/>
              <a:rect l="0" t="0" r="0" b="0"/>
              <a:pathLst>
                <a:path w="93845" h="37684">
                  <a:moveTo>
                    <a:pt x="17644" y="19050"/>
                  </a:moveTo>
                  <a:lnTo>
                    <a:pt x="17644" y="19050"/>
                  </a:lnTo>
                  <a:lnTo>
                    <a:pt x="0" y="36694"/>
                  </a:lnTo>
                  <a:lnTo>
                    <a:pt x="942" y="37163"/>
                  </a:lnTo>
                  <a:lnTo>
                    <a:pt x="5752" y="37683"/>
                  </a:lnTo>
                  <a:lnTo>
                    <a:pt x="19765" y="34606"/>
                  </a:lnTo>
                  <a:lnTo>
                    <a:pt x="93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25"/>
            <p:cNvSpPr/>
            <p:nvPr>
              <p:custDataLst>
                <p:tags r:id="rId129"/>
              </p:custDataLst>
            </p:nvPr>
          </p:nvSpPr>
          <p:spPr>
            <a:xfrm>
              <a:off x="2057400" y="11557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39967" y="7102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826"/>
            <p:cNvSpPr/>
            <p:nvPr>
              <p:custDataLst>
                <p:tags r:id="rId130"/>
              </p:custDataLst>
            </p:nvPr>
          </p:nvSpPr>
          <p:spPr>
            <a:xfrm>
              <a:off x="1968500" y="1150233"/>
              <a:ext cx="25401" cy="94368"/>
            </a:xfrm>
            <a:custGeom>
              <a:avLst/>
              <a:gdLst/>
              <a:ahLst/>
              <a:cxnLst/>
              <a:rect l="0" t="0" r="0" b="0"/>
              <a:pathLst>
                <a:path w="25401" h="94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14927" y="22905"/>
                  </a:lnTo>
                  <a:lnTo>
                    <a:pt x="22599" y="48867"/>
                  </a:lnTo>
                  <a:lnTo>
                    <a:pt x="254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827"/>
            <p:cNvSpPr/>
            <p:nvPr>
              <p:custDataLst>
                <p:tags r:id="rId131"/>
              </p:custDataLst>
            </p:nvPr>
          </p:nvSpPr>
          <p:spPr>
            <a:xfrm>
              <a:off x="1964842" y="1061749"/>
              <a:ext cx="10009" cy="24102"/>
            </a:xfrm>
            <a:custGeom>
              <a:avLst/>
              <a:gdLst/>
              <a:ahLst/>
              <a:cxnLst/>
              <a:rect l="0" t="0" r="0" b="0"/>
              <a:pathLst>
                <a:path w="10009" h="24102">
                  <a:moveTo>
                    <a:pt x="3658" y="24101"/>
                  </a:moveTo>
                  <a:lnTo>
                    <a:pt x="3658" y="24101"/>
                  </a:lnTo>
                  <a:lnTo>
                    <a:pt x="3658" y="9795"/>
                  </a:lnTo>
                  <a:lnTo>
                    <a:pt x="1776" y="5278"/>
                  </a:lnTo>
                  <a:lnTo>
                    <a:pt x="287" y="3086"/>
                  </a:lnTo>
                  <a:lnTo>
                    <a:pt x="0" y="1624"/>
                  </a:lnTo>
                  <a:lnTo>
                    <a:pt x="513" y="650"/>
                  </a:lnTo>
                  <a:lnTo>
                    <a:pt x="1562" y="0"/>
                  </a:lnTo>
                  <a:lnTo>
                    <a:pt x="2966" y="273"/>
                  </a:lnTo>
                  <a:lnTo>
                    <a:pt x="10008" y="5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58"/>
          <p:cNvGrpSpPr/>
          <p:nvPr/>
        </p:nvGrpSpPr>
        <p:grpSpPr>
          <a:xfrm>
            <a:off x="2228850" y="2230393"/>
            <a:ext cx="488951" cy="367603"/>
            <a:chOff x="2228850" y="2230393"/>
            <a:chExt cx="488951" cy="367603"/>
          </a:xfrm>
        </p:grpSpPr>
        <p:sp>
          <p:nvSpPr>
            <p:cNvPr id="141" name="SMARTInkShape-2828"/>
            <p:cNvSpPr/>
            <p:nvPr>
              <p:custDataLst>
                <p:tags r:id="rId123"/>
              </p:custDataLst>
            </p:nvPr>
          </p:nvSpPr>
          <p:spPr>
            <a:xfrm>
              <a:off x="2241935" y="2230393"/>
              <a:ext cx="42460" cy="27920"/>
            </a:xfrm>
            <a:custGeom>
              <a:avLst/>
              <a:gdLst/>
              <a:ahLst/>
              <a:cxnLst/>
              <a:rect l="0" t="0" r="0" b="0"/>
              <a:pathLst>
                <a:path w="42460" h="27920">
                  <a:moveTo>
                    <a:pt x="25015" y="4807"/>
                  </a:moveTo>
                  <a:lnTo>
                    <a:pt x="25015" y="4807"/>
                  </a:lnTo>
                  <a:lnTo>
                    <a:pt x="914" y="4807"/>
                  </a:lnTo>
                  <a:lnTo>
                    <a:pt x="192" y="8570"/>
                  </a:lnTo>
                  <a:lnTo>
                    <a:pt x="0" y="11549"/>
                  </a:lnTo>
                  <a:lnTo>
                    <a:pt x="3549" y="18622"/>
                  </a:lnTo>
                  <a:lnTo>
                    <a:pt x="6471" y="22483"/>
                  </a:lnTo>
                  <a:lnTo>
                    <a:pt x="13480" y="26774"/>
                  </a:lnTo>
                  <a:lnTo>
                    <a:pt x="17325" y="27919"/>
                  </a:lnTo>
                  <a:lnTo>
                    <a:pt x="21300" y="27270"/>
                  </a:lnTo>
                  <a:lnTo>
                    <a:pt x="29479" y="22787"/>
                  </a:lnTo>
                  <a:lnTo>
                    <a:pt x="38646" y="12329"/>
                  </a:lnTo>
                  <a:lnTo>
                    <a:pt x="42459" y="3665"/>
                  </a:lnTo>
                  <a:lnTo>
                    <a:pt x="40878" y="1929"/>
                  </a:lnTo>
                  <a:lnTo>
                    <a:pt x="33476" y="0"/>
                  </a:lnTo>
                  <a:lnTo>
                    <a:pt x="25013" y="1024"/>
                  </a:lnTo>
                  <a:lnTo>
                    <a:pt x="17253" y="3831"/>
                  </a:lnTo>
                  <a:lnTo>
                    <a:pt x="5965" y="11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29"/>
            <p:cNvSpPr/>
            <p:nvPr>
              <p:custDataLst>
                <p:tags r:id="rId124"/>
              </p:custDataLst>
            </p:nvPr>
          </p:nvSpPr>
          <p:spPr>
            <a:xfrm>
              <a:off x="2228850" y="2355850"/>
              <a:ext cx="74010" cy="242146"/>
            </a:xfrm>
            <a:custGeom>
              <a:avLst/>
              <a:gdLst/>
              <a:ahLst/>
              <a:cxnLst/>
              <a:rect l="0" t="0" r="0" b="0"/>
              <a:pathLst>
                <a:path w="74010" h="242146">
                  <a:moveTo>
                    <a:pt x="25400" y="0"/>
                  </a:moveTo>
                  <a:lnTo>
                    <a:pt x="25400" y="0"/>
                  </a:lnTo>
                  <a:lnTo>
                    <a:pt x="30867" y="5467"/>
                  </a:lnTo>
                  <a:lnTo>
                    <a:pt x="31488" y="12830"/>
                  </a:lnTo>
                  <a:lnTo>
                    <a:pt x="35397" y="20049"/>
                  </a:lnTo>
                  <a:lnTo>
                    <a:pt x="49404" y="42922"/>
                  </a:lnTo>
                  <a:lnTo>
                    <a:pt x="61395" y="90532"/>
                  </a:lnTo>
                  <a:lnTo>
                    <a:pt x="71186" y="135088"/>
                  </a:lnTo>
                  <a:lnTo>
                    <a:pt x="74009" y="172984"/>
                  </a:lnTo>
                  <a:lnTo>
                    <a:pt x="68999" y="219914"/>
                  </a:lnTo>
                  <a:lnTo>
                    <a:pt x="67166" y="227042"/>
                  </a:lnTo>
                  <a:lnTo>
                    <a:pt x="63827" y="232500"/>
                  </a:lnTo>
                  <a:lnTo>
                    <a:pt x="54473" y="240447"/>
                  </a:lnTo>
                  <a:lnTo>
                    <a:pt x="49721" y="242142"/>
                  </a:lnTo>
                  <a:lnTo>
                    <a:pt x="40678" y="242145"/>
                  </a:lnTo>
                  <a:lnTo>
                    <a:pt x="30073" y="234149"/>
                  </a:lnTo>
                  <a:lnTo>
                    <a:pt x="24282" y="228066"/>
                  </a:lnTo>
                  <a:lnTo>
                    <a:pt x="6260" y="18634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30"/>
            <p:cNvSpPr/>
            <p:nvPr>
              <p:custDataLst>
                <p:tags r:id="rId125"/>
              </p:custDataLst>
            </p:nvPr>
          </p:nvSpPr>
          <p:spPr>
            <a:xfrm>
              <a:off x="2520950" y="2374900"/>
              <a:ext cx="127001" cy="12309"/>
            </a:xfrm>
            <a:custGeom>
              <a:avLst/>
              <a:gdLst/>
              <a:ahLst/>
              <a:cxnLst/>
              <a:rect l="0" t="0" r="0" b="0"/>
              <a:pathLst>
                <a:path w="127001" h="123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6" y="10714"/>
                  </a:lnTo>
                  <a:lnTo>
                    <a:pt x="1881" y="11376"/>
                  </a:lnTo>
                  <a:lnTo>
                    <a:pt x="8789" y="12308"/>
                  </a:lnTo>
                  <a:lnTo>
                    <a:pt x="23536" y="10702"/>
                  </a:lnTo>
                  <a:lnTo>
                    <a:pt x="70702" y="255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31"/>
            <p:cNvSpPr/>
            <p:nvPr>
              <p:custDataLst>
                <p:tags r:id="rId126"/>
              </p:custDataLst>
            </p:nvPr>
          </p:nvSpPr>
          <p:spPr>
            <a:xfrm>
              <a:off x="2555391" y="2451100"/>
              <a:ext cx="162410" cy="18712"/>
            </a:xfrm>
            <a:custGeom>
              <a:avLst/>
              <a:gdLst/>
              <a:ahLst/>
              <a:cxnLst/>
              <a:rect l="0" t="0" r="0" b="0"/>
              <a:pathLst>
                <a:path w="162410" h="18712">
                  <a:moveTo>
                    <a:pt x="3659" y="6350"/>
                  </a:moveTo>
                  <a:lnTo>
                    <a:pt x="3659" y="6350"/>
                  </a:lnTo>
                  <a:lnTo>
                    <a:pt x="3659" y="9721"/>
                  </a:lnTo>
                  <a:lnTo>
                    <a:pt x="1777" y="13258"/>
                  </a:lnTo>
                  <a:lnTo>
                    <a:pt x="288" y="15188"/>
                  </a:lnTo>
                  <a:lnTo>
                    <a:pt x="0" y="16476"/>
                  </a:lnTo>
                  <a:lnTo>
                    <a:pt x="515" y="17334"/>
                  </a:lnTo>
                  <a:lnTo>
                    <a:pt x="1562" y="17906"/>
                  </a:lnTo>
                  <a:lnTo>
                    <a:pt x="9780" y="18711"/>
                  </a:lnTo>
                  <a:lnTo>
                    <a:pt x="53174" y="12098"/>
                  </a:lnTo>
                  <a:lnTo>
                    <a:pt x="94814" y="7485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559"/>
          <p:cNvGrpSpPr/>
          <p:nvPr/>
        </p:nvGrpSpPr>
        <p:grpSpPr>
          <a:xfrm>
            <a:off x="2953667" y="2235200"/>
            <a:ext cx="772070" cy="285751"/>
            <a:chOff x="2953667" y="2235200"/>
            <a:chExt cx="772070" cy="285751"/>
          </a:xfrm>
        </p:grpSpPr>
        <p:sp>
          <p:nvSpPr>
            <p:cNvPr id="146" name="SMARTInkShape-2832"/>
            <p:cNvSpPr/>
            <p:nvPr>
              <p:custDataLst>
                <p:tags r:id="rId117"/>
              </p:custDataLst>
            </p:nvPr>
          </p:nvSpPr>
          <p:spPr>
            <a:xfrm>
              <a:off x="3143250" y="23685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4" y="8789"/>
                  </a:lnTo>
                  <a:lnTo>
                    <a:pt x="19457" y="50805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33"/>
            <p:cNvSpPr/>
            <p:nvPr>
              <p:custDataLst>
                <p:tags r:id="rId118"/>
              </p:custDataLst>
            </p:nvPr>
          </p:nvSpPr>
          <p:spPr>
            <a:xfrm>
              <a:off x="3134645" y="2235200"/>
              <a:ext cx="38019" cy="40740"/>
            </a:xfrm>
            <a:custGeom>
              <a:avLst/>
              <a:gdLst/>
              <a:ahLst/>
              <a:cxnLst/>
              <a:rect l="0" t="0" r="0" b="0"/>
              <a:pathLst>
                <a:path w="38019" h="40740">
                  <a:moveTo>
                    <a:pt x="27655" y="0"/>
                  </a:moveTo>
                  <a:lnTo>
                    <a:pt x="27655" y="0"/>
                  </a:lnTo>
                  <a:lnTo>
                    <a:pt x="18817" y="0"/>
                  </a:lnTo>
                  <a:lnTo>
                    <a:pt x="9357" y="6742"/>
                  </a:lnTo>
                  <a:lnTo>
                    <a:pt x="989" y="14306"/>
                  </a:lnTo>
                  <a:lnTo>
                    <a:pt x="0" y="17298"/>
                  </a:lnTo>
                  <a:lnTo>
                    <a:pt x="1819" y="32939"/>
                  </a:lnTo>
                  <a:lnTo>
                    <a:pt x="3375" y="35365"/>
                  </a:lnTo>
                  <a:lnTo>
                    <a:pt x="8868" y="39942"/>
                  </a:lnTo>
                  <a:lnTo>
                    <a:pt x="12308" y="40739"/>
                  </a:lnTo>
                  <a:lnTo>
                    <a:pt x="19893" y="39743"/>
                  </a:lnTo>
                  <a:lnTo>
                    <a:pt x="27968" y="33186"/>
                  </a:lnTo>
                  <a:lnTo>
                    <a:pt x="36685" y="21357"/>
                  </a:lnTo>
                  <a:lnTo>
                    <a:pt x="37908" y="18471"/>
                  </a:lnTo>
                  <a:lnTo>
                    <a:pt x="38018" y="15842"/>
                  </a:lnTo>
                  <a:lnTo>
                    <a:pt x="36259" y="11039"/>
                  </a:lnTo>
                  <a:lnTo>
                    <a:pt x="33391" y="9476"/>
                  </a:lnTo>
                  <a:lnTo>
                    <a:pt x="24560" y="7739"/>
                  </a:lnTo>
                  <a:lnTo>
                    <a:pt x="17342" y="8849"/>
                  </a:lnTo>
                  <a:lnTo>
                    <a:pt x="14430" y="10133"/>
                  </a:lnTo>
                  <a:lnTo>
                    <a:pt x="12488" y="12399"/>
                  </a:lnTo>
                  <a:lnTo>
                    <a:pt x="860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834"/>
            <p:cNvSpPr/>
            <p:nvPr>
              <p:custDataLst>
                <p:tags r:id="rId119"/>
              </p:custDataLst>
            </p:nvPr>
          </p:nvSpPr>
          <p:spPr>
            <a:xfrm>
              <a:off x="3346952" y="2381250"/>
              <a:ext cx="126499" cy="25140"/>
            </a:xfrm>
            <a:custGeom>
              <a:avLst/>
              <a:gdLst/>
              <a:ahLst/>
              <a:cxnLst/>
              <a:rect l="0" t="0" r="0" b="0"/>
              <a:pathLst>
                <a:path w="126499" h="25140">
                  <a:moveTo>
                    <a:pt x="18548" y="19050"/>
                  </a:moveTo>
                  <a:lnTo>
                    <a:pt x="18548" y="19050"/>
                  </a:lnTo>
                  <a:lnTo>
                    <a:pt x="15177" y="19050"/>
                  </a:lnTo>
                  <a:lnTo>
                    <a:pt x="11641" y="20931"/>
                  </a:lnTo>
                  <a:lnTo>
                    <a:pt x="9710" y="22421"/>
                  </a:lnTo>
                  <a:lnTo>
                    <a:pt x="3801" y="24076"/>
                  </a:lnTo>
                  <a:lnTo>
                    <a:pt x="250" y="24517"/>
                  </a:lnTo>
                  <a:lnTo>
                    <a:pt x="0" y="24811"/>
                  </a:lnTo>
                  <a:lnTo>
                    <a:pt x="5365" y="25139"/>
                  </a:lnTo>
                  <a:lnTo>
                    <a:pt x="48226" y="16539"/>
                  </a:lnTo>
                  <a:lnTo>
                    <a:pt x="86159" y="12047"/>
                  </a:lnTo>
                  <a:lnTo>
                    <a:pt x="126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35"/>
            <p:cNvSpPr/>
            <p:nvPr>
              <p:custDataLst>
                <p:tags r:id="rId120"/>
              </p:custDataLst>
            </p:nvPr>
          </p:nvSpPr>
          <p:spPr>
            <a:xfrm>
              <a:off x="3536950" y="2318633"/>
              <a:ext cx="25401" cy="94368"/>
            </a:xfrm>
            <a:custGeom>
              <a:avLst/>
              <a:gdLst/>
              <a:ahLst/>
              <a:cxnLst/>
              <a:rect l="0" t="0" r="0" b="0"/>
              <a:pathLst>
                <a:path w="25401" h="94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8838" y="20242"/>
                  </a:lnTo>
                  <a:lnTo>
                    <a:pt x="22599" y="66397"/>
                  </a:lnTo>
                  <a:lnTo>
                    <a:pt x="254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836"/>
            <p:cNvSpPr/>
            <p:nvPr>
              <p:custDataLst>
                <p:tags r:id="rId121"/>
              </p:custDataLst>
            </p:nvPr>
          </p:nvSpPr>
          <p:spPr>
            <a:xfrm>
              <a:off x="3663950" y="2254511"/>
              <a:ext cx="61787" cy="202940"/>
            </a:xfrm>
            <a:custGeom>
              <a:avLst/>
              <a:gdLst/>
              <a:ahLst/>
              <a:cxnLst/>
              <a:rect l="0" t="0" r="0" b="0"/>
              <a:pathLst>
                <a:path w="61787" h="20294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1" y="0"/>
                  </a:lnTo>
                  <a:lnTo>
                    <a:pt x="32603" y="35115"/>
                  </a:lnTo>
                  <a:lnTo>
                    <a:pt x="54823" y="77401"/>
                  </a:lnTo>
                  <a:lnTo>
                    <a:pt x="57715" y="83264"/>
                  </a:lnTo>
                  <a:lnTo>
                    <a:pt x="61786" y="111741"/>
                  </a:lnTo>
                  <a:lnTo>
                    <a:pt x="57386" y="149856"/>
                  </a:lnTo>
                  <a:lnTo>
                    <a:pt x="51140" y="169939"/>
                  </a:lnTo>
                  <a:lnTo>
                    <a:pt x="19050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837"/>
            <p:cNvSpPr/>
            <p:nvPr>
              <p:custDataLst>
                <p:tags r:id="rId122"/>
              </p:custDataLst>
            </p:nvPr>
          </p:nvSpPr>
          <p:spPr>
            <a:xfrm>
              <a:off x="2953667" y="2281415"/>
              <a:ext cx="253084" cy="239536"/>
            </a:xfrm>
            <a:custGeom>
              <a:avLst/>
              <a:gdLst/>
              <a:ahLst/>
              <a:cxnLst/>
              <a:rect l="0" t="0" r="0" b="0"/>
              <a:pathLst>
                <a:path w="253084" h="239536">
                  <a:moveTo>
                    <a:pt x="68933" y="10935"/>
                  </a:moveTo>
                  <a:lnTo>
                    <a:pt x="68933" y="10935"/>
                  </a:lnTo>
                  <a:lnTo>
                    <a:pt x="72304" y="4193"/>
                  </a:lnTo>
                  <a:lnTo>
                    <a:pt x="72591" y="2207"/>
                  </a:lnTo>
                  <a:lnTo>
                    <a:pt x="72077" y="883"/>
                  </a:lnTo>
                  <a:lnTo>
                    <a:pt x="71029" y="0"/>
                  </a:lnTo>
                  <a:lnTo>
                    <a:pt x="69625" y="823"/>
                  </a:lnTo>
                  <a:lnTo>
                    <a:pt x="33013" y="47086"/>
                  </a:lnTo>
                  <a:lnTo>
                    <a:pt x="14591" y="85626"/>
                  </a:lnTo>
                  <a:lnTo>
                    <a:pt x="856" y="120319"/>
                  </a:lnTo>
                  <a:lnTo>
                    <a:pt x="0" y="155293"/>
                  </a:lnTo>
                  <a:lnTo>
                    <a:pt x="2548" y="172461"/>
                  </a:lnTo>
                  <a:lnTo>
                    <a:pt x="17321" y="189028"/>
                  </a:lnTo>
                  <a:lnTo>
                    <a:pt x="39644" y="203682"/>
                  </a:lnTo>
                  <a:lnTo>
                    <a:pt x="86588" y="220720"/>
                  </a:lnTo>
                  <a:lnTo>
                    <a:pt x="123083" y="229491"/>
                  </a:lnTo>
                  <a:lnTo>
                    <a:pt x="165176" y="233972"/>
                  </a:lnTo>
                  <a:lnTo>
                    <a:pt x="208927" y="237887"/>
                  </a:lnTo>
                  <a:lnTo>
                    <a:pt x="253083" y="239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560"/>
          <p:cNvGrpSpPr/>
          <p:nvPr/>
        </p:nvGrpSpPr>
        <p:grpSpPr>
          <a:xfrm>
            <a:off x="2397753" y="3010591"/>
            <a:ext cx="256548" cy="296383"/>
            <a:chOff x="2397753" y="3010591"/>
            <a:chExt cx="256548" cy="296383"/>
          </a:xfrm>
        </p:grpSpPr>
        <p:sp>
          <p:nvSpPr>
            <p:cNvPr id="153" name="SMARTInkShape-2838"/>
            <p:cNvSpPr/>
            <p:nvPr>
              <p:custDataLst>
                <p:tags r:id="rId113"/>
              </p:custDataLst>
            </p:nvPr>
          </p:nvSpPr>
          <p:spPr>
            <a:xfrm>
              <a:off x="2426288" y="3149600"/>
              <a:ext cx="18463" cy="127001"/>
            </a:xfrm>
            <a:custGeom>
              <a:avLst/>
              <a:gdLst/>
              <a:ahLst/>
              <a:cxnLst/>
              <a:rect l="0" t="0" r="0" b="0"/>
              <a:pathLst>
                <a:path w="18463" h="127001">
                  <a:moveTo>
                    <a:pt x="5762" y="0"/>
                  </a:moveTo>
                  <a:lnTo>
                    <a:pt x="5762" y="0"/>
                  </a:lnTo>
                  <a:lnTo>
                    <a:pt x="2391" y="3371"/>
                  </a:lnTo>
                  <a:lnTo>
                    <a:pt x="0" y="26039"/>
                  </a:lnTo>
                  <a:lnTo>
                    <a:pt x="997" y="50911"/>
                  </a:lnTo>
                  <a:lnTo>
                    <a:pt x="9498" y="90882"/>
                  </a:lnTo>
                  <a:lnTo>
                    <a:pt x="1846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39"/>
            <p:cNvSpPr/>
            <p:nvPr>
              <p:custDataLst>
                <p:tags r:id="rId114"/>
              </p:custDataLst>
            </p:nvPr>
          </p:nvSpPr>
          <p:spPr>
            <a:xfrm>
              <a:off x="2397753" y="3010591"/>
              <a:ext cx="36785" cy="27385"/>
            </a:xfrm>
            <a:custGeom>
              <a:avLst/>
              <a:gdLst/>
              <a:ahLst/>
              <a:cxnLst/>
              <a:rect l="0" t="0" r="0" b="0"/>
              <a:pathLst>
                <a:path w="36785" h="27385">
                  <a:moveTo>
                    <a:pt x="27947" y="12009"/>
                  </a:moveTo>
                  <a:lnTo>
                    <a:pt x="27947" y="12009"/>
                  </a:lnTo>
                  <a:lnTo>
                    <a:pt x="27947" y="8638"/>
                  </a:lnTo>
                  <a:lnTo>
                    <a:pt x="22303" y="5102"/>
                  </a:lnTo>
                  <a:lnTo>
                    <a:pt x="8174" y="454"/>
                  </a:lnTo>
                  <a:lnTo>
                    <a:pt x="5593" y="778"/>
                  </a:lnTo>
                  <a:lnTo>
                    <a:pt x="843" y="3019"/>
                  </a:lnTo>
                  <a:lnTo>
                    <a:pt x="0" y="5310"/>
                  </a:lnTo>
                  <a:lnTo>
                    <a:pt x="945" y="11619"/>
                  </a:lnTo>
                  <a:lnTo>
                    <a:pt x="5443" y="19733"/>
                  </a:lnTo>
                  <a:lnTo>
                    <a:pt x="17987" y="26606"/>
                  </a:lnTo>
                  <a:lnTo>
                    <a:pt x="22012" y="27384"/>
                  </a:lnTo>
                  <a:lnTo>
                    <a:pt x="28367" y="26368"/>
                  </a:lnTo>
                  <a:lnTo>
                    <a:pt x="33543" y="21683"/>
                  </a:lnTo>
                  <a:lnTo>
                    <a:pt x="35911" y="18459"/>
                  </a:lnTo>
                  <a:lnTo>
                    <a:pt x="36784" y="14898"/>
                  </a:lnTo>
                  <a:lnTo>
                    <a:pt x="35872" y="7178"/>
                  </a:lnTo>
                  <a:lnTo>
                    <a:pt x="34642" y="4555"/>
                  </a:lnTo>
                  <a:lnTo>
                    <a:pt x="33116" y="2806"/>
                  </a:lnTo>
                  <a:lnTo>
                    <a:pt x="31393" y="1640"/>
                  </a:lnTo>
                  <a:lnTo>
                    <a:pt x="18855" y="0"/>
                  </a:lnTo>
                  <a:lnTo>
                    <a:pt x="11441" y="1498"/>
                  </a:lnTo>
                  <a:lnTo>
                    <a:pt x="8476" y="2885"/>
                  </a:lnTo>
                  <a:lnTo>
                    <a:pt x="7206" y="4515"/>
                  </a:lnTo>
                  <a:lnTo>
                    <a:pt x="7064" y="6307"/>
                  </a:lnTo>
                  <a:lnTo>
                    <a:pt x="8788" y="10180"/>
                  </a:lnTo>
                  <a:lnTo>
                    <a:pt x="15247" y="18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40"/>
            <p:cNvSpPr/>
            <p:nvPr>
              <p:custDataLst>
                <p:tags r:id="rId115"/>
              </p:custDataLst>
            </p:nvPr>
          </p:nvSpPr>
          <p:spPr>
            <a:xfrm>
              <a:off x="2628900" y="31432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841"/>
            <p:cNvSpPr/>
            <p:nvPr>
              <p:custDataLst>
                <p:tags r:id="rId116"/>
              </p:custDataLst>
            </p:nvPr>
          </p:nvSpPr>
          <p:spPr>
            <a:xfrm>
              <a:off x="2628900" y="3276600"/>
              <a:ext cx="25401" cy="30374"/>
            </a:xfrm>
            <a:custGeom>
              <a:avLst/>
              <a:gdLst/>
              <a:ahLst/>
              <a:cxnLst/>
              <a:rect l="0" t="0" r="0" b="0"/>
              <a:pathLst>
                <a:path w="25401" h="30374">
                  <a:moveTo>
                    <a:pt x="0" y="0"/>
                  </a:moveTo>
                  <a:lnTo>
                    <a:pt x="0" y="0"/>
                  </a:lnTo>
                  <a:lnTo>
                    <a:pt x="0" y="19773"/>
                  </a:lnTo>
                  <a:lnTo>
                    <a:pt x="1881" y="24780"/>
                  </a:lnTo>
                  <a:lnTo>
                    <a:pt x="3371" y="27103"/>
                  </a:lnTo>
                  <a:lnTo>
                    <a:pt x="5069" y="28652"/>
                  </a:lnTo>
                  <a:lnTo>
                    <a:pt x="8838" y="30373"/>
                  </a:lnTo>
                  <a:lnTo>
                    <a:pt x="25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2842"/>
          <p:cNvSpPr/>
          <p:nvPr>
            <p:custDataLst>
              <p:tags r:id="rId3"/>
            </p:custDataLst>
          </p:nvPr>
        </p:nvSpPr>
        <p:spPr>
          <a:xfrm>
            <a:off x="3020753" y="3080633"/>
            <a:ext cx="27248" cy="176918"/>
          </a:xfrm>
          <a:custGeom>
            <a:avLst/>
            <a:gdLst/>
            <a:ahLst/>
            <a:cxnLst/>
            <a:rect l="0" t="0" r="0" b="0"/>
            <a:pathLst>
              <a:path w="27248" h="176918">
                <a:moveTo>
                  <a:pt x="1847" y="5467"/>
                </a:moveTo>
                <a:lnTo>
                  <a:pt x="1847" y="5467"/>
                </a:lnTo>
                <a:lnTo>
                  <a:pt x="7314" y="0"/>
                </a:lnTo>
                <a:lnTo>
                  <a:pt x="1194" y="9491"/>
                </a:lnTo>
                <a:lnTo>
                  <a:pt x="0" y="13794"/>
                </a:lnTo>
                <a:lnTo>
                  <a:pt x="5956" y="54530"/>
                </a:lnTo>
                <a:lnTo>
                  <a:pt x="9635" y="96742"/>
                </a:lnTo>
                <a:lnTo>
                  <a:pt x="13577" y="138894"/>
                </a:lnTo>
                <a:lnTo>
                  <a:pt x="15061" y="163553"/>
                </a:lnTo>
                <a:lnTo>
                  <a:pt x="17833" y="170507"/>
                </a:lnTo>
                <a:lnTo>
                  <a:pt x="19560" y="172644"/>
                </a:lnTo>
                <a:lnTo>
                  <a:pt x="27247" y="1769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SMARTInkShape-Group562"/>
          <p:cNvGrpSpPr/>
          <p:nvPr/>
        </p:nvGrpSpPr>
        <p:grpSpPr>
          <a:xfrm>
            <a:off x="3745071" y="2994712"/>
            <a:ext cx="279754" cy="286471"/>
            <a:chOff x="3745071" y="2994712"/>
            <a:chExt cx="279754" cy="286471"/>
          </a:xfrm>
        </p:grpSpPr>
        <p:sp>
          <p:nvSpPr>
            <p:cNvPr id="159" name="SMARTInkShape-2843"/>
            <p:cNvSpPr/>
            <p:nvPr>
              <p:custDataLst>
                <p:tags r:id="rId110"/>
              </p:custDataLst>
            </p:nvPr>
          </p:nvSpPr>
          <p:spPr>
            <a:xfrm>
              <a:off x="3775229" y="2994712"/>
              <a:ext cx="79222" cy="286471"/>
            </a:xfrm>
            <a:custGeom>
              <a:avLst/>
              <a:gdLst/>
              <a:ahLst/>
              <a:cxnLst/>
              <a:rect l="0" t="0" r="0" b="0"/>
              <a:pathLst>
                <a:path w="79222" h="286471">
                  <a:moveTo>
                    <a:pt x="9371" y="8838"/>
                  </a:moveTo>
                  <a:lnTo>
                    <a:pt x="9371" y="8838"/>
                  </a:lnTo>
                  <a:lnTo>
                    <a:pt x="9371" y="0"/>
                  </a:lnTo>
                  <a:lnTo>
                    <a:pt x="9371" y="4025"/>
                  </a:lnTo>
                  <a:lnTo>
                    <a:pt x="13029" y="22260"/>
                  </a:lnTo>
                  <a:lnTo>
                    <a:pt x="10768" y="59225"/>
                  </a:lnTo>
                  <a:lnTo>
                    <a:pt x="9079" y="99026"/>
                  </a:lnTo>
                  <a:lnTo>
                    <a:pt x="5129" y="142413"/>
                  </a:lnTo>
                  <a:lnTo>
                    <a:pt x="1556" y="183468"/>
                  </a:lnTo>
                  <a:lnTo>
                    <a:pt x="0" y="221212"/>
                  </a:lnTo>
                  <a:lnTo>
                    <a:pt x="5889" y="258030"/>
                  </a:lnTo>
                  <a:lnTo>
                    <a:pt x="12762" y="274812"/>
                  </a:lnTo>
                  <a:lnTo>
                    <a:pt x="20521" y="282271"/>
                  </a:lnTo>
                  <a:lnTo>
                    <a:pt x="28673" y="285586"/>
                  </a:lnTo>
                  <a:lnTo>
                    <a:pt x="32822" y="286470"/>
                  </a:lnTo>
                  <a:lnTo>
                    <a:pt x="44959" y="278045"/>
                  </a:lnTo>
                  <a:lnTo>
                    <a:pt x="79221" y="231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844"/>
            <p:cNvSpPr/>
            <p:nvPr>
              <p:custDataLst>
                <p:tags r:id="rId111"/>
              </p:custDataLst>
            </p:nvPr>
          </p:nvSpPr>
          <p:spPr>
            <a:xfrm>
              <a:off x="3745071" y="3124200"/>
              <a:ext cx="160180" cy="38101"/>
            </a:xfrm>
            <a:custGeom>
              <a:avLst/>
              <a:gdLst/>
              <a:ahLst/>
              <a:cxnLst/>
              <a:rect l="0" t="0" r="0" b="0"/>
              <a:pathLst>
                <a:path w="160180" h="38101">
                  <a:moveTo>
                    <a:pt x="14129" y="38100"/>
                  </a:moveTo>
                  <a:lnTo>
                    <a:pt x="14129" y="38100"/>
                  </a:lnTo>
                  <a:lnTo>
                    <a:pt x="1919" y="38100"/>
                  </a:lnTo>
                  <a:lnTo>
                    <a:pt x="345" y="37394"/>
                  </a:lnTo>
                  <a:lnTo>
                    <a:pt x="0" y="36218"/>
                  </a:lnTo>
                  <a:lnTo>
                    <a:pt x="477" y="34729"/>
                  </a:lnTo>
                  <a:lnTo>
                    <a:pt x="14631" y="25891"/>
                  </a:lnTo>
                  <a:lnTo>
                    <a:pt x="61641" y="13043"/>
                  </a:lnTo>
                  <a:lnTo>
                    <a:pt x="97586" y="6452"/>
                  </a:lnTo>
                  <a:lnTo>
                    <a:pt x="160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845"/>
            <p:cNvSpPr/>
            <p:nvPr>
              <p:custDataLst>
                <p:tags r:id="rId112"/>
              </p:custDataLst>
            </p:nvPr>
          </p:nvSpPr>
          <p:spPr>
            <a:xfrm>
              <a:off x="3938691" y="3124200"/>
              <a:ext cx="86134" cy="111647"/>
            </a:xfrm>
            <a:custGeom>
              <a:avLst/>
              <a:gdLst/>
              <a:ahLst/>
              <a:cxnLst/>
              <a:rect l="0" t="0" r="0" b="0"/>
              <a:pathLst>
                <a:path w="86134" h="111647">
                  <a:moveTo>
                    <a:pt x="55459" y="19050"/>
                  </a:moveTo>
                  <a:lnTo>
                    <a:pt x="55459" y="19050"/>
                  </a:lnTo>
                  <a:lnTo>
                    <a:pt x="52088" y="19050"/>
                  </a:lnTo>
                  <a:lnTo>
                    <a:pt x="23257" y="30587"/>
                  </a:lnTo>
                  <a:lnTo>
                    <a:pt x="10091" y="41126"/>
                  </a:lnTo>
                  <a:lnTo>
                    <a:pt x="4016" y="49088"/>
                  </a:lnTo>
                  <a:lnTo>
                    <a:pt x="0" y="68245"/>
                  </a:lnTo>
                  <a:lnTo>
                    <a:pt x="2181" y="88425"/>
                  </a:lnTo>
                  <a:lnTo>
                    <a:pt x="9202" y="99507"/>
                  </a:lnTo>
                  <a:lnTo>
                    <a:pt x="14037" y="104438"/>
                  </a:lnTo>
                  <a:lnTo>
                    <a:pt x="28818" y="109917"/>
                  </a:lnTo>
                  <a:lnTo>
                    <a:pt x="45030" y="111646"/>
                  </a:lnTo>
                  <a:lnTo>
                    <a:pt x="56938" y="110063"/>
                  </a:lnTo>
                  <a:lnTo>
                    <a:pt x="68817" y="101363"/>
                  </a:lnTo>
                  <a:lnTo>
                    <a:pt x="79034" y="89501"/>
                  </a:lnTo>
                  <a:lnTo>
                    <a:pt x="83576" y="79524"/>
                  </a:lnTo>
                  <a:lnTo>
                    <a:pt x="86133" y="62603"/>
                  </a:lnTo>
                  <a:lnTo>
                    <a:pt x="80148" y="34071"/>
                  </a:lnTo>
                  <a:lnTo>
                    <a:pt x="69438" y="12290"/>
                  </a:lnTo>
                  <a:lnTo>
                    <a:pt x="64778" y="8193"/>
                  </a:lnTo>
                  <a:lnTo>
                    <a:pt x="53956" y="3641"/>
                  </a:lnTo>
                  <a:lnTo>
                    <a:pt x="30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2846"/>
          <p:cNvSpPr/>
          <p:nvPr>
            <p:custDataLst>
              <p:tags r:id="rId4"/>
            </p:custDataLst>
          </p:nvPr>
        </p:nvSpPr>
        <p:spPr>
          <a:xfrm>
            <a:off x="4705350" y="3086046"/>
            <a:ext cx="173635" cy="139755"/>
          </a:xfrm>
          <a:custGeom>
            <a:avLst/>
            <a:gdLst/>
            <a:ahLst/>
            <a:cxnLst/>
            <a:rect l="0" t="0" r="0" b="0"/>
            <a:pathLst>
              <a:path w="173635" h="139755">
                <a:moveTo>
                  <a:pt x="0" y="12754"/>
                </a:moveTo>
                <a:lnTo>
                  <a:pt x="0" y="12754"/>
                </a:lnTo>
                <a:lnTo>
                  <a:pt x="5467" y="1819"/>
                </a:lnTo>
                <a:lnTo>
                  <a:pt x="6467" y="1231"/>
                </a:lnTo>
                <a:lnTo>
                  <a:pt x="9460" y="577"/>
                </a:lnTo>
                <a:lnTo>
                  <a:pt x="10540" y="1814"/>
                </a:lnTo>
                <a:lnTo>
                  <a:pt x="17580" y="42730"/>
                </a:lnTo>
                <a:lnTo>
                  <a:pt x="23646" y="89100"/>
                </a:lnTo>
                <a:lnTo>
                  <a:pt x="25297" y="129278"/>
                </a:lnTo>
                <a:lnTo>
                  <a:pt x="31169" y="86166"/>
                </a:lnTo>
                <a:lnTo>
                  <a:pt x="49164" y="40574"/>
                </a:lnTo>
                <a:lnTo>
                  <a:pt x="61526" y="19821"/>
                </a:lnTo>
                <a:lnTo>
                  <a:pt x="75557" y="8604"/>
                </a:lnTo>
                <a:lnTo>
                  <a:pt x="84238" y="3637"/>
                </a:lnTo>
                <a:lnTo>
                  <a:pt x="101409" y="0"/>
                </a:lnTo>
                <a:lnTo>
                  <a:pt x="109939" y="18"/>
                </a:lnTo>
                <a:lnTo>
                  <a:pt x="125062" y="5683"/>
                </a:lnTo>
                <a:lnTo>
                  <a:pt x="141713" y="18890"/>
                </a:lnTo>
                <a:lnTo>
                  <a:pt x="148356" y="28887"/>
                </a:lnTo>
                <a:lnTo>
                  <a:pt x="163984" y="73144"/>
                </a:lnTo>
                <a:lnTo>
                  <a:pt x="173634" y="114158"/>
                </a:lnTo>
                <a:lnTo>
                  <a:pt x="171450" y="1397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SMARTInkShape-Group564"/>
          <p:cNvGrpSpPr/>
          <p:nvPr/>
        </p:nvGrpSpPr>
        <p:grpSpPr>
          <a:xfrm>
            <a:off x="2419350" y="3594100"/>
            <a:ext cx="273051" cy="342966"/>
            <a:chOff x="2419350" y="3594100"/>
            <a:chExt cx="273051" cy="342966"/>
          </a:xfrm>
        </p:grpSpPr>
        <p:sp>
          <p:nvSpPr>
            <p:cNvPr id="164" name="SMARTInkShape-2847"/>
            <p:cNvSpPr/>
            <p:nvPr>
              <p:custDataLst>
                <p:tags r:id="rId106"/>
              </p:custDataLst>
            </p:nvPr>
          </p:nvSpPr>
          <p:spPr>
            <a:xfrm>
              <a:off x="2419350" y="3702050"/>
              <a:ext cx="68497" cy="235016"/>
            </a:xfrm>
            <a:custGeom>
              <a:avLst/>
              <a:gdLst/>
              <a:ahLst/>
              <a:cxnLst/>
              <a:rect l="0" t="0" r="0" b="0"/>
              <a:pathLst>
                <a:path w="68497" h="235016">
                  <a:moveTo>
                    <a:pt x="12700" y="0"/>
                  </a:moveTo>
                  <a:lnTo>
                    <a:pt x="12700" y="0"/>
                  </a:lnTo>
                  <a:lnTo>
                    <a:pt x="22159" y="0"/>
                  </a:lnTo>
                  <a:lnTo>
                    <a:pt x="25841" y="3763"/>
                  </a:lnTo>
                  <a:lnTo>
                    <a:pt x="45046" y="35138"/>
                  </a:lnTo>
                  <a:lnTo>
                    <a:pt x="58130" y="76477"/>
                  </a:lnTo>
                  <a:lnTo>
                    <a:pt x="65280" y="116656"/>
                  </a:lnTo>
                  <a:lnTo>
                    <a:pt x="68496" y="154196"/>
                  </a:lnTo>
                  <a:lnTo>
                    <a:pt x="64513" y="200732"/>
                  </a:lnTo>
                  <a:lnTo>
                    <a:pt x="60893" y="215274"/>
                  </a:lnTo>
                  <a:lnTo>
                    <a:pt x="53169" y="226440"/>
                  </a:lnTo>
                  <a:lnTo>
                    <a:pt x="48146" y="231393"/>
                  </a:lnTo>
                  <a:lnTo>
                    <a:pt x="43386" y="233990"/>
                  </a:lnTo>
                  <a:lnTo>
                    <a:pt x="38802" y="235015"/>
                  </a:lnTo>
                  <a:lnTo>
                    <a:pt x="34335" y="234993"/>
                  </a:lnTo>
                  <a:lnTo>
                    <a:pt x="23726" y="223681"/>
                  </a:lnTo>
                  <a:lnTo>
                    <a:pt x="13367" y="202424"/>
                  </a:lnTo>
                  <a:lnTo>
                    <a:pt x="4274" y="158285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848"/>
            <p:cNvSpPr/>
            <p:nvPr>
              <p:custDataLst>
                <p:tags r:id="rId107"/>
              </p:custDataLst>
            </p:nvPr>
          </p:nvSpPr>
          <p:spPr>
            <a:xfrm>
              <a:off x="2428392" y="3594100"/>
              <a:ext cx="10009" cy="6351"/>
            </a:xfrm>
            <a:custGeom>
              <a:avLst/>
              <a:gdLst/>
              <a:ahLst/>
              <a:cxnLst/>
              <a:rect l="0" t="0" r="0" b="0"/>
              <a:pathLst>
                <a:path w="10009" h="6351">
                  <a:moveTo>
                    <a:pt x="3658" y="6350"/>
                  </a:moveTo>
                  <a:lnTo>
                    <a:pt x="3658" y="6350"/>
                  </a:lnTo>
                  <a:lnTo>
                    <a:pt x="287" y="2979"/>
                  </a:lnTo>
                  <a:lnTo>
                    <a:pt x="0" y="1986"/>
                  </a:lnTo>
                  <a:lnTo>
                    <a:pt x="513" y="1324"/>
                  </a:lnTo>
                  <a:lnTo>
                    <a:pt x="2966" y="588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849"/>
            <p:cNvSpPr/>
            <p:nvPr>
              <p:custDataLst>
                <p:tags r:id="rId108"/>
              </p:custDataLst>
            </p:nvPr>
          </p:nvSpPr>
          <p:spPr>
            <a:xfrm>
              <a:off x="2667000" y="3670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850"/>
            <p:cNvSpPr/>
            <p:nvPr>
              <p:custDataLst>
                <p:tags r:id="rId109"/>
              </p:custDataLst>
            </p:nvPr>
          </p:nvSpPr>
          <p:spPr>
            <a:xfrm>
              <a:off x="2688741" y="379730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0"/>
                  </a:moveTo>
                  <a:lnTo>
                    <a:pt x="3659" y="0"/>
                  </a:lnTo>
                  <a:lnTo>
                    <a:pt x="3659" y="8838"/>
                  </a:lnTo>
                  <a:lnTo>
                    <a:pt x="1777" y="12865"/>
                  </a:lnTo>
                  <a:lnTo>
                    <a:pt x="288" y="14927"/>
                  </a:lnTo>
                  <a:lnTo>
                    <a:pt x="0" y="16301"/>
                  </a:lnTo>
                  <a:lnTo>
                    <a:pt x="515" y="17217"/>
                  </a:lnTo>
                  <a:lnTo>
                    <a:pt x="36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SMARTInkShape-2851"/>
          <p:cNvSpPr/>
          <p:nvPr>
            <p:custDataLst>
              <p:tags r:id="rId5"/>
            </p:custDataLst>
          </p:nvPr>
        </p:nvSpPr>
        <p:spPr>
          <a:xfrm>
            <a:off x="3059781" y="3633761"/>
            <a:ext cx="118521" cy="161303"/>
          </a:xfrm>
          <a:custGeom>
            <a:avLst/>
            <a:gdLst/>
            <a:ahLst/>
            <a:cxnLst/>
            <a:rect l="0" t="0" r="0" b="0"/>
            <a:pathLst>
              <a:path w="118521" h="161303">
                <a:moveTo>
                  <a:pt x="77119" y="30189"/>
                </a:moveTo>
                <a:lnTo>
                  <a:pt x="77119" y="30189"/>
                </a:lnTo>
                <a:lnTo>
                  <a:pt x="77119" y="3707"/>
                </a:lnTo>
                <a:lnTo>
                  <a:pt x="75708" y="1951"/>
                </a:lnTo>
                <a:lnTo>
                  <a:pt x="70377" y="0"/>
                </a:lnTo>
                <a:lnTo>
                  <a:pt x="61423" y="2895"/>
                </a:lnTo>
                <a:lnTo>
                  <a:pt x="49682" y="11003"/>
                </a:lnTo>
                <a:lnTo>
                  <a:pt x="27910" y="36812"/>
                </a:lnTo>
                <a:lnTo>
                  <a:pt x="4996" y="79658"/>
                </a:lnTo>
                <a:lnTo>
                  <a:pt x="1521" y="86451"/>
                </a:lnTo>
                <a:lnTo>
                  <a:pt x="0" y="116239"/>
                </a:lnTo>
                <a:lnTo>
                  <a:pt x="6155" y="134050"/>
                </a:lnTo>
                <a:lnTo>
                  <a:pt x="15241" y="147611"/>
                </a:lnTo>
                <a:lnTo>
                  <a:pt x="23982" y="155989"/>
                </a:lnTo>
                <a:lnTo>
                  <a:pt x="36334" y="160183"/>
                </a:lnTo>
                <a:lnTo>
                  <a:pt x="43579" y="161302"/>
                </a:lnTo>
                <a:lnTo>
                  <a:pt x="61036" y="156901"/>
                </a:lnTo>
                <a:lnTo>
                  <a:pt x="86935" y="142522"/>
                </a:lnTo>
                <a:lnTo>
                  <a:pt x="100532" y="129503"/>
                </a:lnTo>
                <a:lnTo>
                  <a:pt x="114708" y="104457"/>
                </a:lnTo>
                <a:lnTo>
                  <a:pt x="118520" y="92360"/>
                </a:lnTo>
                <a:lnTo>
                  <a:pt x="113924" y="67503"/>
                </a:lnTo>
                <a:lnTo>
                  <a:pt x="105471" y="55475"/>
                </a:lnTo>
                <a:lnTo>
                  <a:pt x="93247" y="47777"/>
                </a:lnTo>
                <a:lnTo>
                  <a:pt x="45369" y="365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SMARTInkShape-Group566"/>
          <p:cNvGrpSpPr/>
          <p:nvPr/>
        </p:nvGrpSpPr>
        <p:grpSpPr>
          <a:xfrm>
            <a:off x="3828554" y="3569223"/>
            <a:ext cx="184647" cy="256460"/>
            <a:chOff x="3828554" y="3569223"/>
            <a:chExt cx="184647" cy="256460"/>
          </a:xfrm>
        </p:grpSpPr>
        <p:sp>
          <p:nvSpPr>
            <p:cNvPr id="170" name="SMARTInkShape-2852"/>
            <p:cNvSpPr/>
            <p:nvPr>
              <p:custDataLst>
                <p:tags r:id="rId104"/>
              </p:custDataLst>
            </p:nvPr>
          </p:nvSpPr>
          <p:spPr>
            <a:xfrm>
              <a:off x="3861792" y="3569223"/>
              <a:ext cx="100202" cy="256460"/>
            </a:xfrm>
            <a:custGeom>
              <a:avLst/>
              <a:gdLst/>
              <a:ahLst/>
              <a:cxnLst/>
              <a:rect l="0" t="0" r="0" b="0"/>
              <a:pathLst>
                <a:path w="100202" h="256460">
                  <a:moveTo>
                    <a:pt x="24408" y="12177"/>
                  </a:moveTo>
                  <a:lnTo>
                    <a:pt x="24408" y="12177"/>
                  </a:lnTo>
                  <a:lnTo>
                    <a:pt x="30496" y="0"/>
                  </a:lnTo>
                  <a:lnTo>
                    <a:pt x="21897" y="20571"/>
                  </a:lnTo>
                  <a:lnTo>
                    <a:pt x="13746" y="63903"/>
                  </a:lnTo>
                  <a:lnTo>
                    <a:pt x="7224" y="108315"/>
                  </a:lnTo>
                  <a:lnTo>
                    <a:pt x="2356" y="151582"/>
                  </a:lnTo>
                  <a:lnTo>
                    <a:pt x="0" y="196631"/>
                  </a:lnTo>
                  <a:lnTo>
                    <a:pt x="4273" y="236368"/>
                  </a:lnTo>
                  <a:lnTo>
                    <a:pt x="7933" y="248460"/>
                  </a:lnTo>
                  <a:lnTo>
                    <a:pt x="11308" y="252249"/>
                  </a:lnTo>
                  <a:lnTo>
                    <a:pt x="20702" y="256459"/>
                  </a:lnTo>
                  <a:lnTo>
                    <a:pt x="25465" y="255465"/>
                  </a:lnTo>
                  <a:lnTo>
                    <a:pt x="45130" y="238661"/>
                  </a:lnTo>
                  <a:lnTo>
                    <a:pt x="62446" y="218330"/>
                  </a:lnTo>
                  <a:lnTo>
                    <a:pt x="82601" y="179136"/>
                  </a:lnTo>
                  <a:lnTo>
                    <a:pt x="83664" y="174988"/>
                  </a:lnTo>
                  <a:lnTo>
                    <a:pt x="82965" y="166617"/>
                  </a:lnTo>
                  <a:lnTo>
                    <a:pt x="81085" y="163820"/>
                  </a:lnTo>
                  <a:lnTo>
                    <a:pt x="78420" y="161956"/>
                  </a:lnTo>
                  <a:lnTo>
                    <a:pt x="75233" y="160713"/>
                  </a:lnTo>
                  <a:lnTo>
                    <a:pt x="71697" y="161295"/>
                  </a:lnTo>
                  <a:lnTo>
                    <a:pt x="64005" y="165706"/>
                  </a:lnTo>
                  <a:lnTo>
                    <a:pt x="57764" y="176132"/>
                  </a:lnTo>
                  <a:lnTo>
                    <a:pt x="51380" y="199080"/>
                  </a:lnTo>
                  <a:lnTo>
                    <a:pt x="52388" y="208369"/>
                  </a:lnTo>
                  <a:lnTo>
                    <a:pt x="53645" y="212821"/>
                  </a:lnTo>
                  <a:lnTo>
                    <a:pt x="56599" y="215790"/>
                  </a:lnTo>
                  <a:lnTo>
                    <a:pt x="65526" y="219088"/>
                  </a:lnTo>
                  <a:lnTo>
                    <a:pt x="79081" y="220945"/>
                  </a:lnTo>
                  <a:lnTo>
                    <a:pt x="82729" y="219795"/>
                  </a:lnTo>
                  <a:lnTo>
                    <a:pt x="88663" y="214753"/>
                  </a:lnTo>
                  <a:lnTo>
                    <a:pt x="95971" y="203982"/>
                  </a:lnTo>
                  <a:lnTo>
                    <a:pt x="99234" y="191853"/>
                  </a:lnTo>
                  <a:lnTo>
                    <a:pt x="100201" y="175951"/>
                  </a:lnTo>
                  <a:lnTo>
                    <a:pt x="87908" y="139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853"/>
            <p:cNvSpPr/>
            <p:nvPr>
              <p:custDataLst>
                <p:tags r:id="rId105"/>
              </p:custDataLst>
            </p:nvPr>
          </p:nvSpPr>
          <p:spPr>
            <a:xfrm>
              <a:off x="3828554" y="3638550"/>
              <a:ext cx="184647" cy="38101"/>
            </a:xfrm>
            <a:custGeom>
              <a:avLst/>
              <a:gdLst/>
              <a:ahLst/>
              <a:cxnLst/>
              <a:rect l="0" t="0" r="0" b="0"/>
              <a:pathLst>
                <a:path w="184647" h="38101">
                  <a:moveTo>
                    <a:pt x="13196" y="38100"/>
                  </a:moveTo>
                  <a:lnTo>
                    <a:pt x="13196" y="38100"/>
                  </a:lnTo>
                  <a:lnTo>
                    <a:pt x="0" y="38100"/>
                  </a:lnTo>
                  <a:lnTo>
                    <a:pt x="21414" y="36688"/>
                  </a:lnTo>
                  <a:lnTo>
                    <a:pt x="62291" y="27165"/>
                  </a:lnTo>
                  <a:lnTo>
                    <a:pt x="109337" y="19974"/>
                  </a:lnTo>
                  <a:lnTo>
                    <a:pt x="148848" y="10308"/>
                  </a:lnTo>
                  <a:lnTo>
                    <a:pt x="184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567"/>
          <p:cNvGrpSpPr/>
          <p:nvPr/>
        </p:nvGrpSpPr>
        <p:grpSpPr>
          <a:xfrm>
            <a:off x="4653732" y="3645783"/>
            <a:ext cx="530344" cy="227718"/>
            <a:chOff x="4653732" y="3645783"/>
            <a:chExt cx="530344" cy="227718"/>
          </a:xfrm>
        </p:grpSpPr>
        <p:sp>
          <p:nvSpPr>
            <p:cNvPr id="173" name="SMARTInkShape-2854"/>
            <p:cNvSpPr/>
            <p:nvPr>
              <p:custDataLst>
                <p:tags r:id="rId99"/>
              </p:custDataLst>
            </p:nvPr>
          </p:nvSpPr>
          <p:spPr>
            <a:xfrm>
              <a:off x="4653732" y="3647766"/>
              <a:ext cx="70669" cy="206685"/>
            </a:xfrm>
            <a:custGeom>
              <a:avLst/>
              <a:gdLst/>
              <a:ahLst/>
              <a:cxnLst/>
              <a:rect l="0" t="0" r="0" b="0"/>
              <a:pathLst>
                <a:path w="70669" h="206685">
                  <a:moveTo>
                    <a:pt x="70668" y="9834"/>
                  </a:moveTo>
                  <a:lnTo>
                    <a:pt x="70668" y="9834"/>
                  </a:lnTo>
                  <a:lnTo>
                    <a:pt x="67297" y="6463"/>
                  </a:lnTo>
                  <a:lnTo>
                    <a:pt x="63760" y="4808"/>
                  </a:lnTo>
                  <a:lnTo>
                    <a:pt x="61829" y="4367"/>
                  </a:lnTo>
                  <a:lnTo>
                    <a:pt x="55741" y="374"/>
                  </a:lnTo>
                  <a:lnTo>
                    <a:pt x="53661" y="0"/>
                  </a:lnTo>
                  <a:lnTo>
                    <a:pt x="51569" y="456"/>
                  </a:lnTo>
                  <a:lnTo>
                    <a:pt x="36400" y="6256"/>
                  </a:lnTo>
                  <a:lnTo>
                    <a:pt x="26980" y="15770"/>
                  </a:lnTo>
                  <a:lnTo>
                    <a:pt x="13744" y="40756"/>
                  </a:lnTo>
                  <a:lnTo>
                    <a:pt x="0" y="83754"/>
                  </a:lnTo>
                  <a:lnTo>
                    <a:pt x="2849" y="125732"/>
                  </a:lnTo>
                  <a:lnTo>
                    <a:pt x="12630" y="163805"/>
                  </a:lnTo>
                  <a:lnTo>
                    <a:pt x="22295" y="180806"/>
                  </a:lnTo>
                  <a:lnTo>
                    <a:pt x="33647" y="192360"/>
                  </a:lnTo>
                  <a:lnTo>
                    <a:pt x="57968" y="206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855"/>
            <p:cNvSpPr/>
            <p:nvPr>
              <p:custDataLst>
                <p:tags r:id="rId100"/>
              </p:custDataLst>
            </p:nvPr>
          </p:nvSpPr>
          <p:spPr>
            <a:xfrm>
              <a:off x="4762500" y="3708667"/>
              <a:ext cx="95251" cy="96085"/>
            </a:xfrm>
            <a:custGeom>
              <a:avLst/>
              <a:gdLst/>
              <a:ahLst/>
              <a:cxnLst/>
              <a:rect l="0" t="0" r="0" b="0"/>
              <a:pathLst>
                <a:path w="95251" h="96085">
                  <a:moveTo>
                    <a:pt x="0" y="37833"/>
                  </a:moveTo>
                  <a:lnTo>
                    <a:pt x="0" y="37833"/>
                  </a:lnTo>
                  <a:lnTo>
                    <a:pt x="0" y="28413"/>
                  </a:lnTo>
                  <a:lnTo>
                    <a:pt x="1881" y="64981"/>
                  </a:lnTo>
                  <a:lnTo>
                    <a:pt x="11556" y="95576"/>
                  </a:lnTo>
                  <a:lnTo>
                    <a:pt x="11937" y="96084"/>
                  </a:lnTo>
                  <a:lnTo>
                    <a:pt x="12549" y="81115"/>
                  </a:lnTo>
                  <a:lnTo>
                    <a:pt x="16041" y="48185"/>
                  </a:lnTo>
                  <a:lnTo>
                    <a:pt x="28595" y="15915"/>
                  </a:lnTo>
                  <a:lnTo>
                    <a:pt x="36463" y="4338"/>
                  </a:lnTo>
                  <a:lnTo>
                    <a:pt x="41242" y="1392"/>
                  </a:lnTo>
                  <a:lnTo>
                    <a:pt x="52196" y="0"/>
                  </a:lnTo>
                  <a:lnTo>
                    <a:pt x="57375" y="2027"/>
                  </a:lnTo>
                  <a:lnTo>
                    <a:pt x="71406" y="14994"/>
                  </a:lnTo>
                  <a:lnTo>
                    <a:pt x="83089" y="31536"/>
                  </a:lnTo>
                  <a:lnTo>
                    <a:pt x="92754" y="67546"/>
                  </a:lnTo>
                  <a:lnTo>
                    <a:pt x="95250" y="88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856"/>
            <p:cNvSpPr/>
            <p:nvPr>
              <p:custDataLst>
                <p:tags r:id="rId101"/>
              </p:custDataLst>
            </p:nvPr>
          </p:nvSpPr>
          <p:spPr>
            <a:xfrm>
              <a:off x="4908550" y="37528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7207" y="628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857"/>
            <p:cNvSpPr/>
            <p:nvPr>
              <p:custDataLst>
                <p:tags r:id="rId102"/>
              </p:custDataLst>
            </p:nvPr>
          </p:nvSpPr>
          <p:spPr>
            <a:xfrm>
              <a:off x="5086350" y="3708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1881" y="27612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858"/>
            <p:cNvSpPr/>
            <p:nvPr>
              <p:custDataLst>
                <p:tags r:id="rId103"/>
              </p:custDataLst>
            </p:nvPr>
          </p:nvSpPr>
          <p:spPr>
            <a:xfrm>
              <a:off x="5124450" y="3645783"/>
              <a:ext cx="59626" cy="227718"/>
            </a:xfrm>
            <a:custGeom>
              <a:avLst/>
              <a:gdLst/>
              <a:ahLst/>
              <a:cxnLst/>
              <a:rect l="0" t="0" r="0" b="0"/>
              <a:pathLst>
                <a:path w="59626" h="227718">
                  <a:moveTo>
                    <a:pt x="25400" y="5467"/>
                  </a:moveTo>
                  <a:lnTo>
                    <a:pt x="25400" y="5467"/>
                  </a:lnTo>
                  <a:lnTo>
                    <a:pt x="28771" y="2096"/>
                  </a:lnTo>
                  <a:lnTo>
                    <a:pt x="32307" y="441"/>
                  </a:lnTo>
                  <a:lnTo>
                    <a:pt x="34239" y="0"/>
                  </a:lnTo>
                  <a:lnTo>
                    <a:pt x="40147" y="5153"/>
                  </a:lnTo>
                  <a:lnTo>
                    <a:pt x="46770" y="15205"/>
                  </a:lnTo>
                  <a:lnTo>
                    <a:pt x="56772" y="52180"/>
                  </a:lnTo>
                  <a:lnTo>
                    <a:pt x="59625" y="93156"/>
                  </a:lnTo>
                  <a:lnTo>
                    <a:pt x="56133" y="119229"/>
                  </a:lnTo>
                  <a:lnTo>
                    <a:pt x="40408" y="164816"/>
                  </a:lnTo>
                  <a:lnTo>
                    <a:pt x="28670" y="189795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568"/>
          <p:cNvGrpSpPr/>
          <p:nvPr/>
        </p:nvGrpSpPr>
        <p:grpSpPr>
          <a:xfrm>
            <a:off x="1835228" y="4819650"/>
            <a:ext cx="222173" cy="132391"/>
            <a:chOff x="1835228" y="4819650"/>
            <a:chExt cx="222173" cy="132391"/>
          </a:xfrm>
        </p:grpSpPr>
        <p:sp>
          <p:nvSpPr>
            <p:cNvPr id="179" name="SMARTInkShape-2859"/>
            <p:cNvSpPr/>
            <p:nvPr>
              <p:custDataLst>
                <p:tags r:id="rId97"/>
              </p:custDataLst>
            </p:nvPr>
          </p:nvSpPr>
          <p:spPr>
            <a:xfrm>
              <a:off x="1835228" y="4819650"/>
              <a:ext cx="177723" cy="18705"/>
            </a:xfrm>
            <a:custGeom>
              <a:avLst/>
              <a:gdLst/>
              <a:ahLst/>
              <a:cxnLst/>
              <a:rect l="0" t="0" r="0" b="0"/>
              <a:pathLst>
                <a:path w="177723" h="18705">
                  <a:moveTo>
                    <a:pt x="6272" y="0"/>
                  </a:moveTo>
                  <a:lnTo>
                    <a:pt x="6272" y="0"/>
                  </a:lnTo>
                  <a:lnTo>
                    <a:pt x="805" y="5467"/>
                  </a:lnTo>
                  <a:lnTo>
                    <a:pt x="183" y="9460"/>
                  </a:lnTo>
                  <a:lnTo>
                    <a:pt x="0" y="15111"/>
                  </a:lnTo>
                  <a:lnTo>
                    <a:pt x="2090" y="16424"/>
                  </a:lnTo>
                  <a:lnTo>
                    <a:pt x="26444" y="18704"/>
                  </a:lnTo>
                  <a:lnTo>
                    <a:pt x="72916" y="17123"/>
                  </a:lnTo>
                  <a:lnTo>
                    <a:pt x="119889" y="9624"/>
                  </a:lnTo>
                  <a:lnTo>
                    <a:pt x="17772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860"/>
            <p:cNvSpPr/>
            <p:nvPr>
              <p:custDataLst>
                <p:tags r:id="rId98"/>
              </p:custDataLst>
            </p:nvPr>
          </p:nvSpPr>
          <p:spPr>
            <a:xfrm>
              <a:off x="1902512" y="4933950"/>
              <a:ext cx="154889" cy="18091"/>
            </a:xfrm>
            <a:custGeom>
              <a:avLst/>
              <a:gdLst/>
              <a:ahLst/>
              <a:cxnLst/>
              <a:rect l="0" t="0" r="0" b="0"/>
              <a:pathLst>
                <a:path w="154889" h="18091">
                  <a:moveTo>
                    <a:pt x="8838" y="6350"/>
                  </a:moveTo>
                  <a:lnTo>
                    <a:pt x="8838" y="6350"/>
                  </a:lnTo>
                  <a:lnTo>
                    <a:pt x="5467" y="9721"/>
                  </a:lnTo>
                  <a:lnTo>
                    <a:pt x="1930" y="11376"/>
                  </a:lnTo>
                  <a:lnTo>
                    <a:pt x="0" y="11817"/>
                  </a:lnTo>
                  <a:lnTo>
                    <a:pt x="123" y="12817"/>
                  </a:lnTo>
                  <a:lnTo>
                    <a:pt x="4024" y="15810"/>
                  </a:lnTo>
                  <a:lnTo>
                    <a:pt x="17524" y="18090"/>
                  </a:lnTo>
                  <a:lnTo>
                    <a:pt x="62033" y="17449"/>
                  </a:lnTo>
                  <a:lnTo>
                    <a:pt x="106052" y="9560"/>
                  </a:lnTo>
                  <a:lnTo>
                    <a:pt x="154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2861"/>
          <p:cNvSpPr/>
          <p:nvPr>
            <p:custDataLst>
              <p:tags r:id="rId6"/>
            </p:custDataLst>
          </p:nvPr>
        </p:nvSpPr>
        <p:spPr>
          <a:xfrm>
            <a:off x="2485542" y="4792413"/>
            <a:ext cx="180284" cy="200519"/>
          </a:xfrm>
          <a:custGeom>
            <a:avLst/>
            <a:gdLst/>
            <a:ahLst/>
            <a:cxnLst/>
            <a:rect l="0" t="0" r="0" b="0"/>
            <a:pathLst>
              <a:path w="180284" h="200519">
                <a:moveTo>
                  <a:pt x="3658" y="33587"/>
                </a:moveTo>
                <a:lnTo>
                  <a:pt x="3658" y="33587"/>
                </a:lnTo>
                <a:lnTo>
                  <a:pt x="287" y="36958"/>
                </a:lnTo>
                <a:lnTo>
                  <a:pt x="0" y="37951"/>
                </a:lnTo>
                <a:lnTo>
                  <a:pt x="513" y="38613"/>
                </a:lnTo>
                <a:lnTo>
                  <a:pt x="1562" y="39054"/>
                </a:lnTo>
                <a:lnTo>
                  <a:pt x="6408" y="46417"/>
                </a:lnTo>
                <a:lnTo>
                  <a:pt x="18323" y="88237"/>
                </a:lnTo>
                <a:lnTo>
                  <a:pt x="26937" y="132576"/>
                </a:lnTo>
                <a:lnTo>
                  <a:pt x="28639" y="173895"/>
                </a:lnTo>
                <a:lnTo>
                  <a:pt x="29003" y="200518"/>
                </a:lnTo>
                <a:lnTo>
                  <a:pt x="28316" y="199907"/>
                </a:lnTo>
                <a:lnTo>
                  <a:pt x="25671" y="193585"/>
                </a:lnTo>
                <a:lnTo>
                  <a:pt x="23098" y="150569"/>
                </a:lnTo>
                <a:lnTo>
                  <a:pt x="22785" y="112825"/>
                </a:lnTo>
                <a:lnTo>
                  <a:pt x="29473" y="71411"/>
                </a:lnTo>
                <a:lnTo>
                  <a:pt x="37020" y="35778"/>
                </a:lnTo>
                <a:lnTo>
                  <a:pt x="47178" y="18333"/>
                </a:lnTo>
                <a:lnTo>
                  <a:pt x="60395" y="5641"/>
                </a:lnTo>
                <a:lnTo>
                  <a:pt x="73324" y="0"/>
                </a:lnTo>
                <a:lnTo>
                  <a:pt x="102616" y="3566"/>
                </a:lnTo>
                <a:lnTo>
                  <a:pt x="127994" y="16931"/>
                </a:lnTo>
                <a:lnTo>
                  <a:pt x="158294" y="44721"/>
                </a:lnTo>
                <a:lnTo>
                  <a:pt x="173433" y="73024"/>
                </a:lnTo>
                <a:lnTo>
                  <a:pt x="179080" y="92231"/>
                </a:lnTo>
                <a:lnTo>
                  <a:pt x="180283" y="121501"/>
                </a:lnTo>
                <a:lnTo>
                  <a:pt x="175929" y="162852"/>
                </a:lnTo>
                <a:lnTo>
                  <a:pt x="175108" y="19233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Shape-2862"/>
          <p:cNvSpPr/>
          <p:nvPr>
            <p:custDataLst>
              <p:tags r:id="rId7"/>
            </p:custDataLst>
          </p:nvPr>
        </p:nvSpPr>
        <p:spPr>
          <a:xfrm>
            <a:off x="2980881" y="4660900"/>
            <a:ext cx="371920" cy="405592"/>
          </a:xfrm>
          <a:custGeom>
            <a:avLst/>
            <a:gdLst/>
            <a:ahLst/>
            <a:cxnLst/>
            <a:rect l="0" t="0" r="0" b="0"/>
            <a:pathLst>
              <a:path w="371920" h="405592">
                <a:moveTo>
                  <a:pt x="263969" y="0"/>
                </a:moveTo>
                <a:lnTo>
                  <a:pt x="263969" y="0"/>
                </a:lnTo>
                <a:lnTo>
                  <a:pt x="267340" y="0"/>
                </a:lnTo>
                <a:lnTo>
                  <a:pt x="270876" y="1882"/>
                </a:lnTo>
                <a:lnTo>
                  <a:pt x="274800" y="4364"/>
                </a:lnTo>
                <a:lnTo>
                  <a:pt x="281797" y="6088"/>
                </a:lnTo>
                <a:lnTo>
                  <a:pt x="280594" y="6234"/>
                </a:lnTo>
                <a:lnTo>
                  <a:pt x="279286" y="6272"/>
                </a:lnTo>
                <a:lnTo>
                  <a:pt x="275950" y="8198"/>
                </a:lnTo>
                <a:lnTo>
                  <a:pt x="255117" y="24238"/>
                </a:lnTo>
                <a:lnTo>
                  <a:pt x="216106" y="41606"/>
                </a:lnTo>
                <a:lnTo>
                  <a:pt x="172580" y="67780"/>
                </a:lnTo>
                <a:lnTo>
                  <a:pt x="125500" y="95814"/>
                </a:lnTo>
                <a:lnTo>
                  <a:pt x="83404" y="117022"/>
                </a:lnTo>
                <a:lnTo>
                  <a:pt x="41267" y="140706"/>
                </a:lnTo>
                <a:lnTo>
                  <a:pt x="30229" y="148613"/>
                </a:lnTo>
                <a:lnTo>
                  <a:pt x="22972" y="156832"/>
                </a:lnTo>
                <a:lnTo>
                  <a:pt x="21460" y="160293"/>
                </a:lnTo>
                <a:lnTo>
                  <a:pt x="21157" y="163307"/>
                </a:lnTo>
                <a:lnTo>
                  <a:pt x="21661" y="166021"/>
                </a:lnTo>
                <a:lnTo>
                  <a:pt x="33510" y="170919"/>
                </a:lnTo>
                <a:lnTo>
                  <a:pt x="67744" y="177642"/>
                </a:lnTo>
                <a:lnTo>
                  <a:pt x="109654" y="182864"/>
                </a:lnTo>
                <a:lnTo>
                  <a:pt x="140165" y="190511"/>
                </a:lnTo>
                <a:lnTo>
                  <a:pt x="156264" y="199677"/>
                </a:lnTo>
                <a:lnTo>
                  <a:pt x="162532" y="205084"/>
                </a:lnTo>
                <a:lnTo>
                  <a:pt x="166005" y="210101"/>
                </a:lnTo>
                <a:lnTo>
                  <a:pt x="167616" y="214856"/>
                </a:lnTo>
                <a:lnTo>
                  <a:pt x="167983" y="219437"/>
                </a:lnTo>
                <a:lnTo>
                  <a:pt x="155017" y="246111"/>
                </a:lnTo>
                <a:lnTo>
                  <a:pt x="114085" y="284711"/>
                </a:lnTo>
                <a:lnTo>
                  <a:pt x="76553" y="310945"/>
                </a:lnTo>
                <a:lnTo>
                  <a:pt x="31902" y="340168"/>
                </a:lnTo>
                <a:lnTo>
                  <a:pt x="2883" y="365544"/>
                </a:lnTo>
                <a:lnTo>
                  <a:pt x="307" y="370696"/>
                </a:lnTo>
                <a:lnTo>
                  <a:pt x="0" y="376248"/>
                </a:lnTo>
                <a:lnTo>
                  <a:pt x="1206" y="382065"/>
                </a:lnTo>
                <a:lnTo>
                  <a:pt x="4833" y="386649"/>
                </a:lnTo>
                <a:lnTo>
                  <a:pt x="16388" y="393623"/>
                </a:lnTo>
                <a:lnTo>
                  <a:pt x="48873" y="401517"/>
                </a:lnTo>
                <a:lnTo>
                  <a:pt x="81352" y="404230"/>
                </a:lnTo>
                <a:lnTo>
                  <a:pt x="115779" y="405435"/>
                </a:lnTo>
                <a:lnTo>
                  <a:pt x="155699" y="405409"/>
                </a:lnTo>
                <a:lnTo>
                  <a:pt x="193318" y="401951"/>
                </a:lnTo>
                <a:lnTo>
                  <a:pt x="230649" y="401319"/>
                </a:lnTo>
                <a:lnTo>
                  <a:pt x="265623" y="403671"/>
                </a:lnTo>
                <a:lnTo>
                  <a:pt x="304754" y="405591"/>
                </a:lnTo>
                <a:lnTo>
                  <a:pt x="344335" y="399418"/>
                </a:lnTo>
                <a:lnTo>
                  <a:pt x="371919" y="393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571"/>
          <p:cNvGrpSpPr/>
          <p:nvPr/>
        </p:nvGrpSpPr>
        <p:grpSpPr>
          <a:xfrm>
            <a:off x="3035300" y="5213350"/>
            <a:ext cx="314446" cy="255343"/>
            <a:chOff x="3035300" y="5213350"/>
            <a:chExt cx="314446" cy="255343"/>
          </a:xfrm>
        </p:grpSpPr>
        <p:sp>
          <p:nvSpPr>
            <p:cNvPr id="184" name="SMARTInkShape-2863"/>
            <p:cNvSpPr/>
            <p:nvPr>
              <p:custDataLst>
                <p:tags r:id="rId92"/>
              </p:custDataLst>
            </p:nvPr>
          </p:nvSpPr>
          <p:spPr>
            <a:xfrm>
              <a:off x="3035300" y="5302250"/>
              <a:ext cx="30988" cy="166443"/>
            </a:xfrm>
            <a:custGeom>
              <a:avLst/>
              <a:gdLst/>
              <a:ahLst/>
              <a:cxnLst/>
              <a:rect l="0" t="0" r="0" b="0"/>
              <a:pathLst>
                <a:path w="30988" h="166443">
                  <a:moveTo>
                    <a:pt x="19050" y="0"/>
                  </a:moveTo>
                  <a:lnTo>
                    <a:pt x="19050" y="0"/>
                  </a:lnTo>
                  <a:lnTo>
                    <a:pt x="20931" y="43566"/>
                  </a:lnTo>
                  <a:lnTo>
                    <a:pt x="27888" y="84884"/>
                  </a:lnTo>
                  <a:lnTo>
                    <a:pt x="30987" y="123672"/>
                  </a:lnTo>
                  <a:lnTo>
                    <a:pt x="30818" y="147808"/>
                  </a:lnTo>
                  <a:lnTo>
                    <a:pt x="28279" y="156945"/>
                  </a:lnTo>
                  <a:lnTo>
                    <a:pt x="22882" y="166055"/>
                  </a:lnTo>
                  <a:lnTo>
                    <a:pt x="20899" y="166442"/>
                  </a:lnTo>
                  <a:lnTo>
                    <a:pt x="18872" y="165289"/>
                  </a:lnTo>
                  <a:lnTo>
                    <a:pt x="12647" y="156925"/>
                  </a:lnTo>
                  <a:lnTo>
                    <a:pt x="8443" y="1466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864"/>
            <p:cNvSpPr/>
            <p:nvPr>
              <p:custDataLst>
                <p:tags r:id="rId93"/>
              </p:custDataLst>
            </p:nvPr>
          </p:nvSpPr>
          <p:spPr>
            <a:xfrm>
              <a:off x="3048284" y="5213350"/>
              <a:ext cx="18767" cy="12701"/>
            </a:xfrm>
            <a:custGeom>
              <a:avLst/>
              <a:gdLst/>
              <a:ahLst/>
              <a:cxnLst/>
              <a:rect l="0" t="0" r="0" b="0"/>
              <a:pathLst>
                <a:path w="18767" h="12701">
                  <a:moveTo>
                    <a:pt x="12416" y="12700"/>
                  </a:moveTo>
                  <a:lnTo>
                    <a:pt x="12416" y="12700"/>
                  </a:lnTo>
                  <a:lnTo>
                    <a:pt x="9045" y="12700"/>
                  </a:lnTo>
                  <a:lnTo>
                    <a:pt x="8052" y="11994"/>
                  </a:lnTo>
                  <a:lnTo>
                    <a:pt x="7390" y="10818"/>
                  </a:lnTo>
                  <a:lnTo>
                    <a:pt x="6949" y="9329"/>
                  </a:lnTo>
                  <a:lnTo>
                    <a:pt x="0" y="339"/>
                  </a:lnTo>
                  <a:lnTo>
                    <a:pt x="187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865"/>
            <p:cNvSpPr/>
            <p:nvPr>
              <p:custDataLst>
                <p:tags r:id="rId94"/>
              </p:custDataLst>
            </p:nvPr>
          </p:nvSpPr>
          <p:spPr>
            <a:xfrm>
              <a:off x="3152880" y="5302250"/>
              <a:ext cx="66571" cy="12701"/>
            </a:xfrm>
            <a:custGeom>
              <a:avLst/>
              <a:gdLst/>
              <a:ahLst/>
              <a:cxnLst/>
              <a:rect l="0" t="0" r="0" b="0"/>
              <a:pathLst>
                <a:path w="66571" h="1270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6657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866"/>
            <p:cNvSpPr/>
            <p:nvPr>
              <p:custDataLst>
                <p:tags r:id="rId95"/>
              </p:custDataLst>
            </p:nvPr>
          </p:nvSpPr>
          <p:spPr>
            <a:xfrm>
              <a:off x="3181611" y="5365750"/>
              <a:ext cx="50540" cy="12362"/>
            </a:xfrm>
            <a:custGeom>
              <a:avLst/>
              <a:gdLst/>
              <a:ahLst/>
              <a:cxnLst/>
              <a:rect l="0" t="0" r="0" b="0"/>
              <a:pathLst>
                <a:path w="50540" h="12362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11556"/>
                  </a:lnTo>
                  <a:lnTo>
                    <a:pt x="619" y="11937"/>
                  </a:lnTo>
                  <a:lnTo>
                    <a:pt x="3188" y="12361"/>
                  </a:lnTo>
                  <a:lnTo>
                    <a:pt x="50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867"/>
            <p:cNvSpPr/>
            <p:nvPr>
              <p:custDataLst>
                <p:tags r:id="rId96"/>
              </p:custDataLst>
            </p:nvPr>
          </p:nvSpPr>
          <p:spPr>
            <a:xfrm>
              <a:off x="3284276" y="5302250"/>
              <a:ext cx="65470" cy="88363"/>
            </a:xfrm>
            <a:custGeom>
              <a:avLst/>
              <a:gdLst/>
              <a:ahLst/>
              <a:cxnLst/>
              <a:rect l="0" t="0" r="0" b="0"/>
              <a:pathLst>
                <a:path w="65470" h="88363">
                  <a:moveTo>
                    <a:pt x="43124" y="25400"/>
                  </a:moveTo>
                  <a:lnTo>
                    <a:pt x="43124" y="25400"/>
                  </a:lnTo>
                  <a:lnTo>
                    <a:pt x="32189" y="19933"/>
                  </a:lnTo>
                  <a:lnTo>
                    <a:pt x="27576" y="19311"/>
                  </a:lnTo>
                  <a:lnTo>
                    <a:pt x="21868" y="22930"/>
                  </a:lnTo>
                  <a:lnTo>
                    <a:pt x="10076" y="33379"/>
                  </a:lnTo>
                  <a:lnTo>
                    <a:pt x="3150" y="50185"/>
                  </a:lnTo>
                  <a:lnTo>
                    <a:pt x="0" y="66297"/>
                  </a:lnTo>
                  <a:lnTo>
                    <a:pt x="3026" y="77443"/>
                  </a:lnTo>
                  <a:lnTo>
                    <a:pt x="5809" y="83379"/>
                  </a:lnTo>
                  <a:lnTo>
                    <a:pt x="10486" y="86630"/>
                  </a:lnTo>
                  <a:lnTo>
                    <a:pt x="23209" y="88362"/>
                  </a:lnTo>
                  <a:lnTo>
                    <a:pt x="39497" y="85370"/>
                  </a:lnTo>
                  <a:lnTo>
                    <a:pt x="56631" y="73272"/>
                  </a:lnTo>
                  <a:lnTo>
                    <a:pt x="63238" y="62199"/>
                  </a:lnTo>
                  <a:lnTo>
                    <a:pt x="65469" y="50928"/>
                  </a:lnTo>
                  <a:lnTo>
                    <a:pt x="64109" y="41214"/>
                  </a:lnTo>
                  <a:lnTo>
                    <a:pt x="494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572"/>
          <p:cNvGrpSpPr/>
          <p:nvPr/>
        </p:nvGrpSpPr>
        <p:grpSpPr>
          <a:xfrm>
            <a:off x="2998083" y="4451350"/>
            <a:ext cx="278518" cy="112091"/>
            <a:chOff x="2998083" y="4451350"/>
            <a:chExt cx="278518" cy="112091"/>
          </a:xfrm>
        </p:grpSpPr>
        <p:sp>
          <p:nvSpPr>
            <p:cNvPr id="190" name="SMARTInkShape-2868"/>
            <p:cNvSpPr/>
            <p:nvPr>
              <p:custDataLst>
                <p:tags r:id="rId89"/>
              </p:custDataLst>
            </p:nvPr>
          </p:nvSpPr>
          <p:spPr>
            <a:xfrm>
              <a:off x="2998083" y="4485848"/>
              <a:ext cx="94368" cy="77593"/>
            </a:xfrm>
            <a:custGeom>
              <a:avLst/>
              <a:gdLst/>
              <a:ahLst/>
              <a:cxnLst/>
              <a:rect l="0" t="0" r="0" b="0"/>
              <a:pathLst>
                <a:path w="94368" h="77593">
                  <a:moveTo>
                    <a:pt x="5467" y="35352"/>
                  </a:moveTo>
                  <a:lnTo>
                    <a:pt x="5467" y="35352"/>
                  </a:lnTo>
                  <a:lnTo>
                    <a:pt x="5467" y="28610"/>
                  </a:lnTo>
                  <a:lnTo>
                    <a:pt x="4761" y="26624"/>
                  </a:lnTo>
                  <a:lnTo>
                    <a:pt x="3586" y="25300"/>
                  </a:lnTo>
                  <a:lnTo>
                    <a:pt x="0" y="23175"/>
                  </a:lnTo>
                  <a:lnTo>
                    <a:pt x="4361" y="29236"/>
                  </a:lnTo>
                  <a:lnTo>
                    <a:pt x="23033" y="76416"/>
                  </a:lnTo>
                  <a:lnTo>
                    <a:pt x="23528" y="77544"/>
                  </a:lnTo>
                  <a:lnTo>
                    <a:pt x="23857" y="77592"/>
                  </a:lnTo>
                  <a:lnTo>
                    <a:pt x="24224" y="75762"/>
                  </a:lnTo>
                  <a:lnTo>
                    <a:pt x="19024" y="45044"/>
                  </a:lnTo>
                  <a:lnTo>
                    <a:pt x="21792" y="24739"/>
                  </a:lnTo>
                  <a:lnTo>
                    <a:pt x="27068" y="12761"/>
                  </a:lnTo>
                  <a:lnTo>
                    <a:pt x="33412" y="4145"/>
                  </a:lnTo>
                  <a:lnTo>
                    <a:pt x="38583" y="315"/>
                  </a:lnTo>
                  <a:lnTo>
                    <a:pt x="41656" y="0"/>
                  </a:lnTo>
                  <a:lnTo>
                    <a:pt x="52722" y="2927"/>
                  </a:lnTo>
                  <a:lnTo>
                    <a:pt x="64938" y="8968"/>
                  </a:lnTo>
                  <a:lnTo>
                    <a:pt x="73291" y="15630"/>
                  </a:lnTo>
                  <a:lnTo>
                    <a:pt x="82556" y="30684"/>
                  </a:lnTo>
                  <a:lnTo>
                    <a:pt x="94367" y="73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869"/>
            <p:cNvSpPr/>
            <p:nvPr>
              <p:custDataLst>
                <p:tags r:id="rId90"/>
              </p:custDataLst>
            </p:nvPr>
          </p:nvSpPr>
          <p:spPr>
            <a:xfrm>
              <a:off x="3149600" y="4508500"/>
              <a:ext cx="57151" cy="10009"/>
            </a:xfrm>
            <a:custGeom>
              <a:avLst/>
              <a:gdLst/>
              <a:ahLst/>
              <a:cxnLst/>
              <a:rect l="0" t="0" r="0" b="0"/>
              <a:pathLst>
                <a:path w="57151" h="10009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4364" y="10008"/>
                  </a:lnTo>
                  <a:lnTo>
                    <a:pt x="5026" y="9494"/>
                  </a:lnTo>
                  <a:lnTo>
                    <a:pt x="5467" y="8446"/>
                  </a:lnTo>
                  <a:lnTo>
                    <a:pt x="9721" y="728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870"/>
            <p:cNvSpPr/>
            <p:nvPr>
              <p:custDataLst>
                <p:tags r:id="rId91"/>
              </p:custDataLst>
            </p:nvPr>
          </p:nvSpPr>
          <p:spPr>
            <a:xfrm>
              <a:off x="3257550" y="44513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865" y="45779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573"/>
          <p:cNvGrpSpPr/>
          <p:nvPr/>
        </p:nvGrpSpPr>
        <p:grpSpPr>
          <a:xfrm>
            <a:off x="3740150" y="4495800"/>
            <a:ext cx="736601" cy="538456"/>
            <a:chOff x="3740150" y="4495800"/>
            <a:chExt cx="736601" cy="538456"/>
          </a:xfrm>
        </p:grpSpPr>
        <p:sp>
          <p:nvSpPr>
            <p:cNvPr id="194" name="SMARTInkShape-2871"/>
            <p:cNvSpPr/>
            <p:nvPr>
              <p:custDataLst>
                <p:tags r:id="rId85"/>
              </p:custDataLst>
            </p:nvPr>
          </p:nvSpPr>
          <p:spPr>
            <a:xfrm>
              <a:off x="3740150" y="4495800"/>
              <a:ext cx="101601" cy="146051"/>
            </a:xfrm>
            <a:custGeom>
              <a:avLst/>
              <a:gdLst/>
              <a:ahLst/>
              <a:cxnLst/>
              <a:rect l="0" t="0" r="0" b="0"/>
              <a:pathLst>
                <a:path w="101601" h="1460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31375"/>
                  </a:lnTo>
                  <a:lnTo>
                    <a:pt x="6176" y="71081"/>
                  </a:lnTo>
                  <a:lnTo>
                    <a:pt x="6327" y="117885"/>
                  </a:lnTo>
                  <a:lnTo>
                    <a:pt x="6348" y="142927"/>
                  </a:lnTo>
                  <a:lnTo>
                    <a:pt x="11376" y="101357"/>
                  </a:lnTo>
                  <a:lnTo>
                    <a:pt x="17595" y="59940"/>
                  </a:lnTo>
                  <a:lnTo>
                    <a:pt x="24185" y="40338"/>
                  </a:lnTo>
                  <a:lnTo>
                    <a:pt x="30974" y="32509"/>
                  </a:lnTo>
                  <a:lnTo>
                    <a:pt x="46101" y="24135"/>
                  </a:lnTo>
                  <a:lnTo>
                    <a:pt x="56002" y="23191"/>
                  </a:lnTo>
                  <a:lnTo>
                    <a:pt x="60618" y="23928"/>
                  </a:lnTo>
                  <a:lnTo>
                    <a:pt x="77227" y="35077"/>
                  </a:lnTo>
                  <a:lnTo>
                    <a:pt x="85594" y="49691"/>
                  </a:lnTo>
                  <a:lnTo>
                    <a:pt x="92389" y="75872"/>
                  </a:lnTo>
                  <a:lnTo>
                    <a:pt x="94998" y="123208"/>
                  </a:lnTo>
                  <a:lnTo>
                    <a:pt x="95844" y="133076"/>
                  </a:lnTo>
                  <a:lnTo>
                    <a:pt x="1016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872"/>
            <p:cNvSpPr/>
            <p:nvPr>
              <p:custDataLst>
                <p:tags r:id="rId86"/>
              </p:custDataLst>
            </p:nvPr>
          </p:nvSpPr>
          <p:spPr>
            <a:xfrm>
              <a:off x="3937000" y="459105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7060" y="959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873"/>
            <p:cNvSpPr/>
            <p:nvPr>
              <p:custDataLst>
                <p:tags r:id="rId87"/>
              </p:custDataLst>
            </p:nvPr>
          </p:nvSpPr>
          <p:spPr>
            <a:xfrm>
              <a:off x="4095750" y="4515112"/>
              <a:ext cx="25401" cy="101339"/>
            </a:xfrm>
            <a:custGeom>
              <a:avLst/>
              <a:gdLst/>
              <a:ahLst/>
              <a:cxnLst/>
              <a:rect l="0" t="0" r="0" b="0"/>
              <a:pathLst>
                <a:path w="25401" h="101339">
                  <a:moveTo>
                    <a:pt x="0" y="6088"/>
                  </a:moveTo>
                  <a:lnTo>
                    <a:pt x="0" y="6088"/>
                  </a:lnTo>
                  <a:lnTo>
                    <a:pt x="0" y="621"/>
                  </a:lnTo>
                  <a:lnTo>
                    <a:pt x="705" y="326"/>
                  </a:lnTo>
                  <a:lnTo>
                    <a:pt x="3371" y="0"/>
                  </a:lnTo>
                  <a:lnTo>
                    <a:pt x="5069" y="1324"/>
                  </a:lnTo>
                  <a:lnTo>
                    <a:pt x="10831" y="10635"/>
                  </a:lnTo>
                  <a:lnTo>
                    <a:pt x="16301" y="27190"/>
                  </a:lnTo>
                  <a:lnTo>
                    <a:pt x="23173" y="72776"/>
                  </a:lnTo>
                  <a:lnTo>
                    <a:pt x="25400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874"/>
            <p:cNvSpPr/>
            <p:nvPr>
              <p:custDataLst>
                <p:tags r:id="rId88"/>
              </p:custDataLst>
            </p:nvPr>
          </p:nvSpPr>
          <p:spPr>
            <a:xfrm>
              <a:off x="4164071" y="4709289"/>
              <a:ext cx="312680" cy="324967"/>
            </a:xfrm>
            <a:custGeom>
              <a:avLst/>
              <a:gdLst/>
              <a:ahLst/>
              <a:cxnLst/>
              <a:rect l="0" t="0" r="0" b="0"/>
              <a:pathLst>
                <a:path w="312680" h="324967">
                  <a:moveTo>
                    <a:pt x="198379" y="15111"/>
                  </a:moveTo>
                  <a:lnTo>
                    <a:pt x="198379" y="15111"/>
                  </a:lnTo>
                  <a:lnTo>
                    <a:pt x="212685" y="15111"/>
                  </a:lnTo>
                  <a:lnTo>
                    <a:pt x="214266" y="14405"/>
                  </a:lnTo>
                  <a:lnTo>
                    <a:pt x="215320" y="13229"/>
                  </a:lnTo>
                  <a:lnTo>
                    <a:pt x="217012" y="9644"/>
                  </a:lnTo>
                  <a:lnTo>
                    <a:pt x="213935" y="5651"/>
                  </a:lnTo>
                  <a:lnTo>
                    <a:pt x="205183" y="0"/>
                  </a:lnTo>
                  <a:lnTo>
                    <a:pt x="183540" y="599"/>
                  </a:lnTo>
                  <a:lnTo>
                    <a:pt x="147574" y="8533"/>
                  </a:lnTo>
                  <a:lnTo>
                    <a:pt x="111202" y="23981"/>
                  </a:lnTo>
                  <a:lnTo>
                    <a:pt x="76318" y="52246"/>
                  </a:lnTo>
                  <a:lnTo>
                    <a:pt x="36568" y="97604"/>
                  </a:lnTo>
                  <a:lnTo>
                    <a:pt x="11239" y="144481"/>
                  </a:lnTo>
                  <a:lnTo>
                    <a:pt x="76" y="186559"/>
                  </a:lnTo>
                  <a:lnTo>
                    <a:pt x="0" y="224660"/>
                  </a:lnTo>
                  <a:lnTo>
                    <a:pt x="4447" y="252648"/>
                  </a:lnTo>
                  <a:lnTo>
                    <a:pt x="16975" y="277717"/>
                  </a:lnTo>
                  <a:lnTo>
                    <a:pt x="44205" y="299648"/>
                  </a:lnTo>
                  <a:lnTo>
                    <a:pt x="79085" y="316180"/>
                  </a:lnTo>
                  <a:lnTo>
                    <a:pt x="122973" y="323274"/>
                  </a:lnTo>
                  <a:lnTo>
                    <a:pt x="155222" y="324933"/>
                  </a:lnTo>
                  <a:lnTo>
                    <a:pt x="187665" y="324966"/>
                  </a:lnTo>
                  <a:lnTo>
                    <a:pt x="233696" y="321017"/>
                  </a:lnTo>
                  <a:lnTo>
                    <a:pt x="275792" y="316084"/>
                  </a:lnTo>
                  <a:lnTo>
                    <a:pt x="300809" y="313603"/>
                  </a:lnTo>
                  <a:lnTo>
                    <a:pt x="312679" y="307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574"/>
          <p:cNvGrpSpPr/>
          <p:nvPr/>
        </p:nvGrpSpPr>
        <p:grpSpPr>
          <a:xfrm>
            <a:off x="4622800" y="4978400"/>
            <a:ext cx="54269" cy="304965"/>
            <a:chOff x="4622800" y="4978400"/>
            <a:chExt cx="54269" cy="304965"/>
          </a:xfrm>
        </p:grpSpPr>
        <p:sp>
          <p:nvSpPr>
            <p:cNvPr id="199" name="SMARTInkShape-2875"/>
            <p:cNvSpPr/>
            <p:nvPr>
              <p:custDataLst>
                <p:tags r:id="rId83"/>
              </p:custDataLst>
            </p:nvPr>
          </p:nvSpPr>
          <p:spPr>
            <a:xfrm>
              <a:off x="4622800" y="5099050"/>
              <a:ext cx="54269" cy="184315"/>
            </a:xfrm>
            <a:custGeom>
              <a:avLst/>
              <a:gdLst/>
              <a:ahLst/>
              <a:cxnLst/>
              <a:rect l="0" t="0" r="0" b="0"/>
              <a:pathLst>
                <a:path w="54269" h="184315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6776" y="8789"/>
                  </a:lnTo>
                  <a:lnTo>
                    <a:pt x="42412" y="49745"/>
                  </a:lnTo>
                  <a:lnTo>
                    <a:pt x="47553" y="92524"/>
                  </a:lnTo>
                  <a:lnTo>
                    <a:pt x="50864" y="133229"/>
                  </a:lnTo>
                  <a:lnTo>
                    <a:pt x="54268" y="152678"/>
                  </a:lnTo>
                  <a:lnTo>
                    <a:pt x="51436" y="170826"/>
                  </a:lnTo>
                  <a:lnTo>
                    <a:pt x="48025" y="180816"/>
                  </a:lnTo>
                  <a:lnTo>
                    <a:pt x="46127" y="183338"/>
                  </a:lnTo>
                  <a:lnTo>
                    <a:pt x="44157" y="184314"/>
                  </a:lnTo>
                  <a:lnTo>
                    <a:pt x="42138" y="184259"/>
                  </a:lnTo>
                  <a:lnTo>
                    <a:pt x="29183" y="174069"/>
                  </a:lnTo>
                  <a:lnTo>
                    <a:pt x="18681" y="15427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876"/>
            <p:cNvSpPr/>
            <p:nvPr>
              <p:custDataLst>
                <p:tags r:id="rId84"/>
              </p:custDataLst>
            </p:nvPr>
          </p:nvSpPr>
          <p:spPr>
            <a:xfrm>
              <a:off x="4637527" y="4978400"/>
              <a:ext cx="17024" cy="6351"/>
            </a:xfrm>
            <a:custGeom>
              <a:avLst/>
              <a:gdLst/>
              <a:ahLst/>
              <a:cxnLst/>
              <a:rect l="0" t="0" r="0" b="0"/>
              <a:pathLst>
                <a:path w="17024" h="6351">
                  <a:moveTo>
                    <a:pt x="17023" y="6350"/>
                  </a:moveTo>
                  <a:lnTo>
                    <a:pt x="17023" y="6350"/>
                  </a:lnTo>
                  <a:lnTo>
                    <a:pt x="13652" y="2979"/>
                  </a:lnTo>
                  <a:lnTo>
                    <a:pt x="8234" y="1324"/>
                  </a:lnTo>
                  <a:lnTo>
                    <a:pt x="0" y="261"/>
                  </a:lnTo>
                  <a:lnTo>
                    <a:pt x="30" y="174"/>
                  </a:lnTo>
                  <a:lnTo>
                    <a:pt x="4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SMARTInkShape-2877"/>
          <p:cNvSpPr/>
          <p:nvPr>
            <p:custDataLst>
              <p:tags r:id="rId8"/>
            </p:custDataLst>
          </p:nvPr>
        </p:nvSpPr>
        <p:spPr>
          <a:xfrm>
            <a:off x="5162550" y="4703524"/>
            <a:ext cx="155139" cy="392000"/>
          </a:xfrm>
          <a:custGeom>
            <a:avLst/>
            <a:gdLst/>
            <a:ahLst/>
            <a:cxnLst/>
            <a:rect l="0" t="0" r="0" b="0"/>
            <a:pathLst>
              <a:path w="155139" h="392000">
                <a:moveTo>
                  <a:pt x="0" y="84376"/>
                </a:moveTo>
                <a:lnTo>
                  <a:pt x="0" y="84376"/>
                </a:lnTo>
                <a:lnTo>
                  <a:pt x="0" y="81005"/>
                </a:lnTo>
                <a:lnTo>
                  <a:pt x="5069" y="126594"/>
                </a:lnTo>
                <a:lnTo>
                  <a:pt x="12865" y="164316"/>
                </a:lnTo>
                <a:lnTo>
                  <a:pt x="18941" y="211476"/>
                </a:lnTo>
                <a:lnTo>
                  <a:pt x="23915" y="251455"/>
                </a:lnTo>
                <a:lnTo>
                  <a:pt x="25107" y="290476"/>
                </a:lnTo>
                <a:lnTo>
                  <a:pt x="25313" y="329906"/>
                </a:lnTo>
                <a:lnTo>
                  <a:pt x="25383" y="370857"/>
                </a:lnTo>
                <a:lnTo>
                  <a:pt x="25398" y="391999"/>
                </a:lnTo>
                <a:lnTo>
                  <a:pt x="25400" y="357314"/>
                </a:lnTo>
                <a:lnTo>
                  <a:pt x="25400" y="315922"/>
                </a:lnTo>
                <a:lnTo>
                  <a:pt x="25400" y="270075"/>
                </a:lnTo>
                <a:lnTo>
                  <a:pt x="25400" y="225632"/>
                </a:lnTo>
                <a:lnTo>
                  <a:pt x="25400" y="179538"/>
                </a:lnTo>
                <a:lnTo>
                  <a:pt x="24694" y="144636"/>
                </a:lnTo>
                <a:lnTo>
                  <a:pt x="21036" y="103250"/>
                </a:lnTo>
                <a:lnTo>
                  <a:pt x="19638" y="58375"/>
                </a:lnTo>
                <a:lnTo>
                  <a:pt x="20636" y="26656"/>
                </a:lnTo>
                <a:lnTo>
                  <a:pt x="25869" y="10745"/>
                </a:lnTo>
                <a:lnTo>
                  <a:pt x="29241" y="5655"/>
                </a:lnTo>
                <a:lnTo>
                  <a:pt x="36750" y="0"/>
                </a:lnTo>
                <a:lnTo>
                  <a:pt x="50435" y="1250"/>
                </a:lnTo>
                <a:lnTo>
                  <a:pt x="67571" y="7214"/>
                </a:lnTo>
                <a:lnTo>
                  <a:pt x="101568" y="30172"/>
                </a:lnTo>
                <a:lnTo>
                  <a:pt x="140464" y="70114"/>
                </a:lnTo>
                <a:lnTo>
                  <a:pt x="146559" y="79102"/>
                </a:lnTo>
                <a:lnTo>
                  <a:pt x="155138" y="115347"/>
                </a:lnTo>
                <a:lnTo>
                  <a:pt x="153382" y="135535"/>
                </a:lnTo>
                <a:lnTo>
                  <a:pt x="150938" y="143882"/>
                </a:lnTo>
                <a:lnTo>
                  <a:pt x="138815" y="158801"/>
                </a:lnTo>
                <a:lnTo>
                  <a:pt x="98916" y="185625"/>
                </a:lnTo>
                <a:lnTo>
                  <a:pt x="69447" y="198180"/>
                </a:lnTo>
                <a:lnTo>
                  <a:pt x="61115" y="198345"/>
                </a:lnTo>
                <a:lnTo>
                  <a:pt x="31750" y="1859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576"/>
          <p:cNvGrpSpPr/>
          <p:nvPr/>
        </p:nvGrpSpPr>
        <p:grpSpPr>
          <a:xfrm>
            <a:off x="5384800" y="4439533"/>
            <a:ext cx="323851" cy="204812"/>
            <a:chOff x="5384800" y="4439533"/>
            <a:chExt cx="323851" cy="204812"/>
          </a:xfrm>
        </p:grpSpPr>
        <p:sp>
          <p:nvSpPr>
            <p:cNvPr id="203" name="SMARTInkShape-2878"/>
            <p:cNvSpPr/>
            <p:nvPr>
              <p:custDataLst>
                <p:tags r:id="rId78"/>
              </p:custDataLst>
            </p:nvPr>
          </p:nvSpPr>
          <p:spPr>
            <a:xfrm>
              <a:off x="5384800" y="4527550"/>
              <a:ext cx="54146" cy="116795"/>
            </a:xfrm>
            <a:custGeom>
              <a:avLst/>
              <a:gdLst/>
              <a:ahLst/>
              <a:cxnLst/>
              <a:rect l="0" t="0" r="0" b="0"/>
              <a:pathLst>
                <a:path w="54146" h="116795">
                  <a:moveTo>
                    <a:pt x="12700" y="0"/>
                  </a:moveTo>
                  <a:lnTo>
                    <a:pt x="12700" y="0"/>
                  </a:lnTo>
                  <a:lnTo>
                    <a:pt x="9042" y="0"/>
                  </a:lnTo>
                  <a:lnTo>
                    <a:pt x="10604" y="0"/>
                  </a:lnTo>
                  <a:lnTo>
                    <a:pt x="13650" y="3763"/>
                  </a:lnTo>
                  <a:lnTo>
                    <a:pt x="39796" y="47811"/>
                  </a:lnTo>
                  <a:lnTo>
                    <a:pt x="48418" y="75609"/>
                  </a:lnTo>
                  <a:lnTo>
                    <a:pt x="54145" y="102097"/>
                  </a:lnTo>
                  <a:lnTo>
                    <a:pt x="52757" y="108406"/>
                  </a:lnTo>
                  <a:lnTo>
                    <a:pt x="48008" y="115925"/>
                  </a:lnTo>
                  <a:lnTo>
                    <a:pt x="45412" y="116794"/>
                  </a:lnTo>
                  <a:lnTo>
                    <a:pt x="38762" y="115879"/>
                  </a:lnTo>
                  <a:lnTo>
                    <a:pt x="15714" y="107600"/>
                  </a:lnTo>
                  <a:lnTo>
                    <a:pt x="9806" y="102856"/>
                  </a:lnTo>
                  <a:lnTo>
                    <a:pt x="3219" y="9295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879"/>
            <p:cNvSpPr/>
            <p:nvPr>
              <p:custDataLst>
                <p:tags r:id="rId79"/>
              </p:custDataLst>
            </p:nvPr>
          </p:nvSpPr>
          <p:spPr>
            <a:xfrm>
              <a:off x="5387491" y="4439533"/>
              <a:ext cx="10010" cy="11818"/>
            </a:xfrm>
            <a:custGeom>
              <a:avLst/>
              <a:gdLst/>
              <a:ahLst/>
              <a:cxnLst/>
              <a:rect l="0" t="0" r="0" b="0"/>
              <a:pathLst>
                <a:path w="10010" h="11818">
                  <a:moveTo>
                    <a:pt x="3659" y="5467"/>
                  </a:moveTo>
                  <a:lnTo>
                    <a:pt x="3659" y="5467"/>
                  </a:lnTo>
                  <a:lnTo>
                    <a:pt x="3659" y="0"/>
                  </a:lnTo>
                  <a:lnTo>
                    <a:pt x="288" y="2749"/>
                  </a:lnTo>
                  <a:lnTo>
                    <a:pt x="0" y="4361"/>
                  </a:lnTo>
                  <a:lnTo>
                    <a:pt x="514" y="6141"/>
                  </a:lnTo>
                  <a:lnTo>
                    <a:pt x="1563" y="8033"/>
                  </a:lnTo>
                  <a:lnTo>
                    <a:pt x="2967" y="9294"/>
                  </a:lnTo>
                  <a:lnTo>
                    <a:pt x="1000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880"/>
            <p:cNvSpPr/>
            <p:nvPr>
              <p:custDataLst>
                <p:tags r:id="rId80"/>
              </p:custDataLst>
            </p:nvPr>
          </p:nvSpPr>
          <p:spPr>
            <a:xfrm>
              <a:off x="5499983" y="4527550"/>
              <a:ext cx="94368" cy="12648"/>
            </a:xfrm>
            <a:custGeom>
              <a:avLst/>
              <a:gdLst/>
              <a:ahLst/>
              <a:cxnLst/>
              <a:rect l="0" t="0" r="0" b="0"/>
              <a:pathLst>
                <a:path w="94368" h="12648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4761" y="4364"/>
                  </a:lnTo>
                  <a:lnTo>
                    <a:pt x="3586" y="5026"/>
                  </a:lnTo>
                  <a:lnTo>
                    <a:pt x="0" y="6088"/>
                  </a:lnTo>
                  <a:lnTo>
                    <a:pt x="1391" y="8115"/>
                  </a:lnTo>
                  <a:lnTo>
                    <a:pt x="2749" y="9643"/>
                  </a:lnTo>
                  <a:lnTo>
                    <a:pt x="8023" y="11342"/>
                  </a:lnTo>
                  <a:lnTo>
                    <a:pt x="50970" y="12647"/>
                  </a:lnTo>
                  <a:lnTo>
                    <a:pt x="72023" y="11979"/>
                  </a:lnTo>
                  <a:lnTo>
                    <a:pt x="943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881"/>
            <p:cNvSpPr/>
            <p:nvPr>
              <p:custDataLst>
                <p:tags r:id="rId81"/>
              </p:custDataLst>
            </p:nvPr>
          </p:nvSpPr>
          <p:spPr>
            <a:xfrm>
              <a:off x="5537200" y="4483361"/>
              <a:ext cx="31751" cy="114040"/>
            </a:xfrm>
            <a:custGeom>
              <a:avLst/>
              <a:gdLst/>
              <a:ahLst/>
              <a:cxnLst/>
              <a:rect l="0" t="0" r="0" b="0"/>
              <a:pathLst>
                <a:path w="31751" h="11404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8838" y="8600"/>
                  </a:lnTo>
                  <a:lnTo>
                    <a:pt x="21199" y="44084"/>
                  </a:lnTo>
                  <a:lnTo>
                    <a:pt x="28402" y="89843"/>
                  </a:lnTo>
                  <a:lnTo>
                    <a:pt x="31750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882"/>
            <p:cNvSpPr/>
            <p:nvPr>
              <p:custDataLst>
                <p:tags r:id="rId82"/>
              </p:custDataLst>
            </p:nvPr>
          </p:nvSpPr>
          <p:spPr>
            <a:xfrm>
              <a:off x="5689600" y="447040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15110" y="42063"/>
                  </a:lnTo>
                  <a:lnTo>
                    <a:pt x="18531" y="81530"/>
                  </a:lnTo>
                  <a:lnTo>
                    <a:pt x="190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577"/>
          <p:cNvGrpSpPr/>
          <p:nvPr/>
        </p:nvGrpSpPr>
        <p:grpSpPr>
          <a:xfrm>
            <a:off x="6065939" y="4420571"/>
            <a:ext cx="1039712" cy="628171"/>
            <a:chOff x="6065939" y="4420571"/>
            <a:chExt cx="1039712" cy="628171"/>
          </a:xfrm>
        </p:grpSpPr>
        <p:sp>
          <p:nvSpPr>
            <p:cNvPr id="209" name="SMARTInkShape-2883"/>
            <p:cNvSpPr/>
            <p:nvPr>
              <p:custDataLst>
                <p:tags r:id="rId71"/>
              </p:custDataLst>
            </p:nvPr>
          </p:nvSpPr>
          <p:spPr>
            <a:xfrm>
              <a:off x="6065939" y="4731034"/>
              <a:ext cx="92679" cy="221967"/>
            </a:xfrm>
            <a:custGeom>
              <a:avLst/>
              <a:gdLst/>
              <a:ahLst/>
              <a:cxnLst/>
              <a:rect l="0" t="0" r="0" b="0"/>
              <a:pathLst>
                <a:path w="92679" h="221967">
                  <a:moveTo>
                    <a:pt x="87211" y="12416"/>
                  </a:moveTo>
                  <a:lnTo>
                    <a:pt x="87211" y="12416"/>
                  </a:lnTo>
                  <a:lnTo>
                    <a:pt x="92678" y="6949"/>
                  </a:lnTo>
                  <a:lnTo>
                    <a:pt x="92267" y="5949"/>
                  </a:lnTo>
                  <a:lnTo>
                    <a:pt x="89929" y="2956"/>
                  </a:lnTo>
                  <a:lnTo>
                    <a:pt x="86537" y="1156"/>
                  </a:lnTo>
                  <a:lnTo>
                    <a:pt x="78612" y="0"/>
                  </a:lnTo>
                  <a:lnTo>
                    <a:pt x="62242" y="6542"/>
                  </a:lnTo>
                  <a:lnTo>
                    <a:pt x="42889" y="20789"/>
                  </a:lnTo>
                  <a:lnTo>
                    <a:pt x="18797" y="48929"/>
                  </a:lnTo>
                  <a:lnTo>
                    <a:pt x="3291" y="85428"/>
                  </a:lnTo>
                  <a:lnTo>
                    <a:pt x="0" y="132253"/>
                  </a:lnTo>
                  <a:lnTo>
                    <a:pt x="5083" y="165359"/>
                  </a:lnTo>
                  <a:lnTo>
                    <a:pt x="14021" y="184343"/>
                  </a:lnTo>
                  <a:lnTo>
                    <a:pt x="37695" y="207525"/>
                  </a:lnTo>
                  <a:lnTo>
                    <a:pt x="87211" y="221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884"/>
            <p:cNvSpPr/>
            <p:nvPr>
              <p:custDataLst>
                <p:tags r:id="rId72"/>
              </p:custDataLst>
            </p:nvPr>
          </p:nvSpPr>
          <p:spPr>
            <a:xfrm>
              <a:off x="6267450" y="4781550"/>
              <a:ext cx="25401" cy="158751"/>
            </a:xfrm>
            <a:custGeom>
              <a:avLst/>
              <a:gdLst/>
              <a:ahLst/>
              <a:cxnLst/>
              <a:rect l="0" t="0" r="0" b="0"/>
              <a:pathLst>
                <a:path w="25401" h="158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1740" y="51706"/>
                  </a:lnTo>
                  <a:lnTo>
                    <a:pt x="13216" y="88661"/>
                  </a:lnTo>
                  <a:lnTo>
                    <a:pt x="254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885"/>
            <p:cNvSpPr/>
            <p:nvPr>
              <p:custDataLst>
                <p:tags r:id="rId73"/>
              </p:custDataLst>
            </p:nvPr>
          </p:nvSpPr>
          <p:spPr>
            <a:xfrm>
              <a:off x="6330950" y="4870450"/>
              <a:ext cx="107951" cy="50801"/>
            </a:xfrm>
            <a:custGeom>
              <a:avLst/>
              <a:gdLst/>
              <a:ahLst/>
              <a:cxnLst/>
              <a:rect l="0" t="0" r="0" b="0"/>
              <a:pathLst>
                <a:path w="107951" h="50801">
                  <a:moveTo>
                    <a:pt x="0" y="50800"/>
                  </a:moveTo>
                  <a:lnTo>
                    <a:pt x="0" y="50800"/>
                  </a:lnTo>
                  <a:lnTo>
                    <a:pt x="21669" y="32502"/>
                  </a:lnTo>
                  <a:lnTo>
                    <a:pt x="46378" y="2173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886"/>
            <p:cNvSpPr/>
            <p:nvPr>
              <p:custDataLst>
                <p:tags r:id="rId74"/>
              </p:custDataLst>
            </p:nvPr>
          </p:nvSpPr>
          <p:spPr>
            <a:xfrm>
              <a:off x="6528441" y="4763650"/>
              <a:ext cx="105678" cy="285092"/>
            </a:xfrm>
            <a:custGeom>
              <a:avLst/>
              <a:gdLst/>
              <a:ahLst/>
              <a:cxnLst/>
              <a:rect l="0" t="0" r="0" b="0"/>
              <a:pathLst>
                <a:path w="105678" h="285092">
                  <a:moveTo>
                    <a:pt x="18409" y="49650"/>
                  </a:moveTo>
                  <a:lnTo>
                    <a:pt x="18409" y="49650"/>
                  </a:lnTo>
                  <a:lnTo>
                    <a:pt x="15038" y="53021"/>
                  </a:lnTo>
                  <a:lnTo>
                    <a:pt x="14750" y="55425"/>
                  </a:lnTo>
                  <a:lnTo>
                    <a:pt x="18132" y="100454"/>
                  </a:lnTo>
                  <a:lnTo>
                    <a:pt x="14983" y="141059"/>
                  </a:lnTo>
                  <a:lnTo>
                    <a:pt x="12443" y="182276"/>
                  </a:lnTo>
                  <a:lnTo>
                    <a:pt x="7745" y="226388"/>
                  </a:lnTo>
                  <a:lnTo>
                    <a:pt x="2606" y="271176"/>
                  </a:lnTo>
                  <a:lnTo>
                    <a:pt x="321" y="285091"/>
                  </a:lnTo>
                  <a:lnTo>
                    <a:pt x="0" y="284927"/>
                  </a:lnTo>
                  <a:lnTo>
                    <a:pt x="254" y="273173"/>
                  </a:lnTo>
                  <a:lnTo>
                    <a:pt x="6304" y="234548"/>
                  </a:lnTo>
                  <a:lnTo>
                    <a:pt x="12235" y="192158"/>
                  </a:lnTo>
                  <a:lnTo>
                    <a:pt x="18461" y="151377"/>
                  </a:lnTo>
                  <a:lnTo>
                    <a:pt x="24775" y="115775"/>
                  </a:lnTo>
                  <a:lnTo>
                    <a:pt x="29857" y="69610"/>
                  </a:lnTo>
                  <a:lnTo>
                    <a:pt x="37480" y="42080"/>
                  </a:lnTo>
                  <a:lnTo>
                    <a:pt x="57062" y="9611"/>
                  </a:lnTo>
                  <a:lnTo>
                    <a:pt x="66398" y="575"/>
                  </a:lnTo>
                  <a:lnTo>
                    <a:pt x="70862" y="0"/>
                  </a:lnTo>
                  <a:lnTo>
                    <a:pt x="75250" y="1734"/>
                  </a:lnTo>
                  <a:lnTo>
                    <a:pt x="88167" y="14285"/>
                  </a:lnTo>
                  <a:lnTo>
                    <a:pt x="92432" y="19724"/>
                  </a:lnTo>
                  <a:lnTo>
                    <a:pt x="101803" y="50974"/>
                  </a:lnTo>
                  <a:lnTo>
                    <a:pt x="105677" y="84771"/>
                  </a:lnTo>
                  <a:lnTo>
                    <a:pt x="100939" y="106417"/>
                  </a:lnTo>
                  <a:lnTo>
                    <a:pt x="88253" y="132792"/>
                  </a:lnTo>
                  <a:lnTo>
                    <a:pt x="84021" y="138945"/>
                  </a:lnTo>
                  <a:lnTo>
                    <a:pt x="77672" y="143046"/>
                  </a:lnTo>
                  <a:lnTo>
                    <a:pt x="61211" y="147604"/>
                  </a:lnTo>
                  <a:lnTo>
                    <a:pt x="47780" y="145867"/>
                  </a:lnTo>
                  <a:lnTo>
                    <a:pt x="42223" y="143428"/>
                  </a:lnTo>
                  <a:lnTo>
                    <a:pt x="24759" y="113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887"/>
            <p:cNvSpPr/>
            <p:nvPr>
              <p:custDataLst>
                <p:tags r:id="rId75"/>
              </p:custDataLst>
            </p:nvPr>
          </p:nvSpPr>
          <p:spPr>
            <a:xfrm>
              <a:off x="6699250" y="4667250"/>
              <a:ext cx="43881" cy="254001"/>
            </a:xfrm>
            <a:custGeom>
              <a:avLst/>
              <a:gdLst/>
              <a:ahLst/>
              <a:cxnLst/>
              <a:rect l="0" t="0" r="0" b="0"/>
              <a:pathLst>
                <a:path w="43881" h="254001">
                  <a:moveTo>
                    <a:pt x="0" y="0"/>
                  </a:moveTo>
                  <a:lnTo>
                    <a:pt x="0" y="0"/>
                  </a:lnTo>
                  <a:lnTo>
                    <a:pt x="17676" y="0"/>
                  </a:lnTo>
                  <a:lnTo>
                    <a:pt x="20956" y="2117"/>
                  </a:lnTo>
                  <a:lnTo>
                    <a:pt x="26482" y="10113"/>
                  </a:lnTo>
                  <a:lnTo>
                    <a:pt x="35779" y="40385"/>
                  </a:lnTo>
                  <a:lnTo>
                    <a:pt x="41566" y="80718"/>
                  </a:lnTo>
                  <a:lnTo>
                    <a:pt x="43880" y="127343"/>
                  </a:lnTo>
                  <a:lnTo>
                    <a:pt x="40966" y="167677"/>
                  </a:lnTo>
                  <a:lnTo>
                    <a:pt x="32207" y="207334"/>
                  </a:lnTo>
                  <a:lnTo>
                    <a:pt x="635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888"/>
            <p:cNvSpPr/>
            <p:nvPr>
              <p:custDataLst>
                <p:tags r:id="rId76"/>
              </p:custDataLst>
            </p:nvPr>
          </p:nvSpPr>
          <p:spPr>
            <a:xfrm>
              <a:off x="6826250" y="4420571"/>
              <a:ext cx="101601" cy="117569"/>
            </a:xfrm>
            <a:custGeom>
              <a:avLst/>
              <a:gdLst/>
              <a:ahLst/>
              <a:cxnLst/>
              <a:rect l="0" t="0" r="0" b="0"/>
              <a:pathLst>
                <a:path w="101601" h="117569">
                  <a:moveTo>
                    <a:pt x="0" y="18079"/>
                  </a:moveTo>
                  <a:lnTo>
                    <a:pt x="0" y="18079"/>
                  </a:lnTo>
                  <a:lnTo>
                    <a:pt x="0" y="8619"/>
                  </a:lnTo>
                  <a:lnTo>
                    <a:pt x="705" y="20522"/>
                  </a:lnTo>
                  <a:lnTo>
                    <a:pt x="5026" y="42838"/>
                  </a:lnTo>
                  <a:lnTo>
                    <a:pt x="10540" y="85022"/>
                  </a:lnTo>
                  <a:lnTo>
                    <a:pt x="12616" y="117568"/>
                  </a:lnTo>
                  <a:lnTo>
                    <a:pt x="17059" y="73265"/>
                  </a:lnTo>
                  <a:lnTo>
                    <a:pt x="22158" y="28961"/>
                  </a:lnTo>
                  <a:lnTo>
                    <a:pt x="27810" y="10093"/>
                  </a:lnTo>
                  <a:lnTo>
                    <a:pt x="30534" y="6405"/>
                  </a:lnTo>
                  <a:lnTo>
                    <a:pt x="37324" y="2307"/>
                  </a:lnTo>
                  <a:lnTo>
                    <a:pt x="49080" y="0"/>
                  </a:lnTo>
                  <a:lnTo>
                    <a:pt x="59207" y="6987"/>
                  </a:lnTo>
                  <a:lnTo>
                    <a:pt x="82956" y="34468"/>
                  </a:lnTo>
                  <a:lnTo>
                    <a:pt x="89786" y="48646"/>
                  </a:lnTo>
                  <a:lnTo>
                    <a:pt x="99400" y="94102"/>
                  </a:lnTo>
                  <a:lnTo>
                    <a:pt x="101600" y="100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889"/>
            <p:cNvSpPr/>
            <p:nvPr>
              <p:custDataLst>
                <p:tags r:id="rId77"/>
              </p:custDataLst>
            </p:nvPr>
          </p:nvSpPr>
          <p:spPr>
            <a:xfrm>
              <a:off x="7016750" y="4476750"/>
              <a:ext cx="88901" cy="11821"/>
            </a:xfrm>
            <a:custGeom>
              <a:avLst/>
              <a:gdLst/>
              <a:ahLst/>
              <a:cxnLst/>
              <a:rect l="0" t="0" r="0" b="0"/>
              <a:pathLst>
                <a:path w="88901" h="1182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4363" y="7055"/>
                  </a:lnTo>
                  <a:lnTo>
                    <a:pt x="5026" y="8231"/>
                  </a:lnTo>
                  <a:lnTo>
                    <a:pt x="5467" y="9721"/>
                  </a:lnTo>
                  <a:lnTo>
                    <a:pt x="11602" y="11376"/>
                  </a:lnTo>
                  <a:lnTo>
                    <a:pt x="38791" y="11820"/>
                  </a:lnTo>
                  <a:lnTo>
                    <a:pt x="56648" y="8990"/>
                  </a:lnTo>
                  <a:lnTo>
                    <a:pt x="66570" y="10580"/>
                  </a:lnTo>
                  <a:lnTo>
                    <a:pt x="71191" y="987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578"/>
          <p:cNvGrpSpPr/>
          <p:nvPr/>
        </p:nvGrpSpPr>
        <p:grpSpPr>
          <a:xfrm>
            <a:off x="7285246" y="4331583"/>
            <a:ext cx="575035" cy="286140"/>
            <a:chOff x="7285246" y="4331583"/>
            <a:chExt cx="575035" cy="286140"/>
          </a:xfrm>
        </p:grpSpPr>
        <p:sp>
          <p:nvSpPr>
            <p:cNvPr id="217" name="SMARTInkShape-2890"/>
            <p:cNvSpPr/>
            <p:nvPr>
              <p:custDataLst>
                <p:tags r:id="rId64"/>
              </p:custDataLst>
            </p:nvPr>
          </p:nvSpPr>
          <p:spPr>
            <a:xfrm>
              <a:off x="7285246" y="4346318"/>
              <a:ext cx="55355" cy="177890"/>
            </a:xfrm>
            <a:custGeom>
              <a:avLst/>
              <a:gdLst/>
              <a:ahLst/>
              <a:cxnLst/>
              <a:rect l="0" t="0" r="0" b="0"/>
              <a:pathLst>
                <a:path w="55355" h="177890">
                  <a:moveTo>
                    <a:pt x="36304" y="16132"/>
                  </a:moveTo>
                  <a:lnTo>
                    <a:pt x="36304" y="16132"/>
                  </a:lnTo>
                  <a:lnTo>
                    <a:pt x="39674" y="16132"/>
                  </a:lnTo>
                  <a:lnTo>
                    <a:pt x="43211" y="14250"/>
                  </a:lnTo>
                  <a:lnTo>
                    <a:pt x="54132" y="4576"/>
                  </a:lnTo>
                  <a:lnTo>
                    <a:pt x="54811" y="2059"/>
                  </a:lnTo>
                  <a:lnTo>
                    <a:pt x="54992" y="400"/>
                  </a:lnTo>
                  <a:lnTo>
                    <a:pt x="54407" y="0"/>
                  </a:lnTo>
                  <a:lnTo>
                    <a:pt x="53312" y="438"/>
                  </a:lnTo>
                  <a:lnTo>
                    <a:pt x="26112" y="20933"/>
                  </a:lnTo>
                  <a:lnTo>
                    <a:pt x="13136" y="50088"/>
                  </a:lnTo>
                  <a:lnTo>
                    <a:pt x="3725" y="90007"/>
                  </a:lnTo>
                  <a:lnTo>
                    <a:pt x="0" y="131828"/>
                  </a:lnTo>
                  <a:lnTo>
                    <a:pt x="2060" y="147280"/>
                  </a:lnTo>
                  <a:lnTo>
                    <a:pt x="9089" y="161203"/>
                  </a:lnTo>
                  <a:lnTo>
                    <a:pt x="13927" y="167879"/>
                  </a:lnTo>
                  <a:lnTo>
                    <a:pt x="24947" y="175297"/>
                  </a:lnTo>
                  <a:lnTo>
                    <a:pt x="36195" y="177889"/>
                  </a:lnTo>
                  <a:lnTo>
                    <a:pt x="55354" y="17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891"/>
            <p:cNvSpPr/>
            <p:nvPr>
              <p:custDataLst>
                <p:tags r:id="rId65"/>
              </p:custDataLst>
            </p:nvPr>
          </p:nvSpPr>
          <p:spPr>
            <a:xfrm>
              <a:off x="7442200" y="4457700"/>
              <a:ext cx="48376" cy="160023"/>
            </a:xfrm>
            <a:custGeom>
              <a:avLst/>
              <a:gdLst/>
              <a:ahLst/>
              <a:cxnLst/>
              <a:rect l="0" t="0" r="0" b="0"/>
              <a:pathLst>
                <a:path w="48376" h="160023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29763" y="1411"/>
                  </a:lnTo>
                  <a:lnTo>
                    <a:pt x="31358" y="13815"/>
                  </a:lnTo>
                  <a:lnTo>
                    <a:pt x="38622" y="57039"/>
                  </a:lnTo>
                  <a:lnTo>
                    <a:pt x="48047" y="103832"/>
                  </a:lnTo>
                  <a:lnTo>
                    <a:pt x="48375" y="137423"/>
                  </a:lnTo>
                  <a:lnTo>
                    <a:pt x="43731" y="154313"/>
                  </a:lnTo>
                  <a:lnTo>
                    <a:pt x="41854" y="157908"/>
                  </a:lnTo>
                  <a:lnTo>
                    <a:pt x="39897" y="159600"/>
                  </a:lnTo>
                  <a:lnTo>
                    <a:pt x="37887" y="160022"/>
                  </a:lnTo>
                  <a:lnTo>
                    <a:pt x="35841" y="159598"/>
                  </a:lnTo>
                  <a:lnTo>
                    <a:pt x="26219" y="14888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892"/>
            <p:cNvSpPr/>
            <p:nvPr>
              <p:custDataLst>
                <p:tags r:id="rId66"/>
              </p:custDataLst>
            </p:nvPr>
          </p:nvSpPr>
          <p:spPr>
            <a:xfrm>
              <a:off x="7462210" y="4344622"/>
              <a:ext cx="11741" cy="17829"/>
            </a:xfrm>
            <a:custGeom>
              <a:avLst/>
              <a:gdLst/>
              <a:ahLst/>
              <a:cxnLst/>
              <a:rect l="0" t="0" r="0" b="0"/>
              <a:pathLst>
                <a:path w="11741" h="17829">
                  <a:moveTo>
                    <a:pt x="11740" y="17828"/>
                  </a:moveTo>
                  <a:lnTo>
                    <a:pt x="11740" y="17828"/>
                  </a:lnTo>
                  <a:lnTo>
                    <a:pt x="8369" y="14457"/>
                  </a:lnTo>
                  <a:lnTo>
                    <a:pt x="6713" y="10920"/>
                  </a:lnTo>
                  <a:lnTo>
                    <a:pt x="6272" y="8989"/>
                  </a:lnTo>
                  <a:lnTo>
                    <a:pt x="0" y="0"/>
                  </a:lnTo>
                  <a:lnTo>
                    <a:pt x="5390" y="5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893"/>
            <p:cNvSpPr/>
            <p:nvPr>
              <p:custDataLst>
                <p:tags r:id="rId67"/>
              </p:custDataLst>
            </p:nvPr>
          </p:nvSpPr>
          <p:spPr>
            <a:xfrm>
              <a:off x="7570082" y="4464050"/>
              <a:ext cx="100719" cy="12113"/>
            </a:xfrm>
            <a:custGeom>
              <a:avLst/>
              <a:gdLst/>
              <a:ahLst/>
              <a:cxnLst/>
              <a:rect l="0" t="0" r="0" b="0"/>
              <a:pathLst>
                <a:path w="100719" h="12113">
                  <a:moveTo>
                    <a:pt x="5468" y="6350"/>
                  </a:moveTo>
                  <a:lnTo>
                    <a:pt x="5468" y="6350"/>
                  </a:lnTo>
                  <a:lnTo>
                    <a:pt x="2097" y="6350"/>
                  </a:lnTo>
                  <a:lnTo>
                    <a:pt x="1104" y="7055"/>
                  </a:lnTo>
                  <a:lnTo>
                    <a:pt x="442" y="8232"/>
                  </a:lnTo>
                  <a:lnTo>
                    <a:pt x="0" y="9721"/>
                  </a:lnTo>
                  <a:lnTo>
                    <a:pt x="1117" y="10714"/>
                  </a:lnTo>
                  <a:lnTo>
                    <a:pt x="9431" y="12112"/>
                  </a:lnTo>
                  <a:lnTo>
                    <a:pt x="54285" y="10784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894"/>
            <p:cNvSpPr/>
            <p:nvPr>
              <p:custDataLst>
                <p:tags r:id="rId68"/>
              </p:custDataLst>
            </p:nvPr>
          </p:nvSpPr>
          <p:spPr>
            <a:xfrm>
              <a:off x="7626427" y="4419600"/>
              <a:ext cx="12624" cy="114301"/>
            </a:xfrm>
            <a:custGeom>
              <a:avLst/>
              <a:gdLst/>
              <a:ahLst/>
              <a:cxnLst/>
              <a:rect l="0" t="0" r="0" b="0"/>
              <a:pathLst>
                <a:path w="12624" h="114301">
                  <a:moveTo>
                    <a:pt x="6273" y="0"/>
                  </a:moveTo>
                  <a:lnTo>
                    <a:pt x="6273" y="0"/>
                  </a:lnTo>
                  <a:lnTo>
                    <a:pt x="805" y="0"/>
                  </a:lnTo>
                  <a:lnTo>
                    <a:pt x="511" y="705"/>
                  </a:lnTo>
                  <a:lnTo>
                    <a:pt x="0" y="8838"/>
                  </a:lnTo>
                  <a:lnTo>
                    <a:pt x="10909" y="56171"/>
                  </a:lnTo>
                  <a:lnTo>
                    <a:pt x="12556" y="103534"/>
                  </a:lnTo>
                  <a:lnTo>
                    <a:pt x="1262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895"/>
            <p:cNvSpPr/>
            <p:nvPr>
              <p:custDataLst>
                <p:tags r:id="rId69"/>
              </p:custDataLst>
            </p:nvPr>
          </p:nvSpPr>
          <p:spPr>
            <a:xfrm>
              <a:off x="7747000" y="4414133"/>
              <a:ext cx="12701" cy="94368"/>
            </a:xfrm>
            <a:custGeom>
              <a:avLst/>
              <a:gdLst/>
              <a:ahLst/>
              <a:cxnLst/>
              <a:rect l="0" t="0" r="0" b="0"/>
              <a:pathLst>
                <a:path w="12701" h="943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2" y="411"/>
                  </a:lnTo>
                  <a:lnTo>
                    <a:pt x="8115" y="8022"/>
                  </a:lnTo>
                  <a:lnTo>
                    <a:pt x="9643" y="11404"/>
                  </a:lnTo>
                  <a:lnTo>
                    <a:pt x="12521" y="56026"/>
                  </a:lnTo>
                  <a:lnTo>
                    <a:pt x="11940" y="74540"/>
                  </a:lnTo>
                  <a:lnTo>
                    <a:pt x="7224" y="91477"/>
                  </a:lnTo>
                  <a:lnTo>
                    <a:pt x="7638" y="92440"/>
                  </a:lnTo>
                  <a:lnTo>
                    <a:pt x="127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896"/>
            <p:cNvSpPr/>
            <p:nvPr>
              <p:custDataLst>
                <p:tags r:id="rId70"/>
              </p:custDataLst>
            </p:nvPr>
          </p:nvSpPr>
          <p:spPr>
            <a:xfrm>
              <a:off x="7810500" y="4331583"/>
              <a:ext cx="49781" cy="234068"/>
            </a:xfrm>
            <a:custGeom>
              <a:avLst/>
              <a:gdLst/>
              <a:ahLst/>
              <a:cxnLst/>
              <a:rect l="0" t="0" r="0" b="0"/>
              <a:pathLst>
                <a:path w="49781" h="234068">
                  <a:moveTo>
                    <a:pt x="12700" y="5467"/>
                  </a:moveTo>
                  <a:lnTo>
                    <a:pt x="12700" y="5467"/>
                  </a:lnTo>
                  <a:lnTo>
                    <a:pt x="12699" y="0"/>
                  </a:lnTo>
                  <a:lnTo>
                    <a:pt x="19441" y="2749"/>
                  </a:lnTo>
                  <a:lnTo>
                    <a:pt x="24633" y="9903"/>
                  </a:lnTo>
                  <a:lnTo>
                    <a:pt x="33404" y="23950"/>
                  </a:lnTo>
                  <a:lnTo>
                    <a:pt x="37085" y="28372"/>
                  </a:lnTo>
                  <a:lnTo>
                    <a:pt x="45639" y="58193"/>
                  </a:lnTo>
                  <a:lnTo>
                    <a:pt x="49780" y="103084"/>
                  </a:lnTo>
                  <a:lnTo>
                    <a:pt x="48716" y="144459"/>
                  </a:lnTo>
                  <a:lnTo>
                    <a:pt x="38550" y="183911"/>
                  </a:lnTo>
                  <a:lnTo>
                    <a:pt x="27023" y="214816"/>
                  </a:lnTo>
                  <a:lnTo>
                    <a:pt x="16949" y="227392"/>
                  </a:lnTo>
                  <a:lnTo>
                    <a:pt x="7533" y="233922"/>
                  </a:lnTo>
                  <a:lnTo>
                    <a:pt x="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579"/>
          <p:cNvGrpSpPr/>
          <p:nvPr/>
        </p:nvGrpSpPr>
        <p:grpSpPr>
          <a:xfrm>
            <a:off x="4117282" y="2313165"/>
            <a:ext cx="372795" cy="233186"/>
            <a:chOff x="4117282" y="2313165"/>
            <a:chExt cx="372795" cy="233186"/>
          </a:xfrm>
        </p:grpSpPr>
        <p:sp>
          <p:nvSpPr>
            <p:cNvPr id="225" name="SMARTInkShape-2897"/>
            <p:cNvSpPr/>
            <p:nvPr>
              <p:custDataLst>
                <p:tags r:id="rId61"/>
              </p:custDataLst>
            </p:nvPr>
          </p:nvSpPr>
          <p:spPr>
            <a:xfrm>
              <a:off x="4150412" y="2362200"/>
              <a:ext cx="218389" cy="6351"/>
            </a:xfrm>
            <a:custGeom>
              <a:avLst/>
              <a:gdLst/>
              <a:ahLst/>
              <a:cxnLst/>
              <a:rect l="0" t="0" r="0" b="0"/>
              <a:pathLst>
                <a:path w="218389" h="6351">
                  <a:moveTo>
                    <a:pt x="8838" y="0"/>
                  </a:moveTo>
                  <a:lnTo>
                    <a:pt x="8838" y="0"/>
                  </a:lnTo>
                  <a:lnTo>
                    <a:pt x="0" y="0"/>
                  </a:lnTo>
                  <a:lnTo>
                    <a:pt x="44623" y="0"/>
                  </a:lnTo>
                  <a:lnTo>
                    <a:pt x="92185" y="0"/>
                  </a:lnTo>
                  <a:lnTo>
                    <a:pt x="129959" y="0"/>
                  </a:lnTo>
                  <a:lnTo>
                    <a:pt x="166708" y="706"/>
                  </a:lnTo>
                  <a:lnTo>
                    <a:pt x="2183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898"/>
            <p:cNvSpPr/>
            <p:nvPr>
              <p:custDataLst>
                <p:tags r:id="rId62"/>
              </p:custDataLst>
            </p:nvPr>
          </p:nvSpPr>
          <p:spPr>
            <a:xfrm>
              <a:off x="4117282" y="2419350"/>
              <a:ext cx="321369" cy="63196"/>
            </a:xfrm>
            <a:custGeom>
              <a:avLst/>
              <a:gdLst/>
              <a:ahLst/>
              <a:cxnLst/>
              <a:rect l="0" t="0" r="0" b="0"/>
              <a:pathLst>
                <a:path w="321369" h="63196">
                  <a:moveTo>
                    <a:pt x="111818" y="31750"/>
                  </a:moveTo>
                  <a:lnTo>
                    <a:pt x="111818" y="31750"/>
                  </a:lnTo>
                  <a:lnTo>
                    <a:pt x="70991" y="48709"/>
                  </a:lnTo>
                  <a:lnTo>
                    <a:pt x="54162" y="53398"/>
                  </a:lnTo>
                  <a:lnTo>
                    <a:pt x="12627" y="58291"/>
                  </a:lnTo>
                  <a:lnTo>
                    <a:pt x="0" y="61185"/>
                  </a:lnTo>
                  <a:lnTo>
                    <a:pt x="584" y="61956"/>
                  </a:lnTo>
                  <a:lnTo>
                    <a:pt x="28541" y="63195"/>
                  </a:lnTo>
                  <a:lnTo>
                    <a:pt x="72797" y="56668"/>
                  </a:lnTo>
                  <a:lnTo>
                    <a:pt x="112642" y="52539"/>
                  </a:lnTo>
                  <a:lnTo>
                    <a:pt x="145110" y="47810"/>
                  </a:lnTo>
                  <a:lnTo>
                    <a:pt x="183059" y="41004"/>
                  </a:lnTo>
                  <a:lnTo>
                    <a:pt x="223443" y="33276"/>
                  </a:lnTo>
                  <a:lnTo>
                    <a:pt x="259266" y="25137"/>
                  </a:lnTo>
                  <a:lnTo>
                    <a:pt x="321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899"/>
            <p:cNvSpPr/>
            <p:nvPr>
              <p:custDataLst>
                <p:tags r:id="rId63"/>
              </p:custDataLst>
            </p:nvPr>
          </p:nvSpPr>
          <p:spPr>
            <a:xfrm>
              <a:off x="4356946" y="2313165"/>
              <a:ext cx="133131" cy="233186"/>
            </a:xfrm>
            <a:custGeom>
              <a:avLst/>
              <a:gdLst/>
              <a:ahLst/>
              <a:cxnLst/>
              <a:rect l="0" t="0" r="0" b="0"/>
              <a:pathLst>
                <a:path w="133131" h="233186">
                  <a:moveTo>
                    <a:pt x="56304" y="10935"/>
                  </a:moveTo>
                  <a:lnTo>
                    <a:pt x="56304" y="10935"/>
                  </a:lnTo>
                  <a:lnTo>
                    <a:pt x="13387" y="0"/>
                  </a:lnTo>
                  <a:lnTo>
                    <a:pt x="3598" y="901"/>
                  </a:lnTo>
                  <a:lnTo>
                    <a:pt x="0" y="2129"/>
                  </a:lnTo>
                  <a:lnTo>
                    <a:pt x="1129" y="4359"/>
                  </a:lnTo>
                  <a:lnTo>
                    <a:pt x="20278" y="14239"/>
                  </a:lnTo>
                  <a:lnTo>
                    <a:pt x="62437" y="30219"/>
                  </a:lnTo>
                  <a:lnTo>
                    <a:pt x="104944" y="50336"/>
                  </a:lnTo>
                  <a:lnTo>
                    <a:pt x="123241" y="65099"/>
                  </a:lnTo>
                  <a:lnTo>
                    <a:pt x="133130" y="85153"/>
                  </a:lnTo>
                  <a:lnTo>
                    <a:pt x="132547" y="104598"/>
                  </a:lnTo>
                  <a:lnTo>
                    <a:pt x="126879" y="125941"/>
                  </a:lnTo>
                  <a:lnTo>
                    <a:pt x="111082" y="153823"/>
                  </a:lnTo>
                  <a:lnTo>
                    <a:pt x="77469" y="196849"/>
                  </a:lnTo>
                  <a:lnTo>
                    <a:pt x="43604" y="23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580"/>
          <p:cNvGrpSpPr/>
          <p:nvPr/>
        </p:nvGrpSpPr>
        <p:grpSpPr>
          <a:xfrm>
            <a:off x="4914900" y="2264403"/>
            <a:ext cx="838201" cy="316235"/>
            <a:chOff x="4914900" y="2264403"/>
            <a:chExt cx="838201" cy="316235"/>
          </a:xfrm>
        </p:grpSpPr>
        <p:sp>
          <p:nvSpPr>
            <p:cNvPr id="229" name="SMARTInkShape-2900"/>
            <p:cNvSpPr/>
            <p:nvPr>
              <p:custDataLst>
                <p:tags r:id="rId52"/>
              </p:custDataLst>
            </p:nvPr>
          </p:nvSpPr>
          <p:spPr>
            <a:xfrm>
              <a:off x="4914900" y="2362200"/>
              <a:ext cx="25401" cy="120651"/>
            </a:xfrm>
            <a:custGeom>
              <a:avLst/>
              <a:gdLst/>
              <a:ahLst/>
              <a:cxnLst/>
              <a:rect l="0" t="0" r="0" b="0"/>
              <a:pathLst>
                <a:path w="25401" h="1206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1649" y="52723"/>
                  </a:lnTo>
                  <a:lnTo>
                    <a:pt x="24906" y="95555"/>
                  </a:lnTo>
                  <a:lnTo>
                    <a:pt x="254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901"/>
            <p:cNvSpPr/>
            <p:nvPr>
              <p:custDataLst>
                <p:tags r:id="rId53"/>
              </p:custDataLst>
            </p:nvPr>
          </p:nvSpPr>
          <p:spPr>
            <a:xfrm>
              <a:off x="4919235" y="2264403"/>
              <a:ext cx="21066" cy="27948"/>
            </a:xfrm>
            <a:custGeom>
              <a:avLst/>
              <a:gdLst/>
              <a:ahLst/>
              <a:cxnLst/>
              <a:rect l="0" t="0" r="0" b="0"/>
              <a:pathLst>
                <a:path w="21066" h="27948">
                  <a:moveTo>
                    <a:pt x="21065" y="27947"/>
                  </a:moveTo>
                  <a:lnTo>
                    <a:pt x="21065" y="27947"/>
                  </a:lnTo>
                  <a:lnTo>
                    <a:pt x="50" y="843"/>
                  </a:lnTo>
                  <a:lnTo>
                    <a:pt x="0" y="0"/>
                  </a:lnTo>
                  <a:lnTo>
                    <a:pt x="1377" y="143"/>
                  </a:lnTo>
                  <a:lnTo>
                    <a:pt x="21065" y="8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902"/>
            <p:cNvSpPr/>
            <p:nvPr>
              <p:custDataLst>
                <p:tags r:id="rId54"/>
              </p:custDataLst>
            </p:nvPr>
          </p:nvSpPr>
          <p:spPr>
            <a:xfrm>
              <a:off x="5029200" y="2374900"/>
              <a:ext cx="120651" cy="10009"/>
            </a:xfrm>
            <a:custGeom>
              <a:avLst/>
              <a:gdLst/>
              <a:ahLst/>
              <a:cxnLst/>
              <a:rect l="0" t="0" r="0" b="0"/>
              <a:pathLst>
                <a:path w="12065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1411" y="10008"/>
                  </a:lnTo>
                  <a:lnTo>
                    <a:pt x="46709" y="3163"/>
                  </a:lnTo>
                  <a:lnTo>
                    <a:pt x="85557" y="62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903"/>
            <p:cNvSpPr/>
            <p:nvPr>
              <p:custDataLst>
                <p:tags r:id="rId55"/>
              </p:custDataLst>
            </p:nvPr>
          </p:nvSpPr>
          <p:spPr>
            <a:xfrm>
              <a:off x="5087756" y="2451100"/>
              <a:ext cx="112895" cy="30374"/>
            </a:xfrm>
            <a:custGeom>
              <a:avLst/>
              <a:gdLst/>
              <a:ahLst/>
              <a:cxnLst/>
              <a:rect l="0" t="0" r="0" b="0"/>
              <a:pathLst>
                <a:path w="112895" h="30374">
                  <a:moveTo>
                    <a:pt x="17644" y="0"/>
                  </a:moveTo>
                  <a:lnTo>
                    <a:pt x="17644" y="0"/>
                  </a:lnTo>
                  <a:lnTo>
                    <a:pt x="703" y="24780"/>
                  </a:lnTo>
                  <a:lnTo>
                    <a:pt x="0" y="27104"/>
                  </a:lnTo>
                  <a:lnTo>
                    <a:pt x="1648" y="28652"/>
                  </a:lnTo>
                  <a:lnTo>
                    <a:pt x="9124" y="30373"/>
                  </a:lnTo>
                  <a:lnTo>
                    <a:pt x="49797" y="24661"/>
                  </a:lnTo>
                  <a:lnTo>
                    <a:pt x="11289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904"/>
            <p:cNvSpPr/>
            <p:nvPr>
              <p:custDataLst>
                <p:tags r:id="rId56"/>
              </p:custDataLst>
            </p:nvPr>
          </p:nvSpPr>
          <p:spPr>
            <a:xfrm>
              <a:off x="5384800" y="2393950"/>
              <a:ext cx="60922" cy="186688"/>
            </a:xfrm>
            <a:custGeom>
              <a:avLst/>
              <a:gdLst/>
              <a:ahLst/>
              <a:cxnLst/>
              <a:rect l="0" t="0" r="0" b="0"/>
              <a:pathLst>
                <a:path w="60922" h="18668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31497" y="31801"/>
                  </a:lnTo>
                  <a:lnTo>
                    <a:pt x="49347" y="75623"/>
                  </a:lnTo>
                  <a:lnTo>
                    <a:pt x="59973" y="103629"/>
                  </a:lnTo>
                  <a:lnTo>
                    <a:pt x="60921" y="142818"/>
                  </a:lnTo>
                  <a:lnTo>
                    <a:pt x="57415" y="163664"/>
                  </a:lnTo>
                  <a:lnTo>
                    <a:pt x="51152" y="177632"/>
                  </a:lnTo>
                  <a:lnTo>
                    <a:pt x="46801" y="181921"/>
                  </a:lnTo>
                  <a:lnTo>
                    <a:pt x="36323" y="186687"/>
                  </a:lnTo>
                  <a:lnTo>
                    <a:pt x="31271" y="185841"/>
                  </a:lnTo>
                  <a:lnTo>
                    <a:pt x="21894" y="179257"/>
                  </a:lnTo>
                  <a:lnTo>
                    <a:pt x="63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905"/>
            <p:cNvSpPr/>
            <p:nvPr>
              <p:custDataLst>
                <p:tags r:id="rId57"/>
              </p:custDataLst>
            </p:nvPr>
          </p:nvSpPr>
          <p:spPr>
            <a:xfrm>
              <a:off x="5397500" y="2293756"/>
              <a:ext cx="19051" cy="17645"/>
            </a:xfrm>
            <a:custGeom>
              <a:avLst/>
              <a:gdLst/>
              <a:ahLst/>
              <a:cxnLst/>
              <a:rect l="0" t="0" r="0" b="0"/>
              <a:pathLst>
                <a:path w="19051" h="176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0" y="2382"/>
                  </a:lnTo>
                  <a:lnTo>
                    <a:pt x="19050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906"/>
            <p:cNvSpPr/>
            <p:nvPr>
              <p:custDataLst>
                <p:tags r:id="rId58"/>
              </p:custDataLst>
            </p:nvPr>
          </p:nvSpPr>
          <p:spPr>
            <a:xfrm>
              <a:off x="5530850" y="23939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6742" y="22520"/>
                  </a:lnTo>
                  <a:lnTo>
                    <a:pt x="17578" y="15183"/>
                  </a:lnTo>
                  <a:lnTo>
                    <a:pt x="52017" y="3149"/>
                  </a:lnTo>
                  <a:lnTo>
                    <a:pt x="98995" y="2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2907"/>
            <p:cNvSpPr/>
            <p:nvPr>
              <p:custDataLst>
                <p:tags r:id="rId59"/>
              </p:custDataLst>
            </p:nvPr>
          </p:nvSpPr>
          <p:spPr>
            <a:xfrm>
              <a:off x="5590866" y="2356733"/>
              <a:ext cx="12938" cy="132468"/>
            </a:xfrm>
            <a:custGeom>
              <a:avLst/>
              <a:gdLst/>
              <a:ahLst/>
              <a:cxnLst/>
              <a:rect l="0" t="0" r="0" b="0"/>
              <a:pathLst>
                <a:path w="12938" h="132468">
                  <a:moveTo>
                    <a:pt x="9834" y="5467"/>
                  </a:moveTo>
                  <a:lnTo>
                    <a:pt x="9834" y="5467"/>
                  </a:lnTo>
                  <a:lnTo>
                    <a:pt x="4367" y="0"/>
                  </a:lnTo>
                  <a:lnTo>
                    <a:pt x="3367" y="411"/>
                  </a:lnTo>
                  <a:lnTo>
                    <a:pt x="374" y="2750"/>
                  </a:lnTo>
                  <a:lnTo>
                    <a:pt x="0" y="4361"/>
                  </a:lnTo>
                  <a:lnTo>
                    <a:pt x="456" y="6141"/>
                  </a:lnTo>
                  <a:lnTo>
                    <a:pt x="6257" y="24180"/>
                  </a:lnTo>
                  <a:lnTo>
                    <a:pt x="9520" y="63862"/>
                  </a:lnTo>
                  <a:lnTo>
                    <a:pt x="12937" y="101926"/>
                  </a:lnTo>
                  <a:lnTo>
                    <a:pt x="9834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908"/>
            <p:cNvSpPr/>
            <p:nvPr>
              <p:custDataLst>
                <p:tags r:id="rId60"/>
              </p:custDataLst>
            </p:nvPr>
          </p:nvSpPr>
          <p:spPr>
            <a:xfrm>
              <a:off x="5740400" y="2339492"/>
              <a:ext cx="12701" cy="149709"/>
            </a:xfrm>
            <a:custGeom>
              <a:avLst/>
              <a:gdLst/>
              <a:ahLst/>
              <a:cxnLst/>
              <a:rect l="0" t="0" r="0" b="0"/>
              <a:pathLst>
                <a:path w="12701" h="1497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958" y="49079"/>
                  </a:lnTo>
                  <a:lnTo>
                    <a:pt x="9644" y="88909"/>
                  </a:lnTo>
                  <a:lnTo>
                    <a:pt x="1270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581"/>
          <p:cNvGrpSpPr/>
          <p:nvPr/>
        </p:nvGrpSpPr>
        <p:grpSpPr>
          <a:xfrm>
            <a:off x="2000250" y="6350000"/>
            <a:ext cx="330201" cy="134618"/>
            <a:chOff x="2000250" y="6350000"/>
            <a:chExt cx="330201" cy="134618"/>
          </a:xfrm>
        </p:grpSpPr>
        <p:sp>
          <p:nvSpPr>
            <p:cNvPr id="239" name="SMARTInkShape-2909"/>
            <p:cNvSpPr/>
            <p:nvPr>
              <p:custDataLst>
                <p:tags r:id="rId50"/>
              </p:custDataLst>
            </p:nvPr>
          </p:nvSpPr>
          <p:spPr>
            <a:xfrm>
              <a:off x="2000250" y="6350000"/>
              <a:ext cx="247651" cy="6351"/>
            </a:xfrm>
            <a:custGeom>
              <a:avLst/>
              <a:gdLst/>
              <a:ahLst/>
              <a:cxnLst/>
              <a:rect l="0" t="0" r="0" b="0"/>
              <a:pathLst>
                <a:path w="2476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670" y="3145"/>
                  </a:lnTo>
                  <a:lnTo>
                    <a:pt x="35974" y="622"/>
                  </a:lnTo>
                  <a:lnTo>
                    <a:pt x="80536" y="4487"/>
                  </a:lnTo>
                  <a:lnTo>
                    <a:pt x="122055" y="4101"/>
                  </a:lnTo>
                  <a:lnTo>
                    <a:pt x="163635" y="1215"/>
                  </a:lnTo>
                  <a:lnTo>
                    <a:pt x="205498" y="3611"/>
                  </a:lnTo>
                  <a:lnTo>
                    <a:pt x="247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910"/>
            <p:cNvSpPr/>
            <p:nvPr>
              <p:custDataLst>
                <p:tags r:id="rId51"/>
              </p:custDataLst>
            </p:nvPr>
          </p:nvSpPr>
          <p:spPr>
            <a:xfrm>
              <a:off x="2093488" y="6432550"/>
              <a:ext cx="236963" cy="52068"/>
            </a:xfrm>
            <a:custGeom>
              <a:avLst/>
              <a:gdLst/>
              <a:ahLst/>
              <a:cxnLst/>
              <a:rect l="0" t="0" r="0" b="0"/>
              <a:pathLst>
                <a:path w="236963" h="52068">
                  <a:moveTo>
                    <a:pt x="33762" y="0"/>
                  </a:moveTo>
                  <a:lnTo>
                    <a:pt x="33762" y="0"/>
                  </a:lnTo>
                  <a:lnTo>
                    <a:pt x="19259" y="10844"/>
                  </a:lnTo>
                  <a:lnTo>
                    <a:pt x="7044" y="26732"/>
                  </a:lnTo>
                  <a:lnTo>
                    <a:pt x="1191" y="38693"/>
                  </a:lnTo>
                  <a:lnTo>
                    <a:pt x="0" y="47301"/>
                  </a:lnTo>
                  <a:lnTo>
                    <a:pt x="671" y="50584"/>
                  </a:lnTo>
                  <a:lnTo>
                    <a:pt x="5351" y="52067"/>
                  </a:lnTo>
                  <a:lnTo>
                    <a:pt x="48182" y="51106"/>
                  </a:lnTo>
                  <a:lnTo>
                    <a:pt x="78506" y="49054"/>
                  </a:lnTo>
                  <a:lnTo>
                    <a:pt x="117148" y="44380"/>
                  </a:lnTo>
                  <a:lnTo>
                    <a:pt x="157841" y="35246"/>
                  </a:lnTo>
                  <a:lnTo>
                    <a:pt x="191920" y="29776"/>
                  </a:lnTo>
                  <a:lnTo>
                    <a:pt x="23696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5" name="SMARTInkShape-Group582"/>
          <p:cNvGrpSpPr/>
          <p:nvPr/>
        </p:nvGrpSpPr>
        <p:grpSpPr>
          <a:xfrm>
            <a:off x="2774950" y="6225844"/>
            <a:ext cx="651611" cy="407443"/>
            <a:chOff x="2774950" y="6225844"/>
            <a:chExt cx="651611" cy="407443"/>
          </a:xfrm>
        </p:grpSpPr>
        <p:sp>
          <p:nvSpPr>
            <p:cNvPr id="242" name="SMARTInkShape-2911"/>
            <p:cNvSpPr/>
            <p:nvPr>
              <p:custDataLst>
                <p:tags r:id="rId47"/>
              </p:custDataLst>
            </p:nvPr>
          </p:nvSpPr>
          <p:spPr>
            <a:xfrm>
              <a:off x="2774950" y="6225844"/>
              <a:ext cx="176067" cy="229935"/>
            </a:xfrm>
            <a:custGeom>
              <a:avLst/>
              <a:gdLst/>
              <a:ahLst/>
              <a:cxnLst/>
              <a:rect l="0" t="0" r="0" b="0"/>
              <a:pathLst>
                <a:path w="176067" h="229935">
                  <a:moveTo>
                    <a:pt x="0" y="67006"/>
                  </a:moveTo>
                  <a:lnTo>
                    <a:pt x="0" y="67006"/>
                  </a:lnTo>
                  <a:lnTo>
                    <a:pt x="3371" y="63635"/>
                  </a:lnTo>
                  <a:lnTo>
                    <a:pt x="4364" y="65464"/>
                  </a:lnTo>
                  <a:lnTo>
                    <a:pt x="6234" y="110970"/>
                  </a:lnTo>
                  <a:lnTo>
                    <a:pt x="6327" y="157064"/>
                  </a:lnTo>
                  <a:lnTo>
                    <a:pt x="6348" y="202321"/>
                  </a:lnTo>
                  <a:lnTo>
                    <a:pt x="10714" y="229934"/>
                  </a:lnTo>
                  <a:lnTo>
                    <a:pt x="11376" y="229246"/>
                  </a:lnTo>
                  <a:lnTo>
                    <a:pt x="15810" y="191010"/>
                  </a:lnTo>
                  <a:lnTo>
                    <a:pt x="21461" y="147179"/>
                  </a:lnTo>
                  <a:lnTo>
                    <a:pt x="27604" y="109654"/>
                  </a:lnTo>
                  <a:lnTo>
                    <a:pt x="41070" y="65370"/>
                  </a:lnTo>
                  <a:lnTo>
                    <a:pt x="58125" y="22149"/>
                  </a:lnTo>
                  <a:lnTo>
                    <a:pt x="72020" y="6756"/>
                  </a:lnTo>
                  <a:lnTo>
                    <a:pt x="81633" y="1422"/>
                  </a:lnTo>
                  <a:lnTo>
                    <a:pt x="86172" y="0"/>
                  </a:lnTo>
                  <a:lnTo>
                    <a:pt x="106044" y="1370"/>
                  </a:lnTo>
                  <a:lnTo>
                    <a:pt x="117921" y="8201"/>
                  </a:lnTo>
                  <a:lnTo>
                    <a:pt x="155591" y="44860"/>
                  </a:lnTo>
                  <a:lnTo>
                    <a:pt x="169025" y="71733"/>
                  </a:lnTo>
                  <a:lnTo>
                    <a:pt x="176066" y="117328"/>
                  </a:lnTo>
                  <a:lnTo>
                    <a:pt x="175576" y="156856"/>
                  </a:lnTo>
                  <a:lnTo>
                    <a:pt x="171450" y="213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912"/>
            <p:cNvSpPr/>
            <p:nvPr>
              <p:custDataLst>
                <p:tags r:id="rId48"/>
              </p:custDataLst>
            </p:nvPr>
          </p:nvSpPr>
          <p:spPr>
            <a:xfrm>
              <a:off x="3073400" y="63944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5056" y="5762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913"/>
            <p:cNvSpPr/>
            <p:nvPr>
              <p:custDataLst>
                <p:tags r:id="rId49"/>
              </p:custDataLst>
            </p:nvPr>
          </p:nvSpPr>
          <p:spPr>
            <a:xfrm>
              <a:off x="3282950" y="6230523"/>
              <a:ext cx="143611" cy="402764"/>
            </a:xfrm>
            <a:custGeom>
              <a:avLst/>
              <a:gdLst/>
              <a:ahLst/>
              <a:cxnLst/>
              <a:rect l="0" t="0" r="0" b="0"/>
              <a:pathLst>
                <a:path w="143611" h="402764">
                  <a:moveTo>
                    <a:pt x="0" y="68677"/>
                  </a:moveTo>
                  <a:lnTo>
                    <a:pt x="0" y="68677"/>
                  </a:lnTo>
                  <a:lnTo>
                    <a:pt x="12209" y="68676"/>
                  </a:lnTo>
                  <a:lnTo>
                    <a:pt x="14489" y="70794"/>
                  </a:lnTo>
                  <a:lnTo>
                    <a:pt x="25691" y="117943"/>
                  </a:lnTo>
                  <a:lnTo>
                    <a:pt x="30952" y="158394"/>
                  </a:lnTo>
                  <a:lnTo>
                    <a:pt x="33474" y="195551"/>
                  </a:lnTo>
                  <a:lnTo>
                    <a:pt x="36729" y="233740"/>
                  </a:lnTo>
                  <a:lnTo>
                    <a:pt x="37694" y="271866"/>
                  </a:lnTo>
                  <a:lnTo>
                    <a:pt x="41390" y="315932"/>
                  </a:lnTo>
                  <a:lnTo>
                    <a:pt x="39482" y="356883"/>
                  </a:lnTo>
                  <a:lnTo>
                    <a:pt x="38282" y="402763"/>
                  </a:lnTo>
                  <a:lnTo>
                    <a:pt x="36810" y="402173"/>
                  </a:lnTo>
                  <a:lnTo>
                    <a:pt x="29408" y="375786"/>
                  </a:lnTo>
                  <a:lnTo>
                    <a:pt x="26588" y="339824"/>
                  </a:lnTo>
                  <a:lnTo>
                    <a:pt x="25752" y="297497"/>
                  </a:lnTo>
                  <a:lnTo>
                    <a:pt x="25504" y="250227"/>
                  </a:lnTo>
                  <a:lnTo>
                    <a:pt x="25431" y="204627"/>
                  </a:lnTo>
                  <a:lnTo>
                    <a:pt x="26115" y="158426"/>
                  </a:lnTo>
                  <a:lnTo>
                    <a:pt x="28775" y="123382"/>
                  </a:lnTo>
                  <a:lnTo>
                    <a:pt x="32309" y="90403"/>
                  </a:lnTo>
                  <a:lnTo>
                    <a:pt x="42028" y="45952"/>
                  </a:lnTo>
                  <a:lnTo>
                    <a:pt x="53251" y="21888"/>
                  </a:lnTo>
                  <a:lnTo>
                    <a:pt x="67647" y="6489"/>
                  </a:lnTo>
                  <a:lnTo>
                    <a:pt x="74731" y="2524"/>
                  </a:lnTo>
                  <a:lnTo>
                    <a:pt x="88247" y="0"/>
                  </a:lnTo>
                  <a:lnTo>
                    <a:pt x="103191" y="6874"/>
                  </a:lnTo>
                  <a:lnTo>
                    <a:pt x="121827" y="22848"/>
                  </a:lnTo>
                  <a:lnTo>
                    <a:pt x="137816" y="47630"/>
                  </a:lnTo>
                  <a:lnTo>
                    <a:pt x="143610" y="78198"/>
                  </a:lnTo>
                  <a:lnTo>
                    <a:pt x="141956" y="100583"/>
                  </a:lnTo>
                  <a:lnTo>
                    <a:pt x="124937" y="134585"/>
                  </a:lnTo>
                  <a:lnTo>
                    <a:pt x="101720" y="166387"/>
                  </a:lnTo>
                  <a:lnTo>
                    <a:pt x="80312" y="180335"/>
                  </a:lnTo>
                  <a:lnTo>
                    <a:pt x="31750" y="189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583"/>
          <p:cNvGrpSpPr/>
          <p:nvPr/>
        </p:nvGrpSpPr>
        <p:grpSpPr>
          <a:xfrm>
            <a:off x="3946354" y="5743092"/>
            <a:ext cx="466897" cy="1011211"/>
            <a:chOff x="3946354" y="5743092"/>
            <a:chExt cx="466897" cy="1011211"/>
          </a:xfrm>
        </p:grpSpPr>
        <p:sp>
          <p:nvSpPr>
            <p:cNvPr id="246" name="SMARTInkShape-2914"/>
            <p:cNvSpPr/>
            <p:nvPr>
              <p:custDataLst>
                <p:tags r:id="rId38"/>
              </p:custDataLst>
            </p:nvPr>
          </p:nvSpPr>
          <p:spPr>
            <a:xfrm>
              <a:off x="3946354" y="6007100"/>
              <a:ext cx="466897" cy="306602"/>
            </a:xfrm>
            <a:custGeom>
              <a:avLst/>
              <a:gdLst/>
              <a:ahLst/>
              <a:cxnLst/>
              <a:rect l="0" t="0" r="0" b="0"/>
              <a:pathLst>
                <a:path w="466897" h="306602">
                  <a:moveTo>
                    <a:pt x="333546" y="0"/>
                  </a:moveTo>
                  <a:lnTo>
                    <a:pt x="333546" y="0"/>
                  </a:lnTo>
                  <a:lnTo>
                    <a:pt x="339634" y="0"/>
                  </a:lnTo>
                  <a:lnTo>
                    <a:pt x="336447" y="0"/>
                  </a:lnTo>
                  <a:lnTo>
                    <a:pt x="291705" y="17712"/>
                  </a:lnTo>
                  <a:lnTo>
                    <a:pt x="247866" y="36107"/>
                  </a:lnTo>
                  <a:lnTo>
                    <a:pt x="204673" y="53124"/>
                  </a:lnTo>
                  <a:lnTo>
                    <a:pt x="165489" y="69917"/>
                  </a:lnTo>
                  <a:lnTo>
                    <a:pt x="127196" y="81080"/>
                  </a:lnTo>
                  <a:lnTo>
                    <a:pt x="82903" y="96659"/>
                  </a:lnTo>
                  <a:lnTo>
                    <a:pt x="42971" y="115832"/>
                  </a:lnTo>
                  <a:lnTo>
                    <a:pt x="33422" y="123918"/>
                  </a:lnTo>
                  <a:lnTo>
                    <a:pt x="31863" y="127062"/>
                  </a:lnTo>
                  <a:lnTo>
                    <a:pt x="33646" y="130569"/>
                  </a:lnTo>
                  <a:lnTo>
                    <a:pt x="43153" y="138229"/>
                  </a:lnTo>
                  <a:lnTo>
                    <a:pt x="78733" y="149574"/>
                  </a:lnTo>
                  <a:lnTo>
                    <a:pt x="117797" y="156423"/>
                  </a:lnTo>
                  <a:lnTo>
                    <a:pt x="157829" y="162921"/>
                  </a:lnTo>
                  <a:lnTo>
                    <a:pt x="199275" y="173319"/>
                  </a:lnTo>
                  <a:lnTo>
                    <a:pt x="221659" y="180747"/>
                  </a:lnTo>
                  <a:lnTo>
                    <a:pt x="233959" y="188753"/>
                  </a:lnTo>
                  <a:lnTo>
                    <a:pt x="236110" y="192863"/>
                  </a:lnTo>
                  <a:lnTo>
                    <a:pt x="236133" y="197014"/>
                  </a:lnTo>
                  <a:lnTo>
                    <a:pt x="234737" y="201193"/>
                  </a:lnTo>
                  <a:lnTo>
                    <a:pt x="223779" y="209599"/>
                  </a:lnTo>
                  <a:lnTo>
                    <a:pt x="184628" y="229863"/>
                  </a:lnTo>
                  <a:lnTo>
                    <a:pt x="147105" y="244816"/>
                  </a:lnTo>
                  <a:lnTo>
                    <a:pt x="101915" y="257236"/>
                  </a:lnTo>
                  <a:lnTo>
                    <a:pt x="59441" y="272598"/>
                  </a:lnTo>
                  <a:lnTo>
                    <a:pt x="20933" y="286706"/>
                  </a:lnTo>
                  <a:lnTo>
                    <a:pt x="4813" y="293936"/>
                  </a:lnTo>
                  <a:lnTo>
                    <a:pt x="1502" y="296852"/>
                  </a:lnTo>
                  <a:lnTo>
                    <a:pt x="0" y="299501"/>
                  </a:lnTo>
                  <a:lnTo>
                    <a:pt x="3232" y="301973"/>
                  </a:lnTo>
                  <a:lnTo>
                    <a:pt x="18112" y="306601"/>
                  </a:lnTo>
                  <a:lnTo>
                    <a:pt x="57031" y="306432"/>
                  </a:lnTo>
                  <a:lnTo>
                    <a:pt x="97569" y="305284"/>
                  </a:lnTo>
                  <a:lnTo>
                    <a:pt x="136392" y="304943"/>
                  </a:lnTo>
                  <a:lnTo>
                    <a:pt x="174706" y="301472"/>
                  </a:lnTo>
                  <a:lnTo>
                    <a:pt x="216240" y="295974"/>
                  </a:lnTo>
                  <a:lnTo>
                    <a:pt x="259826" y="293248"/>
                  </a:lnTo>
                  <a:lnTo>
                    <a:pt x="304020" y="292440"/>
                  </a:lnTo>
                  <a:lnTo>
                    <a:pt x="345024" y="288830"/>
                  </a:lnTo>
                  <a:lnTo>
                    <a:pt x="380613" y="286662"/>
                  </a:lnTo>
                  <a:lnTo>
                    <a:pt x="46689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2915"/>
            <p:cNvSpPr/>
            <p:nvPr>
              <p:custDataLst>
                <p:tags r:id="rId39"/>
              </p:custDataLst>
            </p:nvPr>
          </p:nvSpPr>
          <p:spPr>
            <a:xfrm>
              <a:off x="3956050" y="6546850"/>
              <a:ext cx="31039" cy="207453"/>
            </a:xfrm>
            <a:custGeom>
              <a:avLst/>
              <a:gdLst/>
              <a:ahLst/>
              <a:cxnLst/>
              <a:rect l="0" t="0" r="0" b="0"/>
              <a:pathLst>
                <a:path w="31039" h="207453">
                  <a:moveTo>
                    <a:pt x="0" y="0"/>
                  </a:moveTo>
                  <a:lnTo>
                    <a:pt x="0" y="0"/>
                  </a:lnTo>
                  <a:lnTo>
                    <a:pt x="705" y="28374"/>
                  </a:lnTo>
                  <a:lnTo>
                    <a:pt x="18297" y="71530"/>
                  </a:lnTo>
                  <a:lnTo>
                    <a:pt x="28148" y="104230"/>
                  </a:lnTo>
                  <a:lnTo>
                    <a:pt x="31038" y="150071"/>
                  </a:lnTo>
                  <a:lnTo>
                    <a:pt x="30982" y="194677"/>
                  </a:lnTo>
                  <a:lnTo>
                    <a:pt x="28351" y="202469"/>
                  </a:lnTo>
                  <a:lnTo>
                    <a:pt x="25956" y="204829"/>
                  </a:lnTo>
                  <a:lnTo>
                    <a:pt x="19532" y="207452"/>
                  </a:lnTo>
                  <a:lnTo>
                    <a:pt x="15844" y="20532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916"/>
            <p:cNvSpPr/>
            <p:nvPr>
              <p:custDataLst>
                <p:tags r:id="rId40"/>
              </p:custDataLst>
            </p:nvPr>
          </p:nvSpPr>
          <p:spPr>
            <a:xfrm>
              <a:off x="3968750" y="64325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8838" y="7233"/>
                  </a:lnTo>
                  <a:lnTo>
                    <a:pt x="10125" y="6233"/>
                  </a:lnTo>
                  <a:lnTo>
                    <a:pt x="11555" y="3240"/>
                  </a:lnTo>
                  <a:lnTo>
                    <a:pt x="12642" y="2160"/>
                  </a:lnTo>
                  <a:lnTo>
                    <a:pt x="15732" y="96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917"/>
            <p:cNvSpPr/>
            <p:nvPr>
              <p:custDataLst>
                <p:tags r:id="rId41"/>
              </p:custDataLst>
            </p:nvPr>
          </p:nvSpPr>
          <p:spPr>
            <a:xfrm>
              <a:off x="4077583" y="6527800"/>
              <a:ext cx="43568" cy="18013"/>
            </a:xfrm>
            <a:custGeom>
              <a:avLst/>
              <a:gdLst/>
              <a:ahLst/>
              <a:cxnLst/>
              <a:rect l="0" t="0" r="0" b="0"/>
              <a:pathLst>
                <a:path w="43568" h="18013">
                  <a:moveTo>
                    <a:pt x="5467" y="0"/>
                  </a:moveTo>
                  <a:lnTo>
                    <a:pt x="5467" y="0"/>
                  </a:lnTo>
                  <a:lnTo>
                    <a:pt x="0" y="10934"/>
                  </a:lnTo>
                  <a:lnTo>
                    <a:pt x="411" y="12229"/>
                  </a:lnTo>
                  <a:lnTo>
                    <a:pt x="2749" y="15548"/>
                  </a:lnTo>
                  <a:lnTo>
                    <a:pt x="8022" y="17494"/>
                  </a:lnTo>
                  <a:lnTo>
                    <a:pt x="11403" y="18012"/>
                  </a:lnTo>
                  <a:lnTo>
                    <a:pt x="435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918"/>
            <p:cNvSpPr/>
            <p:nvPr>
              <p:custDataLst>
                <p:tags r:id="rId42"/>
              </p:custDataLst>
            </p:nvPr>
          </p:nvSpPr>
          <p:spPr>
            <a:xfrm>
              <a:off x="4121796" y="6584950"/>
              <a:ext cx="31105" cy="60254"/>
            </a:xfrm>
            <a:custGeom>
              <a:avLst/>
              <a:gdLst/>
              <a:ahLst/>
              <a:cxnLst/>
              <a:rect l="0" t="0" r="0" b="0"/>
              <a:pathLst>
                <a:path w="31105" h="60254">
                  <a:moveTo>
                    <a:pt x="31104" y="0"/>
                  </a:moveTo>
                  <a:lnTo>
                    <a:pt x="31104" y="0"/>
                  </a:lnTo>
                  <a:lnTo>
                    <a:pt x="2627" y="47575"/>
                  </a:lnTo>
                  <a:lnTo>
                    <a:pt x="0" y="58630"/>
                  </a:lnTo>
                  <a:lnTo>
                    <a:pt x="490" y="60253"/>
                  </a:lnTo>
                  <a:lnTo>
                    <a:pt x="18404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919"/>
            <p:cNvSpPr/>
            <p:nvPr>
              <p:custDataLst>
                <p:tags r:id="rId43"/>
              </p:custDataLst>
            </p:nvPr>
          </p:nvSpPr>
          <p:spPr>
            <a:xfrm>
              <a:off x="4271085" y="6541643"/>
              <a:ext cx="47817" cy="110425"/>
            </a:xfrm>
            <a:custGeom>
              <a:avLst/>
              <a:gdLst/>
              <a:ahLst/>
              <a:cxnLst/>
              <a:rect l="0" t="0" r="0" b="0"/>
              <a:pathLst>
                <a:path w="47817" h="110425">
                  <a:moveTo>
                    <a:pt x="40565" y="11557"/>
                  </a:moveTo>
                  <a:lnTo>
                    <a:pt x="40565" y="11557"/>
                  </a:lnTo>
                  <a:lnTo>
                    <a:pt x="46032" y="11557"/>
                  </a:lnTo>
                  <a:lnTo>
                    <a:pt x="46326" y="10851"/>
                  </a:lnTo>
                  <a:lnTo>
                    <a:pt x="46653" y="8186"/>
                  </a:lnTo>
                  <a:lnTo>
                    <a:pt x="45329" y="6488"/>
                  </a:lnTo>
                  <a:lnTo>
                    <a:pt x="40095" y="2718"/>
                  </a:lnTo>
                  <a:lnTo>
                    <a:pt x="32586" y="0"/>
                  </a:lnTo>
                  <a:lnTo>
                    <a:pt x="24319" y="5009"/>
                  </a:lnTo>
                  <a:lnTo>
                    <a:pt x="11527" y="17847"/>
                  </a:lnTo>
                  <a:lnTo>
                    <a:pt x="5787" y="28464"/>
                  </a:lnTo>
                  <a:lnTo>
                    <a:pt x="0" y="53568"/>
                  </a:lnTo>
                  <a:lnTo>
                    <a:pt x="2127" y="77783"/>
                  </a:lnTo>
                  <a:lnTo>
                    <a:pt x="7931" y="94523"/>
                  </a:lnTo>
                  <a:lnTo>
                    <a:pt x="14536" y="103934"/>
                  </a:lnTo>
                  <a:lnTo>
                    <a:pt x="22176" y="109058"/>
                  </a:lnTo>
                  <a:lnTo>
                    <a:pt x="26189" y="110424"/>
                  </a:lnTo>
                  <a:lnTo>
                    <a:pt x="30276" y="108513"/>
                  </a:lnTo>
                  <a:lnTo>
                    <a:pt x="42063" y="93750"/>
                  </a:lnTo>
                  <a:lnTo>
                    <a:pt x="47816" y="84306"/>
                  </a:lnTo>
                  <a:lnTo>
                    <a:pt x="46915" y="30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920"/>
            <p:cNvSpPr/>
            <p:nvPr>
              <p:custDataLst>
                <p:tags r:id="rId44"/>
              </p:custDataLst>
            </p:nvPr>
          </p:nvSpPr>
          <p:spPr>
            <a:xfrm>
              <a:off x="4000500" y="5789881"/>
              <a:ext cx="95251" cy="103517"/>
            </a:xfrm>
            <a:custGeom>
              <a:avLst/>
              <a:gdLst/>
              <a:ahLst/>
              <a:cxnLst/>
              <a:rect l="0" t="0" r="0" b="0"/>
              <a:pathLst>
                <a:path w="95251" h="103517">
                  <a:moveTo>
                    <a:pt x="0" y="26719"/>
                  </a:moveTo>
                  <a:lnTo>
                    <a:pt x="0" y="26719"/>
                  </a:lnTo>
                  <a:lnTo>
                    <a:pt x="0" y="30090"/>
                  </a:lnTo>
                  <a:lnTo>
                    <a:pt x="17023" y="73780"/>
                  </a:lnTo>
                  <a:lnTo>
                    <a:pt x="24693" y="103516"/>
                  </a:lnTo>
                  <a:lnTo>
                    <a:pt x="25086" y="100597"/>
                  </a:lnTo>
                  <a:lnTo>
                    <a:pt x="25381" y="53481"/>
                  </a:lnTo>
                  <a:lnTo>
                    <a:pt x="26805" y="29317"/>
                  </a:lnTo>
                  <a:lnTo>
                    <a:pt x="37332" y="5596"/>
                  </a:lnTo>
                  <a:lnTo>
                    <a:pt x="39705" y="2053"/>
                  </a:lnTo>
                  <a:lnTo>
                    <a:pt x="42697" y="397"/>
                  </a:lnTo>
                  <a:lnTo>
                    <a:pt x="46104" y="0"/>
                  </a:lnTo>
                  <a:lnTo>
                    <a:pt x="49785" y="439"/>
                  </a:lnTo>
                  <a:lnTo>
                    <a:pt x="57640" y="6573"/>
                  </a:lnTo>
                  <a:lnTo>
                    <a:pt x="77675" y="30103"/>
                  </a:lnTo>
                  <a:lnTo>
                    <a:pt x="92185" y="70816"/>
                  </a:lnTo>
                  <a:lnTo>
                    <a:pt x="95250" y="965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921"/>
            <p:cNvSpPr/>
            <p:nvPr>
              <p:custDataLst>
                <p:tags r:id="rId45"/>
              </p:custDataLst>
            </p:nvPr>
          </p:nvSpPr>
          <p:spPr>
            <a:xfrm>
              <a:off x="4165600" y="58166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18004" y="564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922"/>
            <p:cNvSpPr/>
            <p:nvPr>
              <p:custDataLst>
                <p:tags r:id="rId46"/>
              </p:custDataLst>
            </p:nvPr>
          </p:nvSpPr>
          <p:spPr>
            <a:xfrm>
              <a:off x="4273550" y="5743092"/>
              <a:ext cx="25401" cy="111609"/>
            </a:xfrm>
            <a:custGeom>
              <a:avLst/>
              <a:gdLst/>
              <a:ahLst/>
              <a:cxnLst/>
              <a:rect l="0" t="0" r="0" b="0"/>
              <a:pathLst>
                <a:path w="25401" h="1116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705" y="13383"/>
                  </a:lnTo>
                  <a:lnTo>
                    <a:pt x="11555" y="60346"/>
                  </a:lnTo>
                  <a:lnTo>
                    <a:pt x="2540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584"/>
          <p:cNvGrpSpPr/>
          <p:nvPr/>
        </p:nvGrpSpPr>
        <p:grpSpPr>
          <a:xfrm>
            <a:off x="4768850" y="5829300"/>
            <a:ext cx="666229" cy="556349"/>
            <a:chOff x="4768850" y="5829300"/>
            <a:chExt cx="666229" cy="556349"/>
          </a:xfrm>
        </p:grpSpPr>
        <p:sp>
          <p:nvSpPr>
            <p:cNvPr id="256" name="SMARTInkShape-2923"/>
            <p:cNvSpPr/>
            <p:nvPr>
              <p:custDataLst>
                <p:tags r:id="rId32"/>
              </p:custDataLst>
            </p:nvPr>
          </p:nvSpPr>
          <p:spPr>
            <a:xfrm>
              <a:off x="4768850" y="5837937"/>
              <a:ext cx="88901" cy="107005"/>
            </a:xfrm>
            <a:custGeom>
              <a:avLst/>
              <a:gdLst/>
              <a:ahLst/>
              <a:cxnLst/>
              <a:rect l="0" t="0" r="0" b="0"/>
              <a:pathLst>
                <a:path w="88901" h="107005">
                  <a:moveTo>
                    <a:pt x="0" y="23113"/>
                  </a:moveTo>
                  <a:lnTo>
                    <a:pt x="0" y="23113"/>
                  </a:lnTo>
                  <a:lnTo>
                    <a:pt x="0" y="17025"/>
                  </a:lnTo>
                  <a:lnTo>
                    <a:pt x="0" y="20212"/>
                  </a:lnTo>
                  <a:lnTo>
                    <a:pt x="10984" y="62545"/>
                  </a:lnTo>
                  <a:lnTo>
                    <a:pt x="14431" y="101459"/>
                  </a:lnTo>
                  <a:lnTo>
                    <a:pt x="16997" y="106616"/>
                  </a:lnTo>
                  <a:lnTo>
                    <a:pt x="17681" y="107004"/>
                  </a:lnTo>
                  <a:lnTo>
                    <a:pt x="18137" y="106558"/>
                  </a:lnTo>
                  <a:lnTo>
                    <a:pt x="18970" y="64921"/>
                  </a:lnTo>
                  <a:lnTo>
                    <a:pt x="27881" y="20067"/>
                  </a:lnTo>
                  <a:lnTo>
                    <a:pt x="33974" y="5434"/>
                  </a:lnTo>
                  <a:lnTo>
                    <a:pt x="36760" y="2861"/>
                  </a:lnTo>
                  <a:lnTo>
                    <a:pt x="43619" y="0"/>
                  </a:lnTo>
                  <a:lnTo>
                    <a:pt x="47423" y="649"/>
                  </a:lnTo>
                  <a:lnTo>
                    <a:pt x="55414" y="5132"/>
                  </a:lnTo>
                  <a:lnTo>
                    <a:pt x="61788" y="13710"/>
                  </a:lnTo>
                  <a:lnTo>
                    <a:pt x="83684" y="60523"/>
                  </a:lnTo>
                  <a:lnTo>
                    <a:pt x="88900" y="9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924"/>
            <p:cNvSpPr/>
            <p:nvPr>
              <p:custDataLst>
                <p:tags r:id="rId33"/>
              </p:custDataLst>
            </p:nvPr>
          </p:nvSpPr>
          <p:spPr>
            <a:xfrm>
              <a:off x="4927600" y="58928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51291" y="326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925"/>
            <p:cNvSpPr/>
            <p:nvPr>
              <p:custDataLst>
                <p:tags r:id="rId34"/>
              </p:custDataLst>
            </p:nvPr>
          </p:nvSpPr>
          <p:spPr>
            <a:xfrm>
              <a:off x="5060950" y="5829300"/>
              <a:ext cx="19051" cy="107951"/>
            </a:xfrm>
            <a:custGeom>
              <a:avLst/>
              <a:gdLst/>
              <a:ahLst/>
              <a:cxnLst/>
              <a:rect l="0" t="0" r="0" b="0"/>
              <a:pathLst>
                <a:path w="19051" h="1079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9"/>
                  </a:lnTo>
                  <a:lnTo>
                    <a:pt x="5026" y="14747"/>
                  </a:lnTo>
                  <a:lnTo>
                    <a:pt x="13141" y="57121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926"/>
            <p:cNvSpPr/>
            <p:nvPr>
              <p:custDataLst>
                <p:tags r:id="rId35"/>
              </p:custDataLst>
            </p:nvPr>
          </p:nvSpPr>
          <p:spPr>
            <a:xfrm>
              <a:off x="5152252" y="5982843"/>
              <a:ext cx="175399" cy="233808"/>
            </a:xfrm>
            <a:custGeom>
              <a:avLst/>
              <a:gdLst/>
              <a:ahLst/>
              <a:cxnLst/>
              <a:rect l="0" t="0" r="0" b="0"/>
              <a:pathLst>
                <a:path w="175399" h="233808">
                  <a:moveTo>
                    <a:pt x="175398" y="11557"/>
                  </a:moveTo>
                  <a:lnTo>
                    <a:pt x="175398" y="11557"/>
                  </a:lnTo>
                  <a:lnTo>
                    <a:pt x="168656" y="11556"/>
                  </a:lnTo>
                  <a:lnTo>
                    <a:pt x="163465" y="9675"/>
                  </a:lnTo>
                  <a:lnTo>
                    <a:pt x="147641" y="2718"/>
                  </a:lnTo>
                  <a:lnTo>
                    <a:pt x="133621" y="0"/>
                  </a:lnTo>
                  <a:lnTo>
                    <a:pt x="113787" y="2567"/>
                  </a:lnTo>
                  <a:lnTo>
                    <a:pt x="73074" y="20600"/>
                  </a:lnTo>
                  <a:lnTo>
                    <a:pt x="38273" y="50607"/>
                  </a:lnTo>
                  <a:lnTo>
                    <a:pt x="21174" y="73457"/>
                  </a:lnTo>
                  <a:lnTo>
                    <a:pt x="5704" y="103512"/>
                  </a:lnTo>
                  <a:lnTo>
                    <a:pt x="0" y="138365"/>
                  </a:lnTo>
                  <a:lnTo>
                    <a:pt x="4310" y="158226"/>
                  </a:lnTo>
                  <a:lnTo>
                    <a:pt x="25868" y="194248"/>
                  </a:lnTo>
                  <a:lnTo>
                    <a:pt x="36974" y="204701"/>
                  </a:lnTo>
                  <a:lnTo>
                    <a:pt x="83570" y="228179"/>
                  </a:lnTo>
                  <a:lnTo>
                    <a:pt x="156348" y="233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927"/>
            <p:cNvSpPr/>
            <p:nvPr>
              <p:custDataLst>
                <p:tags r:id="rId36"/>
              </p:custDataLst>
            </p:nvPr>
          </p:nvSpPr>
          <p:spPr>
            <a:xfrm>
              <a:off x="5410200" y="6222999"/>
              <a:ext cx="24879" cy="162650"/>
            </a:xfrm>
            <a:custGeom>
              <a:avLst/>
              <a:gdLst/>
              <a:ahLst/>
              <a:cxnLst/>
              <a:rect l="0" t="0" r="0" b="0"/>
              <a:pathLst>
                <a:path w="24879" h="162650">
                  <a:moveTo>
                    <a:pt x="0" y="1"/>
                  </a:moveTo>
                  <a:lnTo>
                    <a:pt x="0" y="1"/>
                  </a:lnTo>
                  <a:lnTo>
                    <a:pt x="3371" y="0"/>
                  </a:lnTo>
                  <a:lnTo>
                    <a:pt x="6908" y="1883"/>
                  </a:lnTo>
                  <a:lnTo>
                    <a:pt x="8838" y="3372"/>
                  </a:lnTo>
                  <a:lnTo>
                    <a:pt x="10983" y="6908"/>
                  </a:lnTo>
                  <a:lnTo>
                    <a:pt x="22758" y="50743"/>
                  </a:lnTo>
                  <a:lnTo>
                    <a:pt x="24878" y="93488"/>
                  </a:lnTo>
                  <a:lnTo>
                    <a:pt x="21926" y="138961"/>
                  </a:lnTo>
                  <a:lnTo>
                    <a:pt x="19901" y="156258"/>
                  </a:lnTo>
                  <a:lnTo>
                    <a:pt x="18206" y="159206"/>
                  </a:lnTo>
                  <a:lnTo>
                    <a:pt x="15666" y="161171"/>
                  </a:lnTo>
                  <a:lnTo>
                    <a:pt x="12560" y="162481"/>
                  </a:lnTo>
                  <a:lnTo>
                    <a:pt x="10490" y="162649"/>
                  </a:lnTo>
                  <a:lnTo>
                    <a:pt x="9110" y="162055"/>
                  </a:lnTo>
                  <a:lnTo>
                    <a:pt x="8190" y="160954"/>
                  </a:lnTo>
                  <a:lnTo>
                    <a:pt x="3525" y="149290"/>
                  </a:lnTo>
                  <a:lnTo>
                    <a:pt x="0" y="11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928"/>
            <p:cNvSpPr/>
            <p:nvPr>
              <p:custDataLst>
                <p:tags r:id="rId37"/>
              </p:custDataLst>
            </p:nvPr>
          </p:nvSpPr>
          <p:spPr>
            <a:xfrm>
              <a:off x="5400479" y="6115050"/>
              <a:ext cx="28772" cy="19051"/>
            </a:xfrm>
            <a:custGeom>
              <a:avLst/>
              <a:gdLst/>
              <a:ahLst/>
              <a:cxnLst/>
              <a:rect l="0" t="0" r="0" b="0"/>
              <a:pathLst>
                <a:path w="28772" h="19051">
                  <a:moveTo>
                    <a:pt x="3371" y="19050"/>
                  </a:moveTo>
                  <a:lnTo>
                    <a:pt x="3371" y="19050"/>
                  </a:lnTo>
                  <a:lnTo>
                    <a:pt x="3371" y="15679"/>
                  </a:lnTo>
                  <a:lnTo>
                    <a:pt x="2666" y="14686"/>
                  </a:lnTo>
                  <a:lnTo>
                    <a:pt x="1489" y="14024"/>
                  </a:lnTo>
                  <a:lnTo>
                    <a:pt x="0" y="13583"/>
                  </a:lnTo>
                  <a:lnTo>
                    <a:pt x="28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585"/>
          <p:cNvGrpSpPr/>
          <p:nvPr/>
        </p:nvGrpSpPr>
        <p:grpSpPr>
          <a:xfrm>
            <a:off x="5816862" y="5657850"/>
            <a:ext cx="214050" cy="659671"/>
            <a:chOff x="5816862" y="5657850"/>
            <a:chExt cx="214050" cy="659671"/>
          </a:xfrm>
        </p:grpSpPr>
        <p:sp>
          <p:nvSpPr>
            <p:cNvPr id="263" name="SMARTInkShape-2929"/>
            <p:cNvSpPr/>
            <p:nvPr>
              <p:custDataLst>
                <p:tags r:id="rId29"/>
              </p:custDataLst>
            </p:nvPr>
          </p:nvSpPr>
          <p:spPr>
            <a:xfrm>
              <a:off x="5816862" y="5969168"/>
              <a:ext cx="87744" cy="348353"/>
            </a:xfrm>
            <a:custGeom>
              <a:avLst/>
              <a:gdLst/>
              <a:ahLst/>
              <a:cxnLst/>
              <a:rect l="0" t="0" r="0" b="0"/>
              <a:pathLst>
                <a:path w="87744" h="348353">
                  <a:moveTo>
                    <a:pt x="6088" y="133182"/>
                  </a:moveTo>
                  <a:lnTo>
                    <a:pt x="6088" y="133182"/>
                  </a:lnTo>
                  <a:lnTo>
                    <a:pt x="2717" y="129811"/>
                  </a:lnTo>
                  <a:lnTo>
                    <a:pt x="1062" y="124393"/>
                  </a:lnTo>
                  <a:lnTo>
                    <a:pt x="0" y="116158"/>
                  </a:lnTo>
                  <a:lnTo>
                    <a:pt x="10584" y="156034"/>
                  </a:lnTo>
                  <a:lnTo>
                    <a:pt x="16044" y="195300"/>
                  </a:lnTo>
                  <a:lnTo>
                    <a:pt x="17975" y="235078"/>
                  </a:lnTo>
                  <a:lnTo>
                    <a:pt x="18548" y="274302"/>
                  </a:lnTo>
                  <a:lnTo>
                    <a:pt x="18756" y="320586"/>
                  </a:lnTo>
                  <a:lnTo>
                    <a:pt x="15408" y="342913"/>
                  </a:lnTo>
                  <a:lnTo>
                    <a:pt x="13713" y="346380"/>
                  </a:lnTo>
                  <a:lnTo>
                    <a:pt x="11876" y="347986"/>
                  </a:lnTo>
                  <a:lnTo>
                    <a:pt x="9947" y="348352"/>
                  </a:lnTo>
                  <a:lnTo>
                    <a:pt x="8660" y="345773"/>
                  </a:lnTo>
                  <a:lnTo>
                    <a:pt x="6427" y="306922"/>
                  </a:lnTo>
                  <a:lnTo>
                    <a:pt x="6189" y="264938"/>
                  </a:lnTo>
                  <a:lnTo>
                    <a:pt x="6117" y="226862"/>
                  </a:lnTo>
                  <a:lnTo>
                    <a:pt x="9468" y="183125"/>
                  </a:lnTo>
                  <a:lnTo>
                    <a:pt x="11119" y="150910"/>
                  </a:lnTo>
                  <a:lnTo>
                    <a:pt x="12047" y="110447"/>
                  </a:lnTo>
                  <a:lnTo>
                    <a:pt x="15732" y="67700"/>
                  </a:lnTo>
                  <a:lnTo>
                    <a:pt x="21891" y="21919"/>
                  </a:lnTo>
                  <a:lnTo>
                    <a:pt x="30917" y="4103"/>
                  </a:lnTo>
                  <a:lnTo>
                    <a:pt x="34635" y="1268"/>
                  </a:lnTo>
                  <a:lnTo>
                    <a:pt x="38525" y="84"/>
                  </a:lnTo>
                  <a:lnTo>
                    <a:pt x="42530" y="0"/>
                  </a:lnTo>
                  <a:lnTo>
                    <a:pt x="54504" y="7433"/>
                  </a:lnTo>
                  <a:lnTo>
                    <a:pt x="61649" y="13366"/>
                  </a:lnTo>
                  <a:lnTo>
                    <a:pt x="78446" y="45313"/>
                  </a:lnTo>
                  <a:lnTo>
                    <a:pt x="86625" y="89511"/>
                  </a:lnTo>
                  <a:lnTo>
                    <a:pt x="87743" y="108363"/>
                  </a:lnTo>
                  <a:lnTo>
                    <a:pt x="82595" y="126150"/>
                  </a:lnTo>
                  <a:lnTo>
                    <a:pt x="73958" y="141345"/>
                  </a:lnTo>
                  <a:lnTo>
                    <a:pt x="65415" y="150451"/>
                  </a:lnTo>
                  <a:lnTo>
                    <a:pt x="53152" y="154968"/>
                  </a:lnTo>
                  <a:lnTo>
                    <a:pt x="45931" y="156173"/>
                  </a:lnTo>
                  <a:lnTo>
                    <a:pt x="34144" y="153749"/>
                  </a:lnTo>
                  <a:lnTo>
                    <a:pt x="29025" y="151127"/>
                  </a:lnTo>
                  <a:lnTo>
                    <a:pt x="12438" y="126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930"/>
            <p:cNvSpPr/>
            <p:nvPr>
              <p:custDataLst>
                <p:tags r:id="rId30"/>
              </p:custDataLst>
            </p:nvPr>
          </p:nvSpPr>
          <p:spPr>
            <a:xfrm>
              <a:off x="5984392" y="5747011"/>
              <a:ext cx="46520" cy="160408"/>
            </a:xfrm>
            <a:custGeom>
              <a:avLst/>
              <a:gdLst/>
              <a:ahLst/>
              <a:cxnLst/>
              <a:rect l="0" t="0" r="0" b="0"/>
              <a:pathLst>
                <a:path w="46520" h="160408">
                  <a:moveTo>
                    <a:pt x="3658" y="6089"/>
                  </a:moveTo>
                  <a:lnTo>
                    <a:pt x="3658" y="6089"/>
                  </a:lnTo>
                  <a:lnTo>
                    <a:pt x="287" y="2718"/>
                  </a:lnTo>
                  <a:lnTo>
                    <a:pt x="0" y="1725"/>
                  </a:lnTo>
                  <a:lnTo>
                    <a:pt x="513" y="1063"/>
                  </a:lnTo>
                  <a:lnTo>
                    <a:pt x="2966" y="327"/>
                  </a:lnTo>
                  <a:lnTo>
                    <a:pt x="6408" y="0"/>
                  </a:lnTo>
                  <a:lnTo>
                    <a:pt x="10290" y="1737"/>
                  </a:lnTo>
                  <a:lnTo>
                    <a:pt x="12312" y="3187"/>
                  </a:lnTo>
                  <a:lnTo>
                    <a:pt x="13660" y="5566"/>
                  </a:lnTo>
                  <a:lnTo>
                    <a:pt x="24988" y="44258"/>
                  </a:lnTo>
                  <a:lnTo>
                    <a:pt x="36721" y="86535"/>
                  </a:lnTo>
                  <a:lnTo>
                    <a:pt x="46121" y="128770"/>
                  </a:lnTo>
                  <a:lnTo>
                    <a:pt x="46519" y="139637"/>
                  </a:lnTo>
                  <a:lnTo>
                    <a:pt x="42524" y="159098"/>
                  </a:lnTo>
                  <a:lnTo>
                    <a:pt x="40857" y="160307"/>
                  </a:lnTo>
                  <a:lnTo>
                    <a:pt x="38336" y="160407"/>
                  </a:lnTo>
                  <a:lnTo>
                    <a:pt x="35243" y="159767"/>
                  </a:lnTo>
                  <a:lnTo>
                    <a:pt x="24148" y="152126"/>
                  </a:lnTo>
                  <a:lnTo>
                    <a:pt x="19820" y="144842"/>
                  </a:lnTo>
                  <a:lnTo>
                    <a:pt x="10008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931"/>
            <p:cNvSpPr/>
            <p:nvPr>
              <p:custDataLst>
                <p:tags r:id="rId31"/>
              </p:custDataLst>
            </p:nvPr>
          </p:nvSpPr>
          <p:spPr>
            <a:xfrm>
              <a:off x="5949950" y="56578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8839" y="3861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586"/>
          <p:cNvGrpSpPr/>
          <p:nvPr/>
        </p:nvGrpSpPr>
        <p:grpSpPr>
          <a:xfrm>
            <a:off x="6338872" y="5816600"/>
            <a:ext cx="840542" cy="374020"/>
            <a:chOff x="6338872" y="5816600"/>
            <a:chExt cx="840542" cy="374020"/>
          </a:xfrm>
        </p:grpSpPr>
        <p:sp>
          <p:nvSpPr>
            <p:cNvPr id="267" name="SMARTInkShape-2932"/>
            <p:cNvSpPr/>
            <p:nvPr>
              <p:custDataLst>
                <p:tags r:id="rId24"/>
              </p:custDataLst>
            </p:nvPr>
          </p:nvSpPr>
          <p:spPr>
            <a:xfrm>
              <a:off x="6338872" y="5875255"/>
              <a:ext cx="87329" cy="239796"/>
            </a:xfrm>
            <a:custGeom>
              <a:avLst/>
              <a:gdLst/>
              <a:ahLst/>
              <a:cxnLst/>
              <a:rect l="0" t="0" r="0" b="0"/>
              <a:pathLst>
                <a:path w="87329" h="239796">
                  <a:moveTo>
                    <a:pt x="87328" y="30245"/>
                  </a:moveTo>
                  <a:lnTo>
                    <a:pt x="87328" y="30245"/>
                  </a:lnTo>
                  <a:lnTo>
                    <a:pt x="87328" y="3578"/>
                  </a:lnTo>
                  <a:lnTo>
                    <a:pt x="85916" y="1884"/>
                  </a:lnTo>
                  <a:lnTo>
                    <a:pt x="80586" y="0"/>
                  </a:lnTo>
                  <a:lnTo>
                    <a:pt x="66280" y="2312"/>
                  </a:lnTo>
                  <a:lnTo>
                    <a:pt x="56572" y="9364"/>
                  </a:lnTo>
                  <a:lnTo>
                    <a:pt x="23907" y="51656"/>
                  </a:lnTo>
                  <a:lnTo>
                    <a:pt x="3737" y="98537"/>
                  </a:lnTo>
                  <a:lnTo>
                    <a:pt x="0" y="125425"/>
                  </a:lnTo>
                  <a:lnTo>
                    <a:pt x="2265" y="165848"/>
                  </a:lnTo>
                  <a:lnTo>
                    <a:pt x="10775" y="200090"/>
                  </a:lnTo>
                  <a:lnTo>
                    <a:pt x="20143" y="215328"/>
                  </a:lnTo>
                  <a:lnTo>
                    <a:pt x="39199" y="231840"/>
                  </a:lnTo>
                  <a:lnTo>
                    <a:pt x="46776" y="236608"/>
                  </a:lnTo>
                  <a:lnTo>
                    <a:pt x="80978" y="239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933"/>
            <p:cNvSpPr/>
            <p:nvPr>
              <p:custDataLst>
                <p:tags r:id="rId25"/>
              </p:custDataLst>
            </p:nvPr>
          </p:nvSpPr>
          <p:spPr>
            <a:xfrm>
              <a:off x="6549541" y="5944483"/>
              <a:ext cx="35410" cy="151518"/>
            </a:xfrm>
            <a:custGeom>
              <a:avLst/>
              <a:gdLst/>
              <a:ahLst/>
              <a:cxnLst/>
              <a:rect l="0" t="0" r="0" b="0"/>
              <a:pathLst>
                <a:path w="35410" h="151518">
                  <a:moveTo>
                    <a:pt x="3659" y="5467"/>
                  </a:moveTo>
                  <a:lnTo>
                    <a:pt x="3659" y="5467"/>
                  </a:lnTo>
                  <a:lnTo>
                    <a:pt x="3659" y="0"/>
                  </a:lnTo>
                  <a:lnTo>
                    <a:pt x="2953" y="10135"/>
                  </a:lnTo>
                  <a:lnTo>
                    <a:pt x="0" y="27312"/>
                  </a:lnTo>
                  <a:lnTo>
                    <a:pt x="3037" y="70755"/>
                  </a:lnTo>
                  <a:lnTo>
                    <a:pt x="12970" y="109250"/>
                  </a:lnTo>
                  <a:lnTo>
                    <a:pt x="35409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934"/>
            <p:cNvSpPr/>
            <p:nvPr>
              <p:custDataLst>
                <p:tags r:id="rId26"/>
              </p:custDataLst>
            </p:nvPr>
          </p:nvSpPr>
          <p:spPr>
            <a:xfrm>
              <a:off x="6680199" y="5994400"/>
              <a:ext cx="139702" cy="16359"/>
            </a:xfrm>
            <a:custGeom>
              <a:avLst/>
              <a:gdLst/>
              <a:ahLst/>
              <a:cxnLst/>
              <a:rect l="0" t="0" r="0" b="0"/>
              <a:pathLst>
                <a:path w="139702" h="16359">
                  <a:moveTo>
                    <a:pt x="1" y="12700"/>
                  </a:moveTo>
                  <a:lnTo>
                    <a:pt x="1" y="12700"/>
                  </a:lnTo>
                  <a:lnTo>
                    <a:pt x="0" y="16071"/>
                  </a:lnTo>
                  <a:lnTo>
                    <a:pt x="1412" y="16358"/>
                  </a:lnTo>
                  <a:lnTo>
                    <a:pt x="43338" y="9513"/>
                  </a:lnTo>
                  <a:lnTo>
                    <a:pt x="89935" y="6269"/>
                  </a:lnTo>
                  <a:lnTo>
                    <a:pt x="139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935"/>
            <p:cNvSpPr/>
            <p:nvPr>
              <p:custDataLst>
                <p:tags r:id="rId27"/>
              </p:custDataLst>
            </p:nvPr>
          </p:nvSpPr>
          <p:spPr>
            <a:xfrm>
              <a:off x="6903396" y="5873131"/>
              <a:ext cx="121277" cy="317489"/>
            </a:xfrm>
            <a:custGeom>
              <a:avLst/>
              <a:gdLst/>
              <a:ahLst/>
              <a:cxnLst/>
              <a:rect l="0" t="0" r="0" b="0"/>
              <a:pathLst>
                <a:path w="121277" h="317489">
                  <a:moveTo>
                    <a:pt x="24454" y="83169"/>
                  </a:moveTo>
                  <a:lnTo>
                    <a:pt x="24454" y="83169"/>
                  </a:lnTo>
                  <a:lnTo>
                    <a:pt x="19385" y="88944"/>
                  </a:lnTo>
                  <a:lnTo>
                    <a:pt x="14328" y="99070"/>
                  </a:lnTo>
                  <a:lnTo>
                    <a:pt x="12093" y="132779"/>
                  </a:lnTo>
                  <a:lnTo>
                    <a:pt x="16185" y="170709"/>
                  </a:lnTo>
                  <a:lnTo>
                    <a:pt x="17535" y="206709"/>
                  </a:lnTo>
                  <a:lnTo>
                    <a:pt x="17230" y="249675"/>
                  </a:lnTo>
                  <a:lnTo>
                    <a:pt x="11163" y="290906"/>
                  </a:lnTo>
                  <a:lnTo>
                    <a:pt x="5229" y="311937"/>
                  </a:lnTo>
                  <a:lnTo>
                    <a:pt x="3170" y="316114"/>
                  </a:lnTo>
                  <a:lnTo>
                    <a:pt x="1798" y="317488"/>
                  </a:lnTo>
                  <a:lnTo>
                    <a:pt x="883" y="316993"/>
                  </a:lnTo>
                  <a:lnTo>
                    <a:pt x="273" y="315252"/>
                  </a:lnTo>
                  <a:lnTo>
                    <a:pt x="0" y="276970"/>
                  </a:lnTo>
                  <a:lnTo>
                    <a:pt x="4195" y="236155"/>
                  </a:lnTo>
                  <a:lnTo>
                    <a:pt x="9201" y="194899"/>
                  </a:lnTo>
                  <a:lnTo>
                    <a:pt x="11703" y="161037"/>
                  </a:lnTo>
                  <a:lnTo>
                    <a:pt x="16599" y="120038"/>
                  </a:lnTo>
                  <a:lnTo>
                    <a:pt x="26651" y="78329"/>
                  </a:lnTo>
                  <a:lnTo>
                    <a:pt x="40828" y="33556"/>
                  </a:lnTo>
                  <a:lnTo>
                    <a:pt x="51486" y="13611"/>
                  </a:lnTo>
                  <a:lnTo>
                    <a:pt x="63279" y="2865"/>
                  </a:lnTo>
                  <a:lnTo>
                    <a:pt x="69388" y="0"/>
                  </a:lnTo>
                  <a:lnTo>
                    <a:pt x="76282" y="206"/>
                  </a:lnTo>
                  <a:lnTo>
                    <a:pt x="91468" y="6080"/>
                  </a:lnTo>
                  <a:lnTo>
                    <a:pt x="103862" y="17628"/>
                  </a:lnTo>
                  <a:lnTo>
                    <a:pt x="113369" y="33578"/>
                  </a:lnTo>
                  <a:lnTo>
                    <a:pt x="121276" y="66359"/>
                  </a:lnTo>
                  <a:lnTo>
                    <a:pt x="119072" y="100765"/>
                  </a:lnTo>
                  <a:lnTo>
                    <a:pt x="113308" y="117801"/>
                  </a:lnTo>
                  <a:lnTo>
                    <a:pt x="100398" y="130546"/>
                  </a:lnTo>
                  <a:lnTo>
                    <a:pt x="84312" y="139503"/>
                  </a:lnTo>
                  <a:lnTo>
                    <a:pt x="70108" y="143484"/>
                  </a:lnTo>
                  <a:lnTo>
                    <a:pt x="56740" y="141490"/>
                  </a:lnTo>
                  <a:lnTo>
                    <a:pt x="44447" y="135195"/>
                  </a:lnTo>
                  <a:lnTo>
                    <a:pt x="24454" y="114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936"/>
            <p:cNvSpPr/>
            <p:nvPr>
              <p:custDataLst>
                <p:tags r:id="rId28"/>
              </p:custDataLst>
            </p:nvPr>
          </p:nvSpPr>
          <p:spPr>
            <a:xfrm>
              <a:off x="7112000" y="5816600"/>
              <a:ext cx="67414" cy="266701"/>
            </a:xfrm>
            <a:custGeom>
              <a:avLst/>
              <a:gdLst/>
              <a:ahLst/>
              <a:cxnLst/>
              <a:rect l="0" t="0" r="0" b="0"/>
              <a:pathLst>
                <a:path w="67414" h="266701">
                  <a:moveTo>
                    <a:pt x="0" y="0"/>
                  </a:moveTo>
                  <a:lnTo>
                    <a:pt x="0" y="0"/>
                  </a:lnTo>
                  <a:lnTo>
                    <a:pt x="26680" y="27298"/>
                  </a:lnTo>
                  <a:lnTo>
                    <a:pt x="47682" y="71479"/>
                  </a:lnTo>
                  <a:lnTo>
                    <a:pt x="61086" y="111804"/>
                  </a:lnTo>
                  <a:lnTo>
                    <a:pt x="67413" y="155879"/>
                  </a:lnTo>
                  <a:lnTo>
                    <a:pt x="62856" y="191531"/>
                  </a:lnTo>
                  <a:lnTo>
                    <a:pt x="44949" y="233977"/>
                  </a:lnTo>
                  <a:lnTo>
                    <a:pt x="40549" y="24065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587"/>
          <p:cNvGrpSpPr/>
          <p:nvPr/>
        </p:nvGrpSpPr>
        <p:grpSpPr>
          <a:xfrm>
            <a:off x="7236347" y="5492750"/>
            <a:ext cx="750894" cy="273597"/>
            <a:chOff x="7236347" y="5492750"/>
            <a:chExt cx="750894" cy="273597"/>
          </a:xfrm>
        </p:grpSpPr>
        <p:sp>
          <p:nvSpPr>
            <p:cNvPr id="273" name="SMARTInkShape-2937"/>
            <p:cNvSpPr/>
            <p:nvPr>
              <p:custDataLst>
                <p:tags r:id="rId16"/>
              </p:custDataLst>
            </p:nvPr>
          </p:nvSpPr>
          <p:spPr>
            <a:xfrm>
              <a:off x="7236347" y="5571868"/>
              <a:ext cx="47104" cy="130921"/>
            </a:xfrm>
            <a:custGeom>
              <a:avLst/>
              <a:gdLst/>
              <a:ahLst/>
              <a:cxnLst/>
              <a:rect l="0" t="0" r="0" b="0"/>
              <a:pathLst>
                <a:path w="47104" h="130921">
                  <a:moveTo>
                    <a:pt x="40753" y="16132"/>
                  </a:moveTo>
                  <a:lnTo>
                    <a:pt x="40753" y="16132"/>
                  </a:lnTo>
                  <a:lnTo>
                    <a:pt x="37382" y="12761"/>
                  </a:lnTo>
                  <a:lnTo>
                    <a:pt x="37094" y="11063"/>
                  </a:lnTo>
                  <a:lnTo>
                    <a:pt x="37608" y="9224"/>
                  </a:lnTo>
                  <a:lnTo>
                    <a:pt x="38657" y="7294"/>
                  </a:lnTo>
                  <a:lnTo>
                    <a:pt x="38650" y="6006"/>
                  </a:lnTo>
                  <a:lnTo>
                    <a:pt x="37939" y="5148"/>
                  </a:lnTo>
                  <a:lnTo>
                    <a:pt x="36760" y="4576"/>
                  </a:lnTo>
                  <a:lnTo>
                    <a:pt x="35974" y="3489"/>
                  </a:lnTo>
                  <a:lnTo>
                    <a:pt x="35101" y="400"/>
                  </a:lnTo>
                  <a:lnTo>
                    <a:pt x="34163" y="0"/>
                  </a:lnTo>
                  <a:lnTo>
                    <a:pt x="32832" y="438"/>
                  </a:lnTo>
                  <a:lnTo>
                    <a:pt x="31239" y="1436"/>
                  </a:lnTo>
                  <a:lnTo>
                    <a:pt x="16123" y="24305"/>
                  </a:lnTo>
                  <a:lnTo>
                    <a:pt x="3033" y="68287"/>
                  </a:lnTo>
                  <a:lnTo>
                    <a:pt x="0" y="86584"/>
                  </a:lnTo>
                  <a:lnTo>
                    <a:pt x="3801" y="111710"/>
                  </a:lnTo>
                  <a:lnTo>
                    <a:pt x="9343" y="126767"/>
                  </a:lnTo>
                  <a:lnTo>
                    <a:pt x="11347" y="130105"/>
                  </a:lnTo>
                  <a:lnTo>
                    <a:pt x="16210" y="130920"/>
                  </a:lnTo>
                  <a:lnTo>
                    <a:pt x="47103" y="124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938"/>
            <p:cNvSpPr/>
            <p:nvPr>
              <p:custDataLst>
                <p:tags r:id="rId17"/>
              </p:custDataLst>
            </p:nvPr>
          </p:nvSpPr>
          <p:spPr>
            <a:xfrm>
              <a:off x="7334250" y="5609031"/>
              <a:ext cx="69851" cy="86920"/>
            </a:xfrm>
            <a:custGeom>
              <a:avLst/>
              <a:gdLst/>
              <a:ahLst/>
              <a:cxnLst/>
              <a:rect l="0" t="0" r="0" b="0"/>
              <a:pathLst>
                <a:path w="69851" h="86920">
                  <a:moveTo>
                    <a:pt x="0" y="10719"/>
                  </a:moveTo>
                  <a:lnTo>
                    <a:pt x="0" y="10719"/>
                  </a:lnTo>
                  <a:lnTo>
                    <a:pt x="0" y="5252"/>
                  </a:lnTo>
                  <a:lnTo>
                    <a:pt x="0" y="8001"/>
                  </a:lnTo>
                  <a:lnTo>
                    <a:pt x="1881" y="11393"/>
                  </a:lnTo>
                  <a:lnTo>
                    <a:pt x="8839" y="22690"/>
                  </a:lnTo>
                  <a:lnTo>
                    <a:pt x="18613" y="70080"/>
                  </a:lnTo>
                  <a:lnTo>
                    <a:pt x="18963" y="73401"/>
                  </a:lnTo>
                  <a:lnTo>
                    <a:pt x="19048" y="29360"/>
                  </a:lnTo>
                  <a:lnTo>
                    <a:pt x="19755" y="12009"/>
                  </a:lnTo>
                  <a:lnTo>
                    <a:pt x="22420" y="4707"/>
                  </a:lnTo>
                  <a:lnTo>
                    <a:pt x="24824" y="2478"/>
                  </a:lnTo>
                  <a:lnTo>
                    <a:pt x="31259" y="0"/>
                  </a:lnTo>
                  <a:lnTo>
                    <a:pt x="34244" y="46"/>
                  </a:lnTo>
                  <a:lnTo>
                    <a:pt x="39444" y="1977"/>
                  </a:lnTo>
                  <a:lnTo>
                    <a:pt x="44107" y="7068"/>
                  </a:lnTo>
                  <a:lnTo>
                    <a:pt x="65611" y="46128"/>
                  </a:lnTo>
                  <a:lnTo>
                    <a:pt x="69850" y="86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939"/>
            <p:cNvSpPr/>
            <p:nvPr>
              <p:custDataLst>
                <p:tags r:id="rId18"/>
              </p:custDataLst>
            </p:nvPr>
          </p:nvSpPr>
          <p:spPr>
            <a:xfrm>
              <a:off x="7473950" y="5638800"/>
              <a:ext cx="50801" cy="10009"/>
            </a:xfrm>
            <a:custGeom>
              <a:avLst/>
              <a:gdLst/>
              <a:ahLst/>
              <a:cxnLst/>
              <a:rect l="0" t="0" r="0" b="0"/>
              <a:pathLst>
                <a:path w="50801" h="10009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5775" y="1000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940"/>
            <p:cNvSpPr/>
            <p:nvPr>
              <p:custDataLst>
                <p:tags r:id="rId19"/>
              </p:custDataLst>
            </p:nvPr>
          </p:nvSpPr>
          <p:spPr>
            <a:xfrm>
              <a:off x="7569200" y="55943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740" y="48104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941"/>
            <p:cNvSpPr/>
            <p:nvPr>
              <p:custDataLst>
                <p:tags r:id="rId20"/>
              </p:custDataLst>
            </p:nvPr>
          </p:nvSpPr>
          <p:spPr>
            <a:xfrm>
              <a:off x="7626350" y="5538083"/>
              <a:ext cx="37703" cy="170568"/>
            </a:xfrm>
            <a:custGeom>
              <a:avLst/>
              <a:gdLst/>
              <a:ahLst/>
              <a:cxnLst/>
              <a:rect l="0" t="0" r="0" b="0"/>
              <a:pathLst>
                <a:path w="37703" h="170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2749"/>
                  </a:lnTo>
                  <a:lnTo>
                    <a:pt x="17676" y="11404"/>
                  </a:lnTo>
                  <a:lnTo>
                    <a:pt x="26482" y="26276"/>
                  </a:lnTo>
                  <a:lnTo>
                    <a:pt x="36082" y="73458"/>
                  </a:lnTo>
                  <a:lnTo>
                    <a:pt x="37702" y="115558"/>
                  </a:lnTo>
                  <a:lnTo>
                    <a:pt x="31240" y="145410"/>
                  </a:lnTo>
                  <a:lnTo>
                    <a:pt x="127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942"/>
            <p:cNvSpPr/>
            <p:nvPr>
              <p:custDataLst>
                <p:tags r:id="rId21"/>
              </p:custDataLst>
            </p:nvPr>
          </p:nvSpPr>
          <p:spPr>
            <a:xfrm>
              <a:off x="7791450" y="5600700"/>
              <a:ext cx="114301" cy="18528"/>
            </a:xfrm>
            <a:custGeom>
              <a:avLst/>
              <a:gdLst/>
              <a:ahLst/>
              <a:cxnLst/>
              <a:rect l="0" t="0" r="0" b="0"/>
              <a:pathLst>
                <a:path w="114301" h="18528">
                  <a:moveTo>
                    <a:pt x="0" y="6350"/>
                  </a:moveTo>
                  <a:lnTo>
                    <a:pt x="0" y="6350"/>
                  </a:lnTo>
                  <a:lnTo>
                    <a:pt x="0" y="13092"/>
                  </a:lnTo>
                  <a:lnTo>
                    <a:pt x="2116" y="15078"/>
                  </a:lnTo>
                  <a:lnTo>
                    <a:pt x="10113" y="17284"/>
                  </a:lnTo>
                  <a:lnTo>
                    <a:pt x="23144" y="18527"/>
                  </a:lnTo>
                  <a:lnTo>
                    <a:pt x="68298" y="892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943"/>
            <p:cNvSpPr/>
            <p:nvPr>
              <p:custDataLst>
                <p:tags r:id="rId22"/>
              </p:custDataLst>
            </p:nvPr>
          </p:nvSpPr>
          <p:spPr>
            <a:xfrm>
              <a:off x="7953480" y="5492750"/>
              <a:ext cx="9421" cy="12701"/>
            </a:xfrm>
            <a:custGeom>
              <a:avLst/>
              <a:gdLst/>
              <a:ahLst/>
              <a:cxnLst/>
              <a:rect l="0" t="0" r="0" b="0"/>
              <a:pathLst>
                <a:path w="9421" h="12701">
                  <a:moveTo>
                    <a:pt x="9420" y="12700"/>
                  </a:moveTo>
                  <a:lnTo>
                    <a:pt x="9420" y="12700"/>
                  </a:lnTo>
                  <a:lnTo>
                    <a:pt x="581" y="3861"/>
                  </a:lnTo>
                  <a:lnTo>
                    <a:pt x="0" y="2574"/>
                  </a:lnTo>
                  <a:lnTo>
                    <a:pt x="9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944"/>
            <p:cNvSpPr/>
            <p:nvPr>
              <p:custDataLst>
                <p:tags r:id="rId23"/>
              </p:custDataLst>
            </p:nvPr>
          </p:nvSpPr>
          <p:spPr>
            <a:xfrm>
              <a:off x="7943850" y="5568950"/>
              <a:ext cx="43391" cy="197397"/>
            </a:xfrm>
            <a:custGeom>
              <a:avLst/>
              <a:gdLst/>
              <a:ahLst/>
              <a:cxnLst/>
              <a:rect l="0" t="0" r="0" b="0"/>
              <a:pathLst>
                <a:path w="43391" h="197397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26005" y="58410"/>
                  </a:lnTo>
                  <a:lnTo>
                    <a:pt x="39081" y="87895"/>
                  </a:lnTo>
                  <a:lnTo>
                    <a:pt x="43390" y="131557"/>
                  </a:lnTo>
                  <a:lnTo>
                    <a:pt x="40939" y="177119"/>
                  </a:lnTo>
                  <a:lnTo>
                    <a:pt x="35599" y="189962"/>
                  </a:lnTo>
                  <a:lnTo>
                    <a:pt x="32199" y="194375"/>
                  </a:lnTo>
                  <a:lnTo>
                    <a:pt x="28522" y="196611"/>
                  </a:lnTo>
                  <a:lnTo>
                    <a:pt x="24659" y="197396"/>
                  </a:lnTo>
                  <a:lnTo>
                    <a:pt x="20672" y="197214"/>
                  </a:lnTo>
                  <a:lnTo>
                    <a:pt x="16604" y="193565"/>
                  </a:lnTo>
                  <a:lnTo>
                    <a:pt x="8320" y="18010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588"/>
          <p:cNvGrpSpPr/>
          <p:nvPr/>
        </p:nvGrpSpPr>
        <p:grpSpPr>
          <a:xfrm>
            <a:off x="8706732" y="6013450"/>
            <a:ext cx="1167519" cy="514351"/>
            <a:chOff x="8706732" y="6013450"/>
            <a:chExt cx="1167519" cy="514351"/>
          </a:xfrm>
        </p:grpSpPr>
        <p:sp>
          <p:nvSpPr>
            <p:cNvPr id="282" name="SMARTInkShape-2945"/>
            <p:cNvSpPr/>
            <p:nvPr>
              <p:custDataLst>
                <p:tags r:id="rId11"/>
              </p:custDataLst>
            </p:nvPr>
          </p:nvSpPr>
          <p:spPr>
            <a:xfrm>
              <a:off x="9313757" y="6438900"/>
              <a:ext cx="382694" cy="88901"/>
            </a:xfrm>
            <a:custGeom>
              <a:avLst/>
              <a:gdLst/>
              <a:ahLst/>
              <a:cxnLst/>
              <a:rect l="0" t="0" r="0" b="0"/>
              <a:pathLst>
                <a:path w="382694" h="88901">
                  <a:moveTo>
                    <a:pt x="135043" y="0"/>
                  </a:moveTo>
                  <a:lnTo>
                    <a:pt x="135043" y="0"/>
                  </a:lnTo>
                  <a:lnTo>
                    <a:pt x="87875" y="9434"/>
                  </a:lnTo>
                  <a:lnTo>
                    <a:pt x="51374" y="17298"/>
                  </a:lnTo>
                  <a:lnTo>
                    <a:pt x="8997" y="30359"/>
                  </a:lnTo>
                  <a:lnTo>
                    <a:pt x="2329" y="32939"/>
                  </a:lnTo>
                  <a:lnTo>
                    <a:pt x="0" y="36776"/>
                  </a:lnTo>
                  <a:lnTo>
                    <a:pt x="564" y="41451"/>
                  </a:lnTo>
                  <a:lnTo>
                    <a:pt x="3057" y="46684"/>
                  </a:lnTo>
                  <a:lnTo>
                    <a:pt x="20879" y="56261"/>
                  </a:lnTo>
                  <a:lnTo>
                    <a:pt x="60765" y="67705"/>
                  </a:lnTo>
                  <a:lnTo>
                    <a:pt x="103862" y="75564"/>
                  </a:lnTo>
                  <a:lnTo>
                    <a:pt x="134591" y="79445"/>
                  </a:lnTo>
                  <a:lnTo>
                    <a:pt x="169414" y="81169"/>
                  </a:lnTo>
                  <a:lnTo>
                    <a:pt x="204176" y="83817"/>
                  </a:lnTo>
                  <a:lnTo>
                    <a:pt x="239853" y="86641"/>
                  </a:lnTo>
                  <a:lnTo>
                    <a:pt x="279227" y="87896"/>
                  </a:lnTo>
                  <a:lnTo>
                    <a:pt x="382693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946"/>
            <p:cNvSpPr/>
            <p:nvPr>
              <p:custDataLst>
                <p:tags r:id="rId12"/>
              </p:custDataLst>
            </p:nvPr>
          </p:nvSpPr>
          <p:spPr>
            <a:xfrm>
              <a:off x="9182795" y="6357469"/>
              <a:ext cx="691456" cy="24282"/>
            </a:xfrm>
            <a:custGeom>
              <a:avLst/>
              <a:gdLst/>
              <a:ahLst/>
              <a:cxnLst/>
              <a:rect l="0" t="0" r="0" b="0"/>
              <a:pathLst>
                <a:path w="691456" h="24282">
                  <a:moveTo>
                    <a:pt x="31055" y="17931"/>
                  </a:moveTo>
                  <a:lnTo>
                    <a:pt x="31055" y="17931"/>
                  </a:lnTo>
                  <a:lnTo>
                    <a:pt x="347" y="23398"/>
                  </a:lnTo>
                  <a:lnTo>
                    <a:pt x="0" y="22987"/>
                  </a:lnTo>
                  <a:lnTo>
                    <a:pt x="5258" y="20649"/>
                  </a:lnTo>
                  <a:lnTo>
                    <a:pt x="43715" y="11995"/>
                  </a:lnTo>
                  <a:lnTo>
                    <a:pt x="86312" y="10606"/>
                  </a:lnTo>
                  <a:lnTo>
                    <a:pt x="132486" y="7921"/>
                  </a:lnTo>
                  <a:lnTo>
                    <a:pt x="169034" y="4545"/>
                  </a:lnTo>
                  <a:lnTo>
                    <a:pt x="208796" y="1398"/>
                  </a:lnTo>
                  <a:lnTo>
                    <a:pt x="249986" y="0"/>
                  </a:lnTo>
                  <a:lnTo>
                    <a:pt x="293693" y="1260"/>
                  </a:lnTo>
                  <a:lnTo>
                    <a:pt x="338989" y="3466"/>
                  </a:lnTo>
                  <a:lnTo>
                    <a:pt x="384990" y="4447"/>
                  </a:lnTo>
                  <a:lnTo>
                    <a:pt x="429424" y="6764"/>
                  </a:lnTo>
                  <a:lnTo>
                    <a:pt x="473397" y="10146"/>
                  </a:lnTo>
                  <a:lnTo>
                    <a:pt x="518810" y="14001"/>
                  </a:lnTo>
                  <a:lnTo>
                    <a:pt x="559221" y="16184"/>
                  </a:lnTo>
                  <a:lnTo>
                    <a:pt x="595290" y="17861"/>
                  </a:lnTo>
                  <a:lnTo>
                    <a:pt x="641952" y="22065"/>
                  </a:lnTo>
                  <a:lnTo>
                    <a:pt x="691455" y="24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947"/>
            <p:cNvSpPr/>
            <p:nvPr>
              <p:custDataLst>
                <p:tags r:id="rId13"/>
              </p:custDataLst>
            </p:nvPr>
          </p:nvSpPr>
          <p:spPr>
            <a:xfrm>
              <a:off x="8706732" y="6013450"/>
              <a:ext cx="297569" cy="31751"/>
            </a:xfrm>
            <a:custGeom>
              <a:avLst/>
              <a:gdLst/>
              <a:ahLst/>
              <a:cxnLst/>
              <a:rect l="0" t="0" r="0" b="0"/>
              <a:pathLst>
                <a:path w="29756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7" y="31750"/>
                  </a:lnTo>
                  <a:lnTo>
                    <a:pt x="1104" y="30338"/>
                  </a:lnTo>
                  <a:lnTo>
                    <a:pt x="0" y="25008"/>
                  </a:lnTo>
                  <a:lnTo>
                    <a:pt x="1117" y="23022"/>
                  </a:lnTo>
                  <a:lnTo>
                    <a:pt x="3273" y="21699"/>
                  </a:lnTo>
                  <a:lnTo>
                    <a:pt x="10842" y="20227"/>
                  </a:lnTo>
                  <a:lnTo>
                    <a:pt x="48105" y="19282"/>
                  </a:lnTo>
                  <a:lnTo>
                    <a:pt x="93831" y="19119"/>
                  </a:lnTo>
                  <a:lnTo>
                    <a:pt x="140540" y="19070"/>
                  </a:lnTo>
                  <a:lnTo>
                    <a:pt x="180720" y="19056"/>
                  </a:lnTo>
                  <a:lnTo>
                    <a:pt x="215440" y="15289"/>
                  </a:lnTo>
                  <a:lnTo>
                    <a:pt x="257711" y="7117"/>
                  </a:lnTo>
                  <a:lnTo>
                    <a:pt x="297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948"/>
            <p:cNvSpPr/>
            <p:nvPr>
              <p:custDataLst>
                <p:tags r:id="rId14"/>
              </p:custDataLst>
            </p:nvPr>
          </p:nvSpPr>
          <p:spPr>
            <a:xfrm>
              <a:off x="8717369" y="6140450"/>
              <a:ext cx="261532" cy="31479"/>
            </a:xfrm>
            <a:custGeom>
              <a:avLst/>
              <a:gdLst/>
              <a:ahLst/>
              <a:cxnLst/>
              <a:rect l="0" t="0" r="0" b="0"/>
              <a:pathLst>
                <a:path w="261532" h="31479">
                  <a:moveTo>
                    <a:pt x="39281" y="0"/>
                  </a:moveTo>
                  <a:lnTo>
                    <a:pt x="39281" y="0"/>
                  </a:lnTo>
                  <a:lnTo>
                    <a:pt x="0" y="27104"/>
                  </a:lnTo>
                  <a:lnTo>
                    <a:pt x="393" y="28652"/>
                  </a:lnTo>
                  <a:lnTo>
                    <a:pt x="2772" y="29685"/>
                  </a:lnTo>
                  <a:lnTo>
                    <a:pt x="41424" y="31478"/>
                  </a:lnTo>
                  <a:lnTo>
                    <a:pt x="86375" y="29814"/>
                  </a:lnTo>
                  <a:lnTo>
                    <a:pt x="119479" y="26657"/>
                  </a:lnTo>
                  <a:lnTo>
                    <a:pt x="155358" y="22902"/>
                  </a:lnTo>
                  <a:lnTo>
                    <a:pt x="194403" y="16820"/>
                  </a:lnTo>
                  <a:lnTo>
                    <a:pt x="26153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949"/>
            <p:cNvSpPr/>
            <p:nvPr>
              <p:custDataLst>
                <p:tags r:id="rId15"/>
              </p:custDataLst>
            </p:nvPr>
          </p:nvSpPr>
          <p:spPr>
            <a:xfrm>
              <a:off x="8902700" y="6038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589"/>
          <p:cNvGrpSpPr/>
          <p:nvPr/>
        </p:nvGrpSpPr>
        <p:grpSpPr>
          <a:xfrm>
            <a:off x="9486900" y="5963787"/>
            <a:ext cx="587800" cy="369826"/>
            <a:chOff x="9486900" y="5963787"/>
            <a:chExt cx="587800" cy="369826"/>
          </a:xfrm>
        </p:grpSpPr>
        <p:sp>
          <p:nvSpPr>
            <p:cNvPr id="288" name="SMARTInkShape-2950"/>
            <p:cNvSpPr/>
            <p:nvPr>
              <p:custDataLst>
                <p:tags r:id="rId9"/>
              </p:custDataLst>
            </p:nvPr>
          </p:nvSpPr>
          <p:spPr>
            <a:xfrm>
              <a:off x="9907486" y="5963787"/>
              <a:ext cx="167214" cy="369826"/>
            </a:xfrm>
            <a:custGeom>
              <a:avLst/>
              <a:gdLst/>
              <a:ahLst/>
              <a:cxnLst/>
              <a:rect l="0" t="0" r="0" b="0"/>
              <a:pathLst>
                <a:path w="167214" h="369826">
                  <a:moveTo>
                    <a:pt x="36614" y="94113"/>
                  </a:moveTo>
                  <a:lnTo>
                    <a:pt x="36614" y="94113"/>
                  </a:lnTo>
                  <a:lnTo>
                    <a:pt x="36614" y="102952"/>
                  </a:lnTo>
                  <a:lnTo>
                    <a:pt x="30147" y="143458"/>
                  </a:lnTo>
                  <a:lnTo>
                    <a:pt x="25354" y="189206"/>
                  </a:lnTo>
                  <a:lnTo>
                    <a:pt x="22460" y="233766"/>
                  </a:lnTo>
                  <a:lnTo>
                    <a:pt x="17132" y="280131"/>
                  </a:lnTo>
                  <a:lnTo>
                    <a:pt x="11086" y="325854"/>
                  </a:lnTo>
                  <a:lnTo>
                    <a:pt x="4977" y="369040"/>
                  </a:lnTo>
                  <a:lnTo>
                    <a:pt x="3528" y="369825"/>
                  </a:lnTo>
                  <a:lnTo>
                    <a:pt x="1856" y="368938"/>
                  </a:lnTo>
                  <a:lnTo>
                    <a:pt x="0" y="362307"/>
                  </a:lnTo>
                  <a:lnTo>
                    <a:pt x="836" y="341030"/>
                  </a:lnTo>
                  <a:lnTo>
                    <a:pt x="5552" y="304151"/>
                  </a:lnTo>
                  <a:lnTo>
                    <a:pt x="11418" y="263121"/>
                  </a:lnTo>
                  <a:lnTo>
                    <a:pt x="17624" y="222976"/>
                  </a:lnTo>
                  <a:lnTo>
                    <a:pt x="21824" y="190896"/>
                  </a:lnTo>
                  <a:lnTo>
                    <a:pt x="26043" y="155472"/>
                  </a:lnTo>
                  <a:lnTo>
                    <a:pt x="32384" y="116684"/>
                  </a:lnTo>
                  <a:lnTo>
                    <a:pt x="40142" y="70271"/>
                  </a:lnTo>
                  <a:lnTo>
                    <a:pt x="46170" y="36643"/>
                  </a:lnTo>
                  <a:lnTo>
                    <a:pt x="49334" y="28283"/>
                  </a:lnTo>
                  <a:lnTo>
                    <a:pt x="62257" y="13350"/>
                  </a:lnTo>
                  <a:lnTo>
                    <a:pt x="78349" y="2479"/>
                  </a:lnTo>
                  <a:lnTo>
                    <a:pt x="92557" y="0"/>
                  </a:lnTo>
                  <a:lnTo>
                    <a:pt x="107808" y="5013"/>
                  </a:lnTo>
                  <a:lnTo>
                    <a:pt x="130483" y="18736"/>
                  </a:lnTo>
                  <a:lnTo>
                    <a:pt x="151189" y="44155"/>
                  </a:lnTo>
                  <a:lnTo>
                    <a:pt x="163774" y="70923"/>
                  </a:lnTo>
                  <a:lnTo>
                    <a:pt x="167213" y="85923"/>
                  </a:lnTo>
                  <a:lnTo>
                    <a:pt x="165778" y="109638"/>
                  </a:lnTo>
                  <a:lnTo>
                    <a:pt x="154142" y="134539"/>
                  </a:lnTo>
                  <a:lnTo>
                    <a:pt x="140660" y="153050"/>
                  </a:lnTo>
                  <a:lnTo>
                    <a:pt x="128248" y="160994"/>
                  </a:lnTo>
                  <a:lnTo>
                    <a:pt x="90541" y="175214"/>
                  </a:lnTo>
                  <a:lnTo>
                    <a:pt x="42964" y="183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2951"/>
            <p:cNvSpPr/>
            <p:nvPr>
              <p:custDataLst>
                <p:tags r:id="rId10"/>
              </p:custDataLst>
            </p:nvPr>
          </p:nvSpPr>
          <p:spPr>
            <a:xfrm>
              <a:off x="9486900" y="6023915"/>
              <a:ext cx="171451" cy="167974"/>
            </a:xfrm>
            <a:custGeom>
              <a:avLst/>
              <a:gdLst/>
              <a:ahLst/>
              <a:cxnLst/>
              <a:rect l="0" t="0" r="0" b="0"/>
              <a:pathLst>
                <a:path w="171451" h="167974">
                  <a:moveTo>
                    <a:pt x="0" y="21285"/>
                  </a:moveTo>
                  <a:lnTo>
                    <a:pt x="0" y="21285"/>
                  </a:lnTo>
                  <a:lnTo>
                    <a:pt x="0" y="17627"/>
                  </a:lnTo>
                  <a:lnTo>
                    <a:pt x="5069" y="62397"/>
                  </a:lnTo>
                  <a:lnTo>
                    <a:pt x="10984" y="105893"/>
                  </a:lnTo>
                  <a:lnTo>
                    <a:pt x="8990" y="148300"/>
                  </a:lnTo>
                  <a:lnTo>
                    <a:pt x="6698" y="167973"/>
                  </a:lnTo>
                  <a:lnTo>
                    <a:pt x="6582" y="167761"/>
                  </a:lnTo>
                  <a:lnTo>
                    <a:pt x="11406" y="130972"/>
                  </a:lnTo>
                  <a:lnTo>
                    <a:pt x="19186" y="83874"/>
                  </a:lnTo>
                  <a:lnTo>
                    <a:pt x="28345" y="40006"/>
                  </a:lnTo>
                  <a:lnTo>
                    <a:pt x="35880" y="23961"/>
                  </a:lnTo>
                  <a:lnTo>
                    <a:pt x="46286" y="9774"/>
                  </a:lnTo>
                  <a:lnTo>
                    <a:pt x="61729" y="2058"/>
                  </a:lnTo>
                  <a:lnTo>
                    <a:pt x="70786" y="0"/>
                  </a:lnTo>
                  <a:lnTo>
                    <a:pt x="90257" y="1477"/>
                  </a:lnTo>
                  <a:lnTo>
                    <a:pt x="100388" y="3846"/>
                  </a:lnTo>
                  <a:lnTo>
                    <a:pt x="119169" y="17767"/>
                  </a:lnTo>
                  <a:lnTo>
                    <a:pt x="134808" y="36654"/>
                  </a:lnTo>
                  <a:lnTo>
                    <a:pt x="147579" y="64566"/>
                  </a:lnTo>
                  <a:lnTo>
                    <a:pt x="157139" y="110083"/>
                  </a:lnTo>
                  <a:lnTo>
                    <a:pt x="171450" y="141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302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590"/>
          <p:cNvGrpSpPr/>
          <p:nvPr/>
        </p:nvGrpSpPr>
        <p:grpSpPr>
          <a:xfrm>
            <a:off x="564183" y="287109"/>
            <a:ext cx="1747218" cy="632754"/>
            <a:chOff x="564183" y="287109"/>
            <a:chExt cx="1747218" cy="632754"/>
          </a:xfrm>
        </p:grpSpPr>
        <p:sp>
          <p:nvSpPr>
            <p:cNvPr id="2" name="SMARTInkShape-2952"/>
            <p:cNvSpPr/>
            <p:nvPr>
              <p:custDataLst>
                <p:tags r:id="rId119"/>
              </p:custDataLst>
            </p:nvPr>
          </p:nvSpPr>
          <p:spPr>
            <a:xfrm>
              <a:off x="574594" y="450905"/>
              <a:ext cx="212807" cy="405682"/>
            </a:xfrm>
            <a:custGeom>
              <a:avLst/>
              <a:gdLst/>
              <a:ahLst/>
              <a:cxnLst/>
              <a:rect l="0" t="0" r="0" b="0"/>
              <a:pathLst>
                <a:path w="212807" h="405682">
                  <a:moveTo>
                    <a:pt x="181056" y="25345"/>
                  </a:moveTo>
                  <a:lnTo>
                    <a:pt x="181056" y="25345"/>
                  </a:lnTo>
                  <a:lnTo>
                    <a:pt x="184427" y="21974"/>
                  </a:lnTo>
                  <a:lnTo>
                    <a:pt x="186082" y="18437"/>
                  </a:lnTo>
                  <a:lnTo>
                    <a:pt x="186523" y="16507"/>
                  </a:lnTo>
                  <a:lnTo>
                    <a:pt x="183773" y="7047"/>
                  </a:lnTo>
                  <a:lnTo>
                    <a:pt x="182162" y="4680"/>
                  </a:lnTo>
                  <a:lnTo>
                    <a:pt x="178490" y="2049"/>
                  </a:lnTo>
                  <a:lnTo>
                    <a:pt x="163198" y="361"/>
                  </a:lnTo>
                  <a:lnTo>
                    <a:pt x="121807" y="0"/>
                  </a:lnTo>
                  <a:lnTo>
                    <a:pt x="74432" y="6860"/>
                  </a:lnTo>
                  <a:lnTo>
                    <a:pt x="65524" y="8788"/>
                  </a:lnTo>
                  <a:lnTo>
                    <a:pt x="49980" y="20338"/>
                  </a:lnTo>
                  <a:lnTo>
                    <a:pt x="17667" y="64458"/>
                  </a:lnTo>
                  <a:lnTo>
                    <a:pt x="10131" y="77066"/>
                  </a:lnTo>
                  <a:lnTo>
                    <a:pt x="3908" y="116935"/>
                  </a:lnTo>
                  <a:lnTo>
                    <a:pt x="0" y="153142"/>
                  </a:lnTo>
                  <a:lnTo>
                    <a:pt x="522" y="199540"/>
                  </a:lnTo>
                  <a:lnTo>
                    <a:pt x="991" y="243041"/>
                  </a:lnTo>
                  <a:lnTo>
                    <a:pt x="2585" y="286619"/>
                  </a:lnTo>
                  <a:lnTo>
                    <a:pt x="6428" y="325166"/>
                  </a:lnTo>
                  <a:lnTo>
                    <a:pt x="14753" y="368385"/>
                  </a:lnTo>
                  <a:lnTo>
                    <a:pt x="25321" y="390394"/>
                  </a:lnTo>
                  <a:lnTo>
                    <a:pt x="33288" y="398785"/>
                  </a:lnTo>
                  <a:lnTo>
                    <a:pt x="49059" y="402985"/>
                  </a:lnTo>
                  <a:lnTo>
                    <a:pt x="90307" y="405681"/>
                  </a:lnTo>
                  <a:lnTo>
                    <a:pt x="137495" y="396780"/>
                  </a:lnTo>
                  <a:lnTo>
                    <a:pt x="183368" y="385312"/>
                  </a:lnTo>
                  <a:lnTo>
                    <a:pt x="212806" y="368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53"/>
            <p:cNvSpPr/>
            <p:nvPr>
              <p:custDataLst>
                <p:tags r:id="rId120"/>
              </p:custDataLst>
            </p:nvPr>
          </p:nvSpPr>
          <p:spPr>
            <a:xfrm>
              <a:off x="564183" y="666750"/>
              <a:ext cx="223218" cy="82551"/>
            </a:xfrm>
            <a:custGeom>
              <a:avLst/>
              <a:gdLst/>
              <a:ahLst/>
              <a:cxnLst/>
              <a:rect l="0" t="0" r="0" b="0"/>
              <a:pathLst>
                <a:path w="223218" h="82551">
                  <a:moveTo>
                    <a:pt x="7317" y="82550"/>
                  </a:moveTo>
                  <a:lnTo>
                    <a:pt x="7317" y="82550"/>
                  </a:lnTo>
                  <a:lnTo>
                    <a:pt x="575" y="82550"/>
                  </a:lnTo>
                  <a:lnTo>
                    <a:pt x="0" y="81844"/>
                  </a:lnTo>
                  <a:lnTo>
                    <a:pt x="1028" y="80669"/>
                  </a:lnTo>
                  <a:lnTo>
                    <a:pt x="45673" y="55414"/>
                  </a:lnTo>
                  <a:lnTo>
                    <a:pt x="92122" y="37105"/>
                  </a:lnTo>
                  <a:lnTo>
                    <a:pt x="134985" y="25105"/>
                  </a:lnTo>
                  <a:lnTo>
                    <a:pt x="223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54"/>
            <p:cNvSpPr/>
            <p:nvPr>
              <p:custDataLst>
                <p:tags r:id="rId121"/>
              </p:custDataLst>
            </p:nvPr>
          </p:nvSpPr>
          <p:spPr>
            <a:xfrm>
              <a:off x="909356" y="413382"/>
              <a:ext cx="271745" cy="458041"/>
            </a:xfrm>
            <a:custGeom>
              <a:avLst/>
              <a:gdLst/>
              <a:ahLst/>
              <a:cxnLst/>
              <a:rect l="0" t="0" r="0" b="0"/>
              <a:pathLst>
                <a:path w="271745" h="458041">
                  <a:moveTo>
                    <a:pt x="220944" y="37468"/>
                  </a:moveTo>
                  <a:lnTo>
                    <a:pt x="220944" y="37468"/>
                  </a:lnTo>
                  <a:lnTo>
                    <a:pt x="231070" y="26637"/>
                  </a:lnTo>
                  <a:lnTo>
                    <a:pt x="232881" y="20461"/>
                  </a:lnTo>
                  <a:lnTo>
                    <a:pt x="233305" y="16269"/>
                  </a:lnTo>
                  <a:lnTo>
                    <a:pt x="230173" y="6571"/>
                  </a:lnTo>
                  <a:lnTo>
                    <a:pt x="225685" y="4170"/>
                  </a:lnTo>
                  <a:lnTo>
                    <a:pt x="190097" y="0"/>
                  </a:lnTo>
                  <a:lnTo>
                    <a:pt x="153556" y="9668"/>
                  </a:lnTo>
                  <a:lnTo>
                    <a:pt x="106982" y="25938"/>
                  </a:lnTo>
                  <a:lnTo>
                    <a:pt x="60248" y="46741"/>
                  </a:lnTo>
                  <a:lnTo>
                    <a:pt x="17296" y="77956"/>
                  </a:lnTo>
                  <a:lnTo>
                    <a:pt x="8608" y="91211"/>
                  </a:lnTo>
                  <a:lnTo>
                    <a:pt x="3100" y="108626"/>
                  </a:lnTo>
                  <a:lnTo>
                    <a:pt x="0" y="145492"/>
                  </a:lnTo>
                  <a:lnTo>
                    <a:pt x="492" y="184951"/>
                  </a:lnTo>
                  <a:lnTo>
                    <a:pt x="8242" y="231058"/>
                  </a:lnTo>
                  <a:lnTo>
                    <a:pt x="15321" y="274901"/>
                  </a:lnTo>
                  <a:lnTo>
                    <a:pt x="22592" y="312979"/>
                  </a:lnTo>
                  <a:lnTo>
                    <a:pt x="31959" y="357657"/>
                  </a:lnTo>
                  <a:lnTo>
                    <a:pt x="36067" y="396217"/>
                  </a:lnTo>
                  <a:lnTo>
                    <a:pt x="43135" y="441618"/>
                  </a:lnTo>
                  <a:lnTo>
                    <a:pt x="46198" y="449453"/>
                  </a:lnTo>
                  <a:lnTo>
                    <a:pt x="55555" y="455287"/>
                  </a:lnTo>
                  <a:lnTo>
                    <a:pt x="62001" y="457831"/>
                  </a:lnTo>
                  <a:lnTo>
                    <a:pt x="87929" y="458040"/>
                  </a:lnTo>
                  <a:lnTo>
                    <a:pt x="124696" y="450262"/>
                  </a:lnTo>
                  <a:lnTo>
                    <a:pt x="168274" y="443014"/>
                  </a:lnTo>
                  <a:lnTo>
                    <a:pt x="214721" y="429039"/>
                  </a:lnTo>
                  <a:lnTo>
                    <a:pt x="271744" y="412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55"/>
            <p:cNvSpPr/>
            <p:nvPr>
              <p:custDataLst>
                <p:tags r:id="rId122"/>
              </p:custDataLst>
            </p:nvPr>
          </p:nvSpPr>
          <p:spPr>
            <a:xfrm>
              <a:off x="1245152" y="566090"/>
              <a:ext cx="215349" cy="201572"/>
            </a:xfrm>
            <a:custGeom>
              <a:avLst/>
              <a:gdLst/>
              <a:ahLst/>
              <a:cxnLst/>
              <a:rect l="0" t="0" r="0" b="0"/>
              <a:pathLst>
                <a:path w="215349" h="201572">
                  <a:moveTo>
                    <a:pt x="18498" y="30810"/>
                  </a:moveTo>
                  <a:lnTo>
                    <a:pt x="18498" y="30810"/>
                  </a:lnTo>
                  <a:lnTo>
                    <a:pt x="18498" y="9762"/>
                  </a:lnTo>
                  <a:lnTo>
                    <a:pt x="15676" y="6195"/>
                  </a:lnTo>
                  <a:lnTo>
                    <a:pt x="275" y="469"/>
                  </a:lnTo>
                  <a:lnTo>
                    <a:pt x="0" y="0"/>
                  </a:lnTo>
                  <a:lnTo>
                    <a:pt x="9724" y="2709"/>
                  </a:lnTo>
                  <a:lnTo>
                    <a:pt x="50985" y="40526"/>
                  </a:lnTo>
                  <a:lnTo>
                    <a:pt x="95480" y="82623"/>
                  </a:lnTo>
                  <a:lnTo>
                    <a:pt x="135828" y="122770"/>
                  </a:lnTo>
                  <a:lnTo>
                    <a:pt x="175269" y="165843"/>
                  </a:lnTo>
                  <a:lnTo>
                    <a:pt x="206877" y="195947"/>
                  </a:lnTo>
                  <a:lnTo>
                    <a:pt x="209700" y="200168"/>
                  </a:lnTo>
                  <a:lnTo>
                    <a:pt x="211583" y="201571"/>
                  </a:lnTo>
                  <a:lnTo>
                    <a:pt x="212838" y="201095"/>
                  </a:lnTo>
                  <a:lnTo>
                    <a:pt x="214232" y="197509"/>
                  </a:lnTo>
                  <a:lnTo>
                    <a:pt x="215348" y="1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56"/>
            <p:cNvSpPr/>
            <p:nvPr>
              <p:custDataLst>
                <p:tags r:id="rId123"/>
              </p:custDataLst>
            </p:nvPr>
          </p:nvSpPr>
          <p:spPr>
            <a:xfrm>
              <a:off x="1275421" y="566915"/>
              <a:ext cx="172380" cy="266990"/>
            </a:xfrm>
            <a:custGeom>
              <a:avLst/>
              <a:gdLst/>
              <a:ahLst/>
              <a:cxnLst/>
              <a:rect l="0" t="0" r="0" b="0"/>
              <a:pathLst>
                <a:path w="172380" h="266990">
                  <a:moveTo>
                    <a:pt x="172379" y="10935"/>
                  </a:moveTo>
                  <a:lnTo>
                    <a:pt x="172379" y="10935"/>
                  </a:lnTo>
                  <a:lnTo>
                    <a:pt x="172379" y="4193"/>
                  </a:lnTo>
                  <a:lnTo>
                    <a:pt x="171673" y="2207"/>
                  </a:lnTo>
                  <a:lnTo>
                    <a:pt x="170497" y="883"/>
                  </a:lnTo>
                  <a:lnTo>
                    <a:pt x="169008" y="0"/>
                  </a:lnTo>
                  <a:lnTo>
                    <a:pt x="166604" y="1529"/>
                  </a:lnTo>
                  <a:lnTo>
                    <a:pt x="136519" y="43218"/>
                  </a:lnTo>
                  <a:lnTo>
                    <a:pt x="113573" y="84757"/>
                  </a:lnTo>
                  <a:lnTo>
                    <a:pt x="88287" y="125967"/>
                  </a:lnTo>
                  <a:lnTo>
                    <a:pt x="60753" y="165988"/>
                  </a:lnTo>
                  <a:lnTo>
                    <a:pt x="36450" y="205592"/>
                  </a:lnTo>
                  <a:lnTo>
                    <a:pt x="9435" y="250966"/>
                  </a:lnTo>
                  <a:lnTo>
                    <a:pt x="0" y="266989"/>
                  </a:lnTo>
                  <a:lnTo>
                    <a:pt x="929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57"/>
            <p:cNvSpPr/>
            <p:nvPr>
              <p:custDataLst>
                <p:tags r:id="rId124"/>
              </p:custDataLst>
            </p:nvPr>
          </p:nvSpPr>
          <p:spPr>
            <a:xfrm>
              <a:off x="1473562" y="391991"/>
              <a:ext cx="120289" cy="98767"/>
            </a:xfrm>
            <a:custGeom>
              <a:avLst/>
              <a:gdLst/>
              <a:ahLst/>
              <a:cxnLst/>
              <a:rect l="0" t="0" r="0" b="0"/>
              <a:pathLst>
                <a:path w="120289" h="98767">
                  <a:moveTo>
                    <a:pt x="18688" y="27109"/>
                  </a:moveTo>
                  <a:lnTo>
                    <a:pt x="18688" y="27109"/>
                  </a:lnTo>
                  <a:lnTo>
                    <a:pt x="15317" y="27109"/>
                  </a:lnTo>
                  <a:lnTo>
                    <a:pt x="11780" y="25228"/>
                  </a:lnTo>
                  <a:lnTo>
                    <a:pt x="860" y="15553"/>
                  </a:lnTo>
                  <a:lnTo>
                    <a:pt x="0" y="8006"/>
                  </a:lnTo>
                  <a:lnTo>
                    <a:pt x="1680" y="2626"/>
                  </a:lnTo>
                  <a:lnTo>
                    <a:pt x="3116" y="204"/>
                  </a:lnTo>
                  <a:lnTo>
                    <a:pt x="7601" y="0"/>
                  </a:lnTo>
                  <a:lnTo>
                    <a:pt x="27946" y="5749"/>
                  </a:lnTo>
                  <a:lnTo>
                    <a:pt x="36443" y="10090"/>
                  </a:lnTo>
                  <a:lnTo>
                    <a:pt x="42572" y="20015"/>
                  </a:lnTo>
                  <a:lnTo>
                    <a:pt x="45194" y="26613"/>
                  </a:lnTo>
                  <a:lnTo>
                    <a:pt x="44344" y="43352"/>
                  </a:lnTo>
                  <a:lnTo>
                    <a:pt x="39263" y="60434"/>
                  </a:lnTo>
                  <a:lnTo>
                    <a:pt x="22814" y="91415"/>
                  </a:lnTo>
                  <a:lnTo>
                    <a:pt x="22850" y="94674"/>
                  </a:lnTo>
                  <a:lnTo>
                    <a:pt x="23579" y="97552"/>
                  </a:lnTo>
                  <a:lnTo>
                    <a:pt x="26182" y="98766"/>
                  </a:lnTo>
                  <a:lnTo>
                    <a:pt x="40664" y="97102"/>
                  </a:lnTo>
                  <a:lnTo>
                    <a:pt x="81990" y="88232"/>
                  </a:lnTo>
                  <a:lnTo>
                    <a:pt x="120288" y="77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58"/>
            <p:cNvSpPr/>
            <p:nvPr>
              <p:custDataLst>
                <p:tags r:id="rId125"/>
              </p:custDataLst>
            </p:nvPr>
          </p:nvSpPr>
          <p:spPr>
            <a:xfrm>
              <a:off x="1690244" y="287109"/>
              <a:ext cx="258758" cy="632754"/>
            </a:xfrm>
            <a:custGeom>
              <a:avLst/>
              <a:gdLst/>
              <a:ahLst/>
              <a:cxnLst/>
              <a:rect l="0" t="0" r="0" b="0"/>
              <a:pathLst>
                <a:path w="258758" h="632754">
                  <a:moveTo>
                    <a:pt x="11556" y="74841"/>
                  </a:moveTo>
                  <a:lnTo>
                    <a:pt x="11556" y="74841"/>
                  </a:lnTo>
                  <a:lnTo>
                    <a:pt x="1430" y="49520"/>
                  </a:lnTo>
                  <a:lnTo>
                    <a:pt x="0" y="42891"/>
                  </a:lnTo>
                  <a:lnTo>
                    <a:pt x="1030" y="39430"/>
                  </a:lnTo>
                  <a:lnTo>
                    <a:pt x="5937" y="31821"/>
                  </a:lnTo>
                  <a:lnTo>
                    <a:pt x="45141" y="10418"/>
                  </a:lnTo>
                  <a:lnTo>
                    <a:pt x="62900" y="3228"/>
                  </a:lnTo>
                  <a:lnTo>
                    <a:pt x="91680" y="0"/>
                  </a:lnTo>
                  <a:lnTo>
                    <a:pt x="120277" y="5786"/>
                  </a:lnTo>
                  <a:lnTo>
                    <a:pt x="149995" y="29921"/>
                  </a:lnTo>
                  <a:lnTo>
                    <a:pt x="174401" y="60512"/>
                  </a:lnTo>
                  <a:lnTo>
                    <a:pt x="188296" y="91919"/>
                  </a:lnTo>
                  <a:lnTo>
                    <a:pt x="199312" y="139206"/>
                  </a:lnTo>
                  <a:lnTo>
                    <a:pt x="205398" y="176697"/>
                  </a:lnTo>
                  <a:lnTo>
                    <a:pt x="207515" y="214617"/>
                  </a:lnTo>
                  <a:lnTo>
                    <a:pt x="208230" y="261593"/>
                  </a:lnTo>
                  <a:lnTo>
                    <a:pt x="210235" y="299038"/>
                  </a:lnTo>
                  <a:lnTo>
                    <a:pt x="213452" y="332529"/>
                  </a:lnTo>
                  <a:lnTo>
                    <a:pt x="217234" y="368580"/>
                  </a:lnTo>
                  <a:lnTo>
                    <a:pt x="223330" y="407722"/>
                  </a:lnTo>
                  <a:lnTo>
                    <a:pt x="229604" y="450677"/>
                  </a:lnTo>
                  <a:lnTo>
                    <a:pt x="238751" y="492529"/>
                  </a:lnTo>
                  <a:lnTo>
                    <a:pt x="248755" y="527860"/>
                  </a:lnTo>
                  <a:lnTo>
                    <a:pt x="255796" y="566472"/>
                  </a:lnTo>
                  <a:lnTo>
                    <a:pt x="258757" y="606922"/>
                  </a:lnTo>
                  <a:lnTo>
                    <a:pt x="255379" y="613006"/>
                  </a:lnTo>
                  <a:lnTo>
                    <a:pt x="242218" y="623529"/>
                  </a:lnTo>
                  <a:lnTo>
                    <a:pt x="224609" y="629147"/>
                  </a:lnTo>
                  <a:lnTo>
                    <a:pt x="181189" y="632753"/>
                  </a:lnTo>
                  <a:lnTo>
                    <a:pt x="147739" y="626636"/>
                  </a:lnTo>
                  <a:lnTo>
                    <a:pt x="133700" y="619709"/>
                  </a:lnTo>
                  <a:lnTo>
                    <a:pt x="128969" y="615886"/>
                  </a:lnTo>
                  <a:lnTo>
                    <a:pt x="113156" y="58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59"/>
            <p:cNvSpPr/>
            <p:nvPr>
              <p:custDataLst>
                <p:tags r:id="rId126"/>
              </p:custDataLst>
            </p:nvPr>
          </p:nvSpPr>
          <p:spPr>
            <a:xfrm>
              <a:off x="2091842" y="622300"/>
              <a:ext cx="130659" cy="24518"/>
            </a:xfrm>
            <a:custGeom>
              <a:avLst/>
              <a:gdLst/>
              <a:ahLst/>
              <a:cxnLst/>
              <a:rect l="0" t="0" r="0" b="0"/>
              <a:pathLst>
                <a:path w="130659" h="24518">
                  <a:moveTo>
                    <a:pt x="3658" y="19050"/>
                  </a:moveTo>
                  <a:lnTo>
                    <a:pt x="3658" y="19050"/>
                  </a:lnTo>
                  <a:lnTo>
                    <a:pt x="287" y="22421"/>
                  </a:lnTo>
                  <a:lnTo>
                    <a:pt x="0" y="23414"/>
                  </a:lnTo>
                  <a:lnTo>
                    <a:pt x="513" y="24076"/>
                  </a:lnTo>
                  <a:lnTo>
                    <a:pt x="1562" y="24517"/>
                  </a:lnTo>
                  <a:lnTo>
                    <a:pt x="46844" y="11017"/>
                  </a:lnTo>
                  <a:lnTo>
                    <a:pt x="92883" y="2908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60"/>
            <p:cNvSpPr/>
            <p:nvPr>
              <p:custDataLst>
                <p:tags r:id="rId127"/>
              </p:custDataLst>
            </p:nvPr>
          </p:nvSpPr>
          <p:spPr>
            <a:xfrm>
              <a:off x="2082696" y="711200"/>
              <a:ext cx="228705" cy="30006"/>
            </a:xfrm>
            <a:custGeom>
              <a:avLst/>
              <a:gdLst/>
              <a:ahLst/>
              <a:cxnLst/>
              <a:rect l="0" t="0" r="0" b="0"/>
              <a:pathLst>
                <a:path w="228705" h="30006">
                  <a:moveTo>
                    <a:pt x="19154" y="0"/>
                  </a:moveTo>
                  <a:lnTo>
                    <a:pt x="19154" y="0"/>
                  </a:lnTo>
                  <a:lnTo>
                    <a:pt x="1006" y="19559"/>
                  </a:lnTo>
                  <a:lnTo>
                    <a:pt x="0" y="22917"/>
                  </a:lnTo>
                  <a:lnTo>
                    <a:pt x="34" y="25861"/>
                  </a:lnTo>
                  <a:lnTo>
                    <a:pt x="2880" y="27824"/>
                  </a:lnTo>
                  <a:lnTo>
                    <a:pt x="13567" y="30005"/>
                  </a:lnTo>
                  <a:lnTo>
                    <a:pt x="59338" y="26336"/>
                  </a:lnTo>
                  <a:lnTo>
                    <a:pt x="103576" y="20817"/>
                  </a:lnTo>
                  <a:lnTo>
                    <a:pt x="142083" y="14713"/>
                  </a:lnTo>
                  <a:lnTo>
                    <a:pt x="185478" y="8436"/>
                  </a:lnTo>
                  <a:lnTo>
                    <a:pt x="2287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2961"/>
          <p:cNvSpPr/>
          <p:nvPr>
            <p:custDataLst>
              <p:tags r:id="rId1"/>
            </p:custDataLst>
          </p:nvPr>
        </p:nvSpPr>
        <p:spPr>
          <a:xfrm>
            <a:off x="2764904" y="381339"/>
            <a:ext cx="397397" cy="475701"/>
          </a:xfrm>
          <a:custGeom>
            <a:avLst/>
            <a:gdLst/>
            <a:ahLst/>
            <a:cxnLst/>
            <a:rect l="0" t="0" r="0" b="0"/>
            <a:pathLst>
              <a:path w="397397" h="475701">
                <a:moveTo>
                  <a:pt x="327546" y="12361"/>
                </a:moveTo>
                <a:lnTo>
                  <a:pt x="327546" y="12361"/>
                </a:lnTo>
                <a:lnTo>
                  <a:pt x="330917" y="12361"/>
                </a:lnTo>
                <a:lnTo>
                  <a:pt x="334453" y="10480"/>
                </a:lnTo>
                <a:lnTo>
                  <a:pt x="336384" y="8990"/>
                </a:lnTo>
                <a:lnTo>
                  <a:pt x="338529" y="5454"/>
                </a:lnTo>
                <a:lnTo>
                  <a:pt x="339101" y="3523"/>
                </a:lnTo>
                <a:lnTo>
                  <a:pt x="340188" y="2235"/>
                </a:lnTo>
                <a:lnTo>
                  <a:pt x="345613" y="0"/>
                </a:lnTo>
                <a:lnTo>
                  <a:pt x="303868" y="26354"/>
                </a:lnTo>
                <a:lnTo>
                  <a:pt x="261189" y="56981"/>
                </a:lnTo>
                <a:lnTo>
                  <a:pt x="214290" y="88583"/>
                </a:lnTo>
                <a:lnTo>
                  <a:pt x="169212" y="116551"/>
                </a:lnTo>
                <a:lnTo>
                  <a:pt x="128270" y="138148"/>
                </a:lnTo>
                <a:lnTo>
                  <a:pt x="105361" y="161422"/>
                </a:lnTo>
                <a:lnTo>
                  <a:pt x="100151" y="172214"/>
                </a:lnTo>
                <a:lnTo>
                  <a:pt x="99749" y="176080"/>
                </a:lnTo>
                <a:lnTo>
                  <a:pt x="102304" y="180068"/>
                </a:lnTo>
                <a:lnTo>
                  <a:pt x="112668" y="188262"/>
                </a:lnTo>
                <a:lnTo>
                  <a:pt x="154704" y="199246"/>
                </a:lnTo>
                <a:lnTo>
                  <a:pt x="193842" y="204028"/>
                </a:lnTo>
                <a:lnTo>
                  <a:pt x="234813" y="211558"/>
                </a:lnTo>
                <a:lnTo>
                  <a:pt x="259931" y="224488"/>
                </a:lnTo>
                <a:lnTo>
                  <a:pt x="264830" y="231390"/>
                </a:lnTo>
                <a:lnTo>
                  <a:pt x="268393" y="248467"/>
                </a:lnTo>
                <a:lnTo>
                  <a:pt x="260099" y="267815"/>
                </a:lnTo>
                <a:lnTo>
                  <a:pt x="219287" y="312353"/>
                </a:lnTo>
                <a:lnTo>
                  <a:pt x="178168" y="346001"/>
                </a:lnTo>
                <a:lnTo>
                  <a:pt x="136806" y="368850"/>
                </a:lnTo>
                <a:lnTo>
                  <a:pt x="99580" y="389156"/>
                </a:lnTo>
                <a:lnTo>
                  <a:pt x="53289" y="414559"/>
                </a:lnTo>
                <a:lnTo>
                  <a:pt x="6305" y="449425"/>
                </a:lnTo>
                <a:lnTo>
                  <a:pt x="1328" y="457319"/>
                </a:lnTo>
                <a:lnTo>
                  <a:pt x="0" y="461400"/>
                </a:lnTo>
                <a:lnTo>
                  <a:pt x="1938" y="464826"/>
                </a:lnTo>
                <a:lnTo>
                  <a:pt x="11616" y="470514"/>
                </a:lnTo>
                <a:lnTo>
                  <a:pt x="58987" y="474845"/>
                </a:lnTo>
                <a:lnTo>
                  <a:pt x="106392" y="475700"/>
                </a:lnTo>
                <a:lnTo>
                  <a:pt x="143721" y="473967"/>
                </a:lnTo>
                <a:lnTo>
                  <a:pt x="181592" y="470867"/>
                </a:lnTo>
                <a:lnTo>
                  <a:pt x="221506" y="469948"/>
                </a:lnTo>
                <a:lnTo>
                  <a:pt x="262730" y="467794"/>
                </a:lnTo>
                <a:lnTo>
                  <a:pt x="309282" y="462687"/>
                </a:lnTo>
                <a:lnTo>
                  <a:pt x="344123" y="458039"/>
                </a:lnTo>
                <a:lnTo>
                  <a:pt x="397396" y="4441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592"/>
          <p:cNvGrpSpPr/>
          <p:nvPr/>
        </p:nvGrpSpPr>
        <p:grpSpPr>
          <a:xfrm>
            <a:off x="3448291" y="343100"/>
            <a:ext cx="463310" cy="407804"/>
            <a:chOff x="3448291" y="343100"/>
            <a:chExt cx="463310" cy="407804"/>
          </a:xfrm>
        </p:grpSpPr>
        <p:sp>
          <p:nvSpPr>
            <p:cNvPr id="13" name="SMARTInkShape-2962"/>
            <p:cNvSpPr/>
            <p:nvPr>
              <p:custDataLst>
                <p:tags r:id="rId117"/>
              </p:custDataLst>
            </p:nvPr>
          </p:nvSpPr>
          <p:spPr>
            <a:xfrm>
              <a:off x="3715064" y="343100"/>
              <a:ext cx="196537" cy="126676"/>
            </a:xfrm>
            <a:custGeom>
              <a:avLst/>
              <a:gdLst/>
              <a:ahLst/>
              <a:cxnLst/>
              <a:rect l="0" t="0" r="0" b="0"/>
              <a:pathLst>
                <a:path w="196537" h="126676">
                  <a:moveTo>
                    <a:pt x="25086" y="44250"/>
                  </a:moveTo>
                  <a:lnTo>
                    <a:pt x="25086" y="44250"/>
                  </a:lnTo>
                  <a:lnTo>
                    <a:pt x="12876" y="28670"/>
                  </a:lnTo>
                  <a:lnTo>
                    <a:pt x="0" y="476"/>
                  </a:lnTo>
                  <a:lnTo>
                    <a:pt x="6521" y="0"/>
                  </a:lnTo>
                  <a:lnTo>
                    <a:pt x="15423" y="7415"/>
                  </a:lnTo>
                  <a:lnTo>
                    <a:pt x="35014" y="35171"/>
                  </a:lnTo>
                  <a:lnTo>
                    <a:pt x="41433" y="62883"/>
                  </a:lnTo>
                  <a:lnTo>
                    <a:pt x="37290" y="83106"/>
                  </a:lnTo>
                  <a:lnTo>
                    <a:pt x="27497" y="111349"/>
                  </a:lnTo>
                  <a:lnTo>
                    <a:pt x="28104" y="115794"/>
                  </a:lnTo>
                  <a:lnTo>
                    <a:pt x="32542" y="124495"/>
                  </a:lnTo>
                  <a:lnTo>
                    <a:pt x="38524" y="126675"/>
                  </a:lnTo>
                  <a:lnTo>
                    <a:pt x="78540" y="125103"/>
                  </a:lnTo>
                  <a:lnTo>
                    <a:pt x="116654" y="118066"/>
                  </a:lnTo>
                  <a:lnTo>
                    <a:pt x="196536" y="10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963"/>
            <p:cNvSpPr/>
            <p:nvPr>
              <p:custDataLst>
                <p:tags r:id="rId118"/>
              </p:custDataLst>
            </p:nvPr>
          </p:nvSpPr>
          <p:spPr>
            <a:xfrm>
              <a:off x="3448291" y="547120"/>
              <a:ext cx="285510" cy="203784"/>
            </a:xfrm>
            <a:custGeom>
              <a:avLst/>
              <a:gdLst/>
              <a:ahLst/>
              <a:cxnLst/>
              <a:rect l="0" t="0" r="0" b="0"/>
              <a:pathLst>
                <a:path w="285510" h="203784">
                  <a:moveTo>
                    <a:pt x="18809" y="24380"/>
                  </a:moveTo>
                  <a:lnTo>
                    <a:pt x="18809" y="24380"/>
                  </a:lnTo>
                  <a:lnTo>
                    <a:pt x="9971" y="10074"/>
                  </a:lnTo>
                  <a:lnTo>
                    <a:pt x="7978" y="9199"/>
                  </a:lnTo>
                  <a:lnTo>
                    <a:pt x="5944" y="9320"/>
                  </a:lnTo>
                  <a:lnTo>
                    <a:pt x="3882" y="10107"/>
                  </a:lnTo>
                  <a:lnTo>
                    <a:pt x="2508" y="12042"/>
                  </a:lnTo>
                  <a:lnTo>
                    <a:pt x="981" y="17956"/>
                  </a:lnTo>
                  <a:lnTo>
                    <a:pt x="0" y="57892"/>
                  </a:lnTo>
                  <a:lnTo>
                    <a:pt x="536" y="94752"/>
                  </a:lnTo>
                  <a:lnTo>
                    <a:pt x="5555" y="133190"/>
                  </a:lnTo>
                  <a:lnTo>
                    <a:pt x="16372" y="172018"/>
                  </a:lnTo>
                  <a:lnTo>
                    <a:pt x="26898" y="187834"/>
                  </a:lnTo>
                  <a:lnTo>
                    <a:pt x="32668" y="191910"/>
                  </a:lnTo>
                  <a:lnTo>
                    <a:pt x="44724" y="194558"/>
                  </a:lnTo>
                  <a:lnTo>
                    <a:pt x="57138" y="189620"/>
                  </a:lnTo>
                  <a:lnTo>
                    <a:pt x="91817" y="162100"/>
                  </a:lnTo>
                  <a:lnTo>
                    <a:pt x="94292" y="162054"/>
                  </a:lnTo>
                  <a:lnTo>
                    <a:pt x="96648" y="162729"/>
                  </a:lnTo>
                  <a:lnTo>
                    <a:pt x="110567" y="179022"/>
                  </a:lnTo>
                  <a:lnTo>
                    <a:pt x="123451" y="195083"/>
                  </a:lnTo>
                  <a:lnTo>
                    <a:pt x="134461" y="202083"/>
                  </a:lnTo>
                  <a:lnTo>
                    <a:pt x="148291" y="203783"/>
                  </a:lnTo>
                  <a:lnTo>
                    <a:pt x="155930" y="203249"/>
                  </a:lnTo>
                  <a:lnTo>
                    <a:pt x="190279" y="189013"/>
                  </a:lnTo>
                  <a:lnTo>
                    <a:pt x="218251" y="163550"/>
                  </a:lnTo>
                  <a:lnTo>
                    <a:pt x="245256" y="120388"/>
                  </a:lnTo>
                  <a:lnTo>
                    <a:pt x="253037" y="103739"/>
                  </a:lnTo>
                  <a:lnTo>
                    <a:pt x="258013" y="68982"/>
                  </a:lnTo>
                  <a:lnTo>
                    <a:pt x="252746" y="30775"/>
                  </a:lnTo>
                  <a:lnTo>
                    <a:pt x="247439" y="20882"/>
                  </a:lnTo>
                  <a:lnTo>
                    <a:pt x="232136" y="6127"/>
                  </a:lnTo>
                  <a:lnTo>
                    <a:pt x="217338" y="510"/>
                  </a:lnTo>
                  <a:lnTo>
                    <a:pt x="210428" y="0"/>
                  </a:lnTo>
                  <a:lnTo>
                    <a:pt x="197106" y="5078"/>
                  </a:lnTo>
                  <a:lnTo>
                    <a:pt x="186246" y="13685"/>
                  </a:lnTo>
                  <a:lnTo>
                    <a:pt x="181420" y="22214"/>
                  </a:lnTo>
                  <a:lnTo>
                    <a:pt x="181544" y="25758"/>
                  </a:lnTo>
                  <a:lnTo>
                    <a:pt x="183038" y="28826"/>
                  </a:lnTo>
                  <a:lnTo>
                    <a:pt x="185445" y="31578"/>
                  </a:lnTo>
                  <a:lnTo>
                    <a:pt x="205687" y="38821"/>
                  </a:lnTo>
                  <a:lnTo>
                    <a:pt x="240770" y="35322"/>
                  </a:lnTo>
                  <a:lnTo>
                    <a:pt x="285509" y="18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593"/>
          <p:cNvGrpSpPr/>
          <p:nvPr/>
        </p:nvGrpSpPr>
        <p:grpSpPr>
          <a:xfrm>
            <a:off x="4235452" y="495300"/>
            <a:ext cx="1014213" cy="536602"/>
            <a:chOff x="4235452" y="495300"/>
            <a:chExt cx="1014213" cy="536602"/>
          </a:xfrm>
        </p:grpSpPr>
        <p:sp>
          <p:nvSpPr>
            <p:cNvPr id="16" name="SMARTInkShape-2964"/>
            <p:cNvSpPr/>
            <p:nvPr>
              <p:custDataLst>
                <p:tags r:id="rId111"/>
              </p:custDataLst>
            </p:nvPr>
          </p:nvSpPr>
          <p:spPr>
            <a:xfrm>
              <a:off x="5162550" y="495300"/>
              <a:ext cx="87115" cy="273051"/>
            </a:xfrm>
            <a:custGeom>
              <a:avLst/>
              <a:gdLst/>
              <a:ahLst/>
              <a:cxnLst/>
              <a:rect l="0" t="0" r="0" b="0"/>
              <a:pathLst>
                <a:path w="87115" h="2730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53412" y="47410"/>
                  </a:lnTo>
                  <a:lnTo>
                    <a:pt x="69948" y="89067"/>
                  </a:lnTo>
                  <a:lnTo>
                    <a:pt x="85254" y="133816"/>
                  </a:lnTo>
                  <a:lnTo>
                    <a:pt x="87114" y="164297"/>
                  </a:lnTo>
                  <a:lnTo>
                    <a:pt x="76548" y="206997"/>
                  </a:lnTo>
                  <a:lnTo>
                    <a:pt x="61538" y="226524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965"/>
            <p:cNvSpPr/>
            <p:nvPr>
              <p:custDataLst>
                <p:tags r:id="rId112"/>
              </p:custDataLst>
            </p:nvPr>
          </p:nvSpPr>
          <p:spPr>
            <a:xfrm>
              <a:off x="4921758" y="582908"/>
              <a:ext cx="234443" cy="145223"/>
            </a:xfrm>
            <a:custGeom>
              <a:avLst/>
              <a:gdLst/>
              <a:ahLst/>
              <a:cxnLst/>
              <a:rect l="0" t="0" r="0" b="0"/>
              <a:pathLst>
                <a:path w="234443" h="145223">
                  <a:moveTo>
                    <a:pt x="12192" y="20342"/>
                  </a:moveTo>
                  <a:lnTo>
                    <a:pt x="12192" y="20342"/>
                  </a:lnTo>
                  <a:lnTo>
                    <a:pt x="3353" y="44761"/>
                  </a:lnTo>
                  <a:lnTo>
                    <a:pt x="0" y="88033"/>
                  </a:lnTo>
                  <a:lnTo>
                    <a:pt x="1129" y="108988"/>
                  </a:lnTo>
                  <a:lnTo>
                    <a:pt x="6334" y="125357"/>
                  </a:lnTo>
                  <a:lnTo>
                    <a:pt x="15233" y="137806"/>
                  </a:lnTo>
                  <a:lnTo>
                    <a:pt x="20569" y="143101"/>
                  </a:lnTo>
                  <a:lnTo>
                    <a:pt x="25538" y="145221"/>
                  </a:lnTo>
                  <a:lnTo>
                    <a:pt x="30262" y="145222"/>
                  </a:lnTo>
                  <a:lnTo>
                    <a:pt x="40684" y="140755"/>
                  </a:lnTo>
                  <a:lnTo>
                    <a:pt x="68382" y="121467"/>
                  </a:lnTo>
                  <a:lnTo>
                    <a:pt x="72443" y="116321"/>
                  </a:lnTo>
                  <a:lnTo>
                    <a:pt x="73526" y="113962"/>
                  </a:lnTo>
                  <a:lnTo>
                    <a:pt x="74953" y="113800"/>
                  </a:lnTo>
                  <a:lnTo>
                    <a:pt x="76611" y="115103"/>
                  </a:lnTo>
                  <a:lnTo>
                    <a:pt x="79628" y="119608"/>
                  </a:lnTo>
                  <a:lnTo>
                    <a:pt x="80969" y="123962"/>
                  </a:lnTo>
                  <a:lnTo>
                    <a:pt x="85328" y="128249"/>
                  </a:lnTo>
                  <a:lnTo>
                    <a:pt x="91969" y="131801"/>
                  </a:lnTo>
                  <a:lnTo>
                    <a:pt x="99624" y="133379"/>
                  </a:lnTo>
                  <a:lnTo>
                    <a:pt x="115238" y="130897"/>
                  </a:lnTo>
                  <a:lnTo>
                    <a:pt x="133271" y="118951"/>
                  </a:lnTo>
                  <a:lnTo>
                    <a:pt x="156674" y="89047"/>
                  </a:lnTo>
                  <a:lnTo>
                    <a:pt x="171756" y="54427"/>
                  </a:lnTo>
                  <a:lnTo>
                    <a:pt x="176563" y="13272"/>
                  </a:lnTo>
                  <a:lnTo>
                    <a:pt x="175395" y="8573"/>
                  </a:lnTo>
                  <a:lnTo>
                    <a:pt x="170334" y="1471"/>
                  </a:lnTo>
                  <a:lnTo>
                    <a:pt x="167009" y="0"/>
                  </a:lnTo>
                  <a:lnTo>
                    <a:pt x="159552" y="247"/>
                  </a:lnTo>
                  <a:lnTo>
                    <a:pt x="151533" y="4591"/>
                  </a:lnTo>
                  <a:lnTo>
                    <a:pt x="147419" y="7724"/>
                  </a:lnTo>
                  <a:lnTo>
                    <a:pt x="138259" y="22248"/>
                  </a:lnTo>
                  <a:lnTo>
                    <a:pt x="137159" y="26551"/>
                  </a:lnTo>
                  <a:lnTo>
                    <a:pt x="137131" y="30126"/>
                  </a:lnTo>
                  <a:lnTo>
                    <a:pt x="137818" y="33215"/>
                  </a:lnTo>
                  <a:lnTo>
                    <a:pt x="146107" y="40409"/>
                  </a:lnTo>
                  <a:lnTo>
                    <a:pt x="152269" y="44304"/>
                  </a:lnTo>
                  <a:lnTo>
                    <a:pt x="168522" y="46749"/>
                  </a:lnTo>
                  <a:lnTo>
                    <a:pt x="200960" y="42570"/>
                  </a:lnTo>
                  <a:lnTo>
                    <a:pt x="234442" y="13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966"/>
            <p:cNvSpPr/>
            <p:nvPr>
              <p:custDataLst>
                <p:tags r:id="rId113"/>
              </p:custDataLst>
            </p:nvPr>
          </p:nvSpPr>
          <p:spPr>
            <a:xfrm>
              <a:off x="4770436" y="536379"/>
              <a:ext cx="61915" cy="225622"/>
            </a:xfrm>
            <a:custGeom>
              <a:avLst/>
              <a:gdLst/>
              <a:ahLst/>
              <a:cxnLst/>
              <a:rect l="0" t="0" r="0" b="0"/>
              <a:pathLst>
                <a:path w="61915" h="225622">
                  <a:moveTo>
                    <a:pt x="42864" y="3371"/>
                  </a:moveTo>
                  <a:lnTo>
                    <a:pt x="42864" y="3371"/>
                  </a:lnTo>
                  <a:lnTo>
                    <a:pt x="39493" y="3371"/>
                  </a:lnTo>
                  <a:lnTo>
                    <a:pt x="38500" y="2665"/>
                  </a:lnTo>
                  <a:lnTo>
                    <a:pt x="37838" y="1489"/>
                  </a:lnTo>
                  <a:lnTo>
                    <a:pt x="37397" y="0"/>
                  </a:lnTo>
                  <a:lnTo>
                    <a:pt x="36397" y="1124"/>
                  </a:lnTo>
                  <a:lnTo>
                    <a:pt x="20665" y="39828"/>
                  </a:lnTo>
                  <a:lnTo>
                    <a:pt x="6441" y="81964"/>
                  </a:lnTo>
                  <a:lnTo>
                    <a:pt x="0" y="124102"/>
                  </a:lnTo>
                  <a:lnTo>
                    <a:pt x="138" y="164672"/>
                  </a:lnTo>
                  <a:lnTo>
                    <a:pt x="9351" y="195411"/>
                  </a:lnTo>
                  <a:lnTo>
                    <a:pt x="19503" y="213841"/>
                  </a:lnTo>
                  <a:lnTo>
                    <a:pt x="61914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967"/>
            <p:cNvSpPr/>
            <p:nvPr>
              <p:custDataLst>
                <p:tags r:id="rId114"/>
              </p:custDataLst>
            </p:nvPr>
          </p:nvSpPr>
          <p:spPr>
            <a:xfrm>
              <a:off x="4470400" y="787400"/>
              <a:ext cx="114301" cy="139701"/>
            </a:xfrm>
            <a:custGeom>
              <a:avLst/>
              <a:gdLst/>
              <a:ahLst/>
              <a:cxnLst/>
              <a:rect l="0" t="0" r="0" b="0"/>
              <a:pathLst>
                <a:path w="114301" h="139701">
                  <a:moveTo>
                    <a:pt x="114300" y="0"/>
                  </a:moveTo>
                  <a:lnTo>
                    <a:pt x="114300" y="0"/>
                  </a:lnTo>
                  <a:lnTo>
                    <a:pt x="76505" y="44262"/>
                  </a:lnTo>
                  <a:lnTo>
                    <a:pt x="43600" y="89880"/>
                  </a:lnTo>
                  <a:lnTo>
                    <a:pt x="10915" y="13220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968"/>
            <p:cNvSpPr/>
            <p:nvPr>
              <p:custDataLst>
                <p:tags r:id="rId115"/>
              </p:custDataLst>
            </p:nvPr>
          </p:nvSpPr>
          <p:spPr>
            <a:xfrm>
              <a:off x="4438650" y="781050"/>
              <a:ext cx="152401" cy="101601"/>
            </a:xfrm>
            <a:custGeom>
              <a:avLst/>
              <a:gdLst/>
              <a:ahLst/>
              <a:cxnLst/>
              <a:rect l="0" t="0" r="0" b="0"/>
              <a:pathLst>
                <a:path w="152401" h="1016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8"/>
                  </a:lnTo>
                  <a:lnTo>
                    <a:pt x="21048" y="21669"/>
                  </a:lnTo>
                  <a:lnTo>
                    <a:pt x="62925" y="63653"/>
                  </a:lnTo>
                  <a:lnTo>
                    <a:pt x="103591" y="92180"/>
                  </a:lnTo>
                  <a:lnTo>
                    <a:pt x="1524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969"/>
            <p:cNvSpPr/>
            <p:nvPr>
              <p:custDataLst>
                <p:tags r:id="rId116"/>
              </p:custDataLst>
            </p:nvPr>
          </p:nvSpPr>
          <p:spPr>
            <a:xfrm>
              <a:off x="4235452" y="533040"/>
              <a:ext cx="146797" cy="498862"/>
            </a:xfrm>
            <a:custGeom>
              <a:avLst/>
              <a:gdLst/>
              <a:ahLst/>
              <a:cxnLst/>
              <a:rect l="0" t="0" r="0" b="0"/>
              <a:pathLst>
                <a:path w="146797" h="498862">
                  <a:moveTo>
                    <a:pt x="31748" y="95610"/>
                  </a:moveTo>
                  <a:lnTo>
                    <a:pt x="31748" y="95610"/>
                  </a:lnTo>
                  <a:lnTo>
                    <a:pt x="25006" y="95610"/>
                  </a:lnTo>
                  <a:lnTo>
                    <a:pt x="23020" y="98432"/>
                  </a:lnTo>
                  <a:lnTo>
                    <a:pt x="19832" y="123240"/>
                  </a:lnTo>
                  <a:lnTo>
                    <a:pt x="19203" y="165430"/>
                  </a:lnTo>
                  <a:lnTo>
                    <a:pt x="19784" y="205279"/>
                  </a:lnTo>
                  <a:lnTo>
                    <a:pt x="23421" y="252282"/>
                  </a:lnTo>
                  <a:lnTo>
                    <a:pt x="24519" y="288009"/>
                  </a:lnTo>
                  <a:lnTo>
                    <a:pt x="25138" y="326968"/>
                  </a:lnTo>
                  <a:lnTo>
                    <a:pt x="21950" y="373240"/>
                  </a:lnTo>
                  <a:lnTo>
                    <a:pt x="19908" y="420425"/>
                  </a:lnTo>
                  <a:lnTo>
                    <a:pt x="18512" y="461043"/>
                  </a:lnTo>
                  <a:lnTo>
                    <a:pt x="13603" y="497286"/>
                  </a:lnTo>
                  <a:lnTo>
                    <a:pt x="12596" y="498861"/>
                  </a:lnTo>
                  <a:lnTo>
                    <a:pt x="11219" y="497794"/>
                  </a:lnTo>
                  <a:lnTo>
                    <a:pt x="9595" y="494966"/>
                  </a:lnTo>
                  <a:lnTo>
                    <a:pt x="4894" y="447347"/>
                  </a:lnTo>
                  <a:lnTo>
                    <a:pt x="965" y="404743"/>
                  </a:lnTo>
                  <a:lnTo>
                    <a:pt x="284" y="368062"/>
                  </a:lnTo>
                  <a:lnTo>
                    <a:pt x="82" y="330383"/>
                  </a:lnTo>
                  <a:lnTo>
                    <a:pt x="23" y="292408"/>
                  </a:lnTo>
                  <a:lnTo>
                    <a:pt x="5" y="254344"/>
                  </a:lnTo>
                  <a:lnTo>
                    <a:pt x="0" y="216255"/>
                  </a:lnTo>
                  <a:lnTo>
                    <a:pt x="3369" y="178159"/>
                  </a:lnTo>
                  <a:lnTo>
                    <a:pt x="5465" y="143431"/>
                  </a:lnTo>
                  <a:lnTo>
                    <a:pt x="12828" y="97314"/>
                  </a:lnTo>
                  <a:lnTo>
                    <a:pt x="23947" y="53546"/>
                  </a:lnTo>
                  <a:lnTo>
                    <a:pt x="35982" y="21110"/>
                  </a:lnTo>
                  <a:lnTo>
                    <a:pt x="43272" y="10523"/>
                  </a:lnTo>
                  <a:lnTo>
                    <a:pt x="54979" y="2995"/>
                  </a:lnTo>
                  <a:lnTo>
                    <a:pt x="62052" y="0"/>
                  </a:lnTo>
                  <a:lnTo>
                    <a:pt x="79318" y="435"/>
                  </a:lnTo>
                  <a:lnTo>
                    <a:pt x="96635" y="5332"/>
                  </a:lnTo>
                  <a:lnTo>
                    <a:pt x="109034" y="12212"/>
                  </a:lnTo>
                  <a:lnTo>
                    <a:pt x="130691" y="34132"/>
                  </a:lnTo>
                  <a:lnTo>
                    <a:pt x="144869" y="73083"/>
                  </a:lnTo>
                  <a:lnTo>
                    <a:pt x="146796" y="113630"/>
                  </a:lnTo>
                  <a:lnTo>
                    <a:pt x="139527" y="142342"/>
                  </a:lnTo>
                  <a:lnTo>
                    <a:pt x="118324" y="167626"/>
                  </a:lnTo>
                  <a:lnTo>
                    <a:pt x="73026" y="199246"/>
                  </a:lnTo>
                  <a:lnTo>
                    <a:pt x="57855" y="205171"/>
                  </a:lnTo>
                  <a:lnTo>
                    <a:pt x="41705" y="207803"/>
                  </a:lnTo>
                  <a:lnTo>
                    <a:pt x="6348" y="190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2970"/>
          <p:cNvSpPr/>
          <p:nvPr>
            <p:custDataLst>
              <p:tags r:id="rId2"/>
            </p:custDataLst>
          </p:nvPr>
        </p:nvSpPr>
        <p:spPr>
          <a:xfrm>
            <a:off x="2668880" y="1003872"/>
            <a:ext cx="10530" cy="2904"/>
          </a:xfrm>
          <a:custGeom>
            <a:avLst/>
            <a:gdLst/>
            <a:ahLst/>
            <a:cxnLst/>
            <a:rect l="0" t="0" r="0" b="0"/>
            <a:pathLst>
              <a:path w="10530" h="2904">
                <a:moveTo>
                  <a:pt x="0" y="2903"/>
                </a:moveTo>
                <a:lnTo>
                  <a:pt x="0" y="2903"/>
                </a:lnTo>
                <a:lnTo>
                  <a:pt x="394" y="2321"/>
                </a:lnTo>
                <a:lnTo>
                  <a:pt x="1753" y="1357"/>
                </a:lnTo>
                <a:lnTo>
                  <a:pt x="10407" y="0"/>
                </a:lnTo>
                <a:lnTo>
                  <a:pt x="10529" y="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Shape-2971"/>
          <p:cNvSpPr/>
          <p:nvPr>
            <p:custDataLst>
              <p:tags r:id="rId3"/>
            </p:custDataLst>
          </p:nvPr>
        </p:nvSpPr>
        <p:spPr>
          <a:xfrm>
            <a:off x="2749811" y="275723"/>
            <a:ext cx="120390" cy="71371"/>
          </a:xfrm>
          <a:custGeom>
            <a:avLst/>
            <a:gdLst/>
            <a:ahLst/>
            <a:cxnLst/>
            <a:rect l="0" t="0" r="0" b="0"/>
            <a:pathLst>
              <a:path w="120390" h="71371">
                <a:moveTo>
                  <a:pt x="6089" y="35427"/>
                </a:moveTo>
                <a:lnTo>
                  <a:pt x="6089" y="35427"/>
                </a:lnTo>
                <a:lnTo>
                  <a:pt x="2718" y="35427"/>
                </a:lnTo>
                <a:lnTo>
                  <a:pt x="1725" y="34721"/>
                </a:lnTo>
                <a:lnTo>
                  <a:pt x="1063" y="33546"/>
                </a:lnTo>
                <a:lnTo>
                  <a:pt x="0" y="26589"/>
                </a:lnTo>
                <a:lnTo>
                  <a:pt x="619" y="26007"/>
                </a:lnTo>
                <a:lnTo>
                  <a:pt x="1737" y="26325"/>
                </a:lnTo>
                <a:lnTo>
                  <a:pt x="3187" y="27242"/>
                </a:lnTo>
                <a:lnTo>
                  <a:pt x="8600" y="38646"/>
                </a:lnTo>
                <a:lnTo>
                  <a:pt x="11933" y="53786"/>
                </a:lnTo>
                <a:lnTo>
                  <a:pt x="12920" y="59109"/>
                </a:lnTo>
                <a:lnTo>
                  <a:pt x="17877" y="71350"/>
                </a:lnTo>
                <a:lnTo>
                  <a:pt x="18886" y="71370"/>
                </a:lnTo>
                <a:lnTo>
                  <a:pt x="21890" y="69511"/>
                </a:lnTo>
                <a:lnTo>
                  <a:pt x="45906" y="31162"/>
                </a:lnTo>
                <a:lnTo>
                  <a:pt x="62045" y="6347"/>
                </a:lnTo>
                <a:lnTo>
                  <a:pt x="73762" y="1336"/>
                </a:lnTo>
                <a:lnTo>
                  <a:pt x="80838" y="0"/>
                </a:lnTo>
                <a:lnTo>
                  <a:pt x="86966" y="520"/>
                </a:lnTo>
                <a:lnTo>
                  <a:pt x="97538" y="4861"/>
                </a:lnTo>
                <a:lnTo>
                  <a:pt x="106940" y="17138"/>
                </a:lnTo>
                <a:lnTo>
                  <a:pt x="120389" y="417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596"/>
          <p:cNvGrpSpPr/>
          <p:nvPr/>
        </p:nvGrpSpPr>
        <p:grpSpPr>
          <a:xfrm>
            <a:off x="2260600" y="2146300"/>
            <a:ext cx="184151" cy="138783"/>
            <a:chOff x="2260600" y="2146300"/>
            <a:chExt cx="184151" cy="138783"/>
          </a:xfrm>
        </p:grpSpPr>
        <p:sp>
          <p:nvSpPr>
            <p:cNvPr id="25" name="SMARTInkShape-2972"/>
            <p:cNvSpPr/>
            <p:nvPr>
              <p:custDataLst>
                <p:tags r:id="rId109"/>
              </p:custDataLst>
            </p:nvPr>
          </p:nvSpPr>
          <p:spPr>
            <a:xfrm>
              <a:off x="2316497" y="2254250"/>
              <a:ext cx="128254" cy="30833"/>
            </a:xfrm>
            <a:custGeom>
              <a:avLst/>
              <a:gdLst/>
              <a:ahLst/>
              <a:cxnLst/>
              <a:rect l="0" t="0" r="0" b="0"/>
              <a:pathLst>
                <a:path w="128254" h="30833">
                  <a:moveTo>
                    <a:pt x="33003" y="0"/>
                  </a:moveTo>
                  <a:lnTo>
                    <a:pt x="33003" y="0"/>
                  </a:lnTo>
                  <a:lnTo>
                    <a:pt x="432" y="27104"/>
                  </a:lnTo>
                  <a:lnTo>
                    <a:pt x="0" y="28652"/>
                  </a:lnTo>
                  <a:lnTo>
                    <a:pt x="1123" y="29685"/>
                  </a:lnTo>
                  <a:lnTo>
                    <a:pt x="7545" y="30832"/>
                  </a:lnTo>
                  <a:lnTo>
                    <a:pt x="52690" y="28258"/>
                  </a:lnTo>
                  <a:lnTo>
                    <a:pt x="97084" y="22876"/>
                  </a:lnTo>
                  <a:lnTo>
                    <a:pt x="12825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973"/>
            <p:cNvSpPr/>
            <p:nvPr>
              <p:custDataLst>
                <p:tags r:id="rId110"/>
              </p:custDataLst>
            </p:nvPr>
          </p:nvSpPr>
          <p:spPr>
            <a:xfrm>
              <a:off x="2260600" y="2146300"/>
              <a:ext cx="165101" cy="25401"/>
            </a:xfrm>
            <a:custGeom>
              <a:avLst/>
              <a:gdLst/>
              <a:ahLst/>
              <a:cxnLst/>
              <a:rect l="0" t="0" r="0" b="0"/>
              <a:pathLst>
                <a:path w="16510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7410" y="10126"/>
                  </a:lnTo>
                  <a:lnTo>
                    <a:pt x="90948" y="12192"/>
                  </a:lnTo>
                  <a:lnTo>
                    <a:pt x="1651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2974"/>
          <p:cNvSpPr/>
          <p:nvPr>
            <p:custDataLst>
              <p:tags r:id="rId4"/>
            </p:custDataLst>
          </p:nvPr>
        </p:nvSpPr>
        <p:spPr>
          <a:xfrm>
            <a:off x="2970911" y="1963033"/>
            <a:ext cx="432690" cy="435536"/>
          </a:xfrm>
          <a:custGeom>
            <a:avLst/>
            <a:gdLst/>
            <a:ahLst/>
            <a:cxnLst/>
            <a:rect l="0" t="0" r="0" b="0"/>
            <a:pathLst>
              <a:path w="432690" h="435536">
                <a:moveTo>
                  <a:pt x="286639" y="5467"/>
                </a:moveTo>
                <a:lnTo>
                  <a:pt x="286639" y="5467"/>
                </a:lnTo>
                <a:lnTo>
                  <a:pt x="296778" y="4761"/>
                </a:lnTo>
                <a:lnTo>
                  <a:pt x="304316" y="2096"/>
                </a:lnTo>
                <a:lnTo>
                  <a:pt x="305479" y="1103"/>
                </a:lnTo>
                <a:lnTo>
                  <a:pt x="304844" y="441"/>
                </a:lnTo>
                <a:lnTo>
                  <a:pt x="303009" y="0"/>
                </a:lnTo>
                <a:lnTo>
                  <a:pt x="301785" y="411"/>
                </a:lnTo>
                <a:lnTo>
                  <a:pt x="300970" y="1391"/>
                </a:lnTo>
                <a:lnTo>
                  <a:pt x="300426" y="2749"/>
                </a:lnTo>
                <a:lnTo>
                  <a:pt x="254587" y="40717"/>
                </a:lnTo>
                <a:lnTo>
                  <a:pt x="209151" y="67672"/>
                </a:lnTo>
                <a:lnTo>
                  <a:pt x="167802" y="88339"/>
                </a:lnTo>
                <a:lnTo>
                  <a:pt x="123073" y="114604"/>
                </a:lnTo>
                <a:lnTo>
                  <a:pt x="93071" y="133956"/>
                </a:lnTo>
                <a:lnTo>
                  <a:pt x="84192" y="145829"/>
                </a:lnTo>
                <a:lnTo>
                  <a:pt x="81824" y="151958"/>
                </a:lnTo>
                <a:lnTo>
                  <a:pt x="81657" y="157455"/>
                </a:lnTo>
                <a:lnTo>
                  <a:pt x="85234" y="167327"/>
                </a:lnTo>
                <a:lnTo>
                  <a:pt x="112036" y="184188"/>
                </a:lnTo>
                <a:lnTo>
                  <a:pt x="158154" y="198004"/>
                </a:lnTo>
                <a:lnTo>
                  <a:pt x="200078" y="205120"/>
                </a:lnTo>
                <a:lnTo>
                  <a:pt x="213125" y="212735"/>
                </a:lnTo>
                <a:lnTo>
                  <a:pt x="218580" y="217729"/>
                </a:lnTo>
                <a:lnTo>
                  <a:pt x="220805" y="223881"/>
                </a:lnTo>
                <a:lnTo>
                  <a:pt x="219515" y="238242"/>
                </a:lnTo>
                <a:lnTo>
                  <a:pt x="212356" y="252150"/>
                </a:lnTo>
                <a:lnTo>
                  <a:pt x="181633" y="286151"/>
                </a:lnTo>
                <a:lnTo>
                  <a:pt x="145538" y="314018"/>
                </a:lnTo>
                <a:lnTo>
                  <a:pt x="103564" y="344618"/>
                </a:lnTo>
                <a:lnTo>
                  <a:pt x="62669" y="373910"/>
                </a:lnTo>
                <a:lnTo>
                  <a:pt x="18014" y="405675"/>
                </a:lnTo>
                <a:lnTo>
                  <a:pt x="2592" y="421243"/>
                </a:lnTo>
                <a:lnTo>
                  <a:pt x="613" y="425173"/>
                </a:lnTo>
                <a:lnTo>
                  <a:pt x="0" y="428499"/>
                </a:lnTo>
                <a:lnTo>
                  <a:pt x="296" y="431422"/>
                </a:lnTo>
                <a:lnTo>
                  <a:pt x="34424" y="435535"/>
                </a:lnTo>
                <a:lnTo>
                  <a:pt x="69886" y="432734"/>
                </a:lnTo>
                <a:lnTo>
                  <a:pt x="107049" y="427491"/>
                </a:lnTo>
                <a:lnTo>
                  <a:pt x="140028" y="422809"/>
                </a:lnTo>
                <a:lnTo>
                  <a:pt x="186362" y="416207"/>
                </a:lnTo>
                <a:lnTo>
                  <a:pt x="231370" y="409782"/>
                </a:lnTo>
                <a:lnTo>
                  <a:pt x="272615" y="406780"/>
                </a:lnTo>
                <a:lnTo>
                  <a:pt x="311646" y="402520"/>
                </a:lnTo>
                <a:lnTo>
                  <a:pt x="350022" y="400161"/>
                </a:lnTo>
                <a:lnTo>
                  <a:pt x="432689" y="3864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598"/>
          <p:cNvGrpSpPr/>
          <p:nvPr/>
        </p:nvGrpSpPr>
        <p:grpSpPr>
          <a:xfrm>
            <a:off x="2693161" y="1105783"/>
            <a:ext cx="473991" cy="132434"/>
            <a:chOff x="2693161" y="1105783"/>
            <a:chExt cx="473991" cy="132434"/>
          </a:xfrm>
        </p:grpSpPr>
        <p:sp>
          <p:nvSpPr>
            <p:cNvPr id="29" name="SMARTInkShape-2975"/>
            <p:cNvSpPr/>
            <p:nvPr>
              <p:custDataLst>
                <p:tags r:id="rId105"/>
              </p:custDataLst>
            </p:nvPr>
          </p:nvSpPr>
          <p:spPr>
            <a:xfrm>
              <a:off x="2693161" y="1123950"/>
              <a:ext cx="11940" cy="107951"/>
            </a:xfrm>
            <a:custGeom>
              <a:avLst/>
              <a:gdLst/>
              <a:ahLst/>
              <a:cxnLst/>
              <a:rect l="0" t="0" r="0" b="0"/>
              <a:pathLst>
                <a:path w="11940" h="107951">
                  <a:moveTo>
                    <a:pt x="11939" y="0"/>
                  </a:moveTo>
                  <a:lnTo>
                    <a:pt x="11939" y="0"/>
                  </a:lnTo>
                  <a:lnTo>
                    <a:pt x="8568" y="0"/>
                  </a:lnTo>
                  <a:lnTo>
                    <a:pt x="7575" y="1411"/>
                  </a:lnTo>
                  <a:lnTo>
                    <a:pt x="199" y="36596"/>
                  </a:lnTo>
                  <a:lnTo>
                    <a:pt x="0" y="82462"/>
                  </a:lnTo>
                  <a:lnTo>
                    <a:pt x="558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976"/>
            <p:cNvSpPr/>
            <p:nvPr>
              <p:custDataLst>
                <p:tags r:id="rId106"/>
              </p:custDataLst>
            </p:nvPr>
          </p:nvSpPr>
          <p:spPr>
            <a:xfrm>
              <a:off x="2848254" y="1193800"/>
              <a:ext cx="91797" cy="30452"/>
            </a:xfrm>
            <a:custGeom>
              <a:avLst/>
              <a:gdLst/>
              <a:ahLst/>
              <a:cxnLst/>
              <a:rect l="0" t="0" r="0" b="0"/>
              <a:pathLst>
                <a:path w="91797" h="30452">
                  <a:moveTo>
                    <a:pt x="15596" y="6350"/>
                  </a:moveTo>
                  <a:lnTo>
                    <a:pt x="15596" y="6350"/>
                  </a:lnTo>
                  <a:lnTo>
                    <a:pt x="6758" y="20656"/>
                  </a:lnTo>
                  <a:lnTo>
                    <a:pt x="669" y="27365"/>
                  </a:lnTo>
                  <a:lnTo>
                    <a:pt x="0" y="28827"/>
                  </a:lnTo>
                  <a:lnTo>
                    <a:pt x="260" y="29801"/>
                  </a:lnTo>
                  <a:lnTo>
                    <a:pt x="1139" y="30451"/>
                  </a:lnTo>
                  <a:lnTo>
                    <a:pt x="39370" y="22798"/>
                  </a:lnTo>
                  <a:lnTo>
                    <a:pt x="917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977"/>
            <p:cNvSpPr/>
            <p:nvPr>
              <p:custDataLst>
                <p:tags r:id="rId107"/>
              </p:custDataLst>
            </p:nvPr>
          </p:nvSpPr>
          <p:spPr>
            <a:xfrm>
              <a:off x="2787650" y="11303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22782" y="18344"/>
                  </a:lnTo>
                  <a:lnTo>
                    <a:pt x="66205" y="892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978"/>
            <p:cNvSpPr/>
            <p:nvPr>
              <p:custDataLst>
                <p:tags r:id="rId108"/>
              </p:custDataLst>
            </p:nvPr>
          </p:nvSpPr>
          <p:spPr>
            <a:xfrm>
              <a:off x="3065700" y="1105783"/>
              <a:ext cx="101452" cy="132434"/>
            </a:xfrm>
            <a:custGeom>
              <a:avLst/>
              <a:gdLst/>
              <a:ahLst/>
              <a:cxnLst/>
              <a:rect l="0" t="0" r="0" b="0"/>
              <a:pathLst>
                <a:path w="101452" h="132434">
                  <a:moveTo>
                    <a:pt x="64850" y="5467"/>
                  </a:moveTo>
                  <a:lnTo>
                    <a:pt x="64850" y="5467"/>
                  </a:lnTo>
                  <a:lnTo>
                    <a:pt x="61479" y="2096"/>
                  </a:lnTo>
                  <a:lnTo>
                    <a:pt x="49270" y="0"/>
                  </a:lnTo>
                  <a:lnTo>
                    <a:pt x="35618" y="2749"/>
                  </a:lnTo>
                  <a:lnTo>
                    <a:pt x="22636" y="11404"/>
                  </a:lnTo>
                  <a:lnTo>
                    <a:pt x="9852" y="33018"/>
                  </a:lnTo>
                  <a:lnTo>
                    <a:pt x="498" y="61765"/>
                  </a:lnTo>
                  <a:lnTo>
                    <a:pt x="0" y="89254"/>
                  </a:lnTo>
                  <a:lnTo>
                    <a:pt x="7692" y="111902"/>
                  </a:lnTo>
                  <a:lnTo>
                    <a:pt x="22279" y="128647"/>
                  </a:lnTo>
                  <a:lnTo>
                    <a:pt x="28003" y="131331"/>
                  </a:lnTo>
                  <a:lnTo>
                    <a:pt x="40007" y="132433"/>
                  </a:lnTo>
                  <a:lnTo>
                    <a:pt x="52397" y="126807"/>
                  </a:lnTo>
                  <a:lnTo>
                    <a:pt x="75205" y="107994"/>
                  </a:lnTo>
                  <a:lnTo>
                    <a:pt x="90731" y="86489"/>
                  </a:lnTo>
                  <a:lnTo>
                    <a:pt x="100106" y="65465"/>
                  </a:lnTo>
                  <a:lnTo>
                    <a:pt x="101451" y="45774"/>
                  </a:lnTo>
                  <a:lnTo>
                    <a:pt x="97345" y="30437"/>
                  </a:lnTo>
                  <a:lnTo>
                    <a:pt x="94275" y="26347"/>
                  </a:lnTo>
                  <a:lnTo>
                    <a:pt x="90816" y="23620"/>
                  </a:lnTo>
                  <a:lnTo>
                    <a:pt x="86394" y="22508"/>
                  </a:lnTo>
                  <a:lnTo>
                    <a:pt x="64850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599"/>
          <p:cNvGrpSpPr/>
          <p:nvPr/>
        </p:nvGrpSpPr>
        <p:grpSpPr>
          <a:xfrm>
            <a:off x="2992150" y="2528967"/>
            <a:ext cx="433882" cy="226934"/>
            <a:chOff x="2992150" y="2528967"/>
            <a:chExt cx="433882" cy="226934"/>
          </a:xfrm>
        </p:grpSpPr>
        <p:sp>
          <p:nvSpPr>
            <p:cNvPr id="34" name="SMARTInkShape-2979"/>
            <p:cNvSpPr/>
            <p:nvPr>
              <p:custDataLst>
                <p:tags r:id="rId100"/>
              </p:custDataLst>
            </p:nvPr>
          </p:nvSpPr>
          <p:spPr>
            <a:xfrm>
              <a:off x="3327068" y="2616200"/>
              <a:ext cx="98964" cy="124048"/>
            </a:xfrm>
            <a:custGeom>
              <a:avLst/>
              <a:gdLst/>
              <a:ahLst/>
              <a:cxnLst/>
              <a:rect l="0" t="0" r="0" b="0"/>
              <a:pathLst>
                <a:path w="98964" h="124048">
                  <a:moveTo>
                    <a:pt x="57482" y="31750"/>
                  </a:moveTo>
                  <a:lnTo>
                    <a:pt x="57482" y="31750"/>
                  </a:lnTo>
                  <a:lnTo>
                    <a:pt x="57482" y="25008"/>
                  </a:lnTo>
                  <a:lnTo>
                    <a:pt x="56776" y="23022"/>
                  </a:lnTo>
                  <a:lnTo>
                    <a:pt x="55600" y="21698"/>
                  </a:lnTo>
                  <a:lnTo>
                    <a:pt x="54111" y="20815"/>
                  </a:lnTo>
                  <a:lnTo>
                    <a:pt x="45273" y="19573"/>
                  </a:lnTo>
                  <a:lnTo>
                    <a:pt x="37709" y="23045"/>
                  </a:lnTo>
                  <a:lnTo>
                    <a:pt x="12806" y="45813"/>
                  </a:lnTo>
                  <a:lnTo>
                    <a:pt x="3289" y="57755"/>
                  </a:lnTo>
                  <a:lnTo>
                    <a:pt x="0" y="72001"/>
                  </a:lnTo>
                  <a:lnTo>
                    <a:pt x="111" y="79751"/>
                  </a:lnTo>
                  <a:lnTo>
                    <a:pt x="5878" y="94006"/>
                  </a:lnTo>
                  <a:lnTo>
                    <a:pt x="21025" y="112050"/>
                  </a:lnTo>
                  <a:lnTo>
                    <a:pt x="32812" y="120356"/>
                  </a:lnTo>
                  <a:lnTo>
                    <a:pt x="45106" y="124047"/>
                  </a:lnTo>
                  <a:lnTo>
                    <a:pt x="70670" y="119383"/>
                  </a:lnTo>
                  <a:lnTo>
                    <a:pt x="84745" y="110915"/>
                  </a:lnTo>
                  <a:lnTo>
                    <a:pt x="90474" y="105693"/>
                  </a:lnTo>
                  <a:lnTo>
                    <a:pt x="96840" y="90484"/>
                  </a:lnTo>
                  <a:lnTo>
                    <a:pt x="98963" y="71965"/>
                  </a:lnTo>
                  <a:lnTo>
                    <a:pt x="95486" y="43822"/>
                  </a:lnTo>
                  <a:lnTo>
                    <a:pt x="89425" y="31001"/>
                  </a:lnTo>
                  <a:lnTo>
                    <a:pt x="63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980"/>
            <p:cNvSpPr/>
            <p:nvPr>
              <p:custDataLst>
                <p:tags r:id="rId101"/>
              </p:custDataLst>
            </p:nvPr>
          </p:nvSpPr>
          <p:spPr>
            <a:xfrm>
              <a:off x="3003550" y="2635250"/>
              <a:ext cx="31751" cy="120651"/>
            </a:xfrm>
            <a:custGeom>
              <a:avLst/>
              <a:gdLst/>
              <a:ahLst/>
              <a:cxnLst/>
              <a:rect l="0" t="0" r="0" b="0"/>
              <a:pathLst>
                <a:path w="3175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3" y="10670"/>
                  </a:lnTo>
                  <a:lnTo>
                    <a:pt x="17575" y="53618"/>
                  </a:lnTo>
                  <a:lnTo>
                    <a:pt x="22130" y="86948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981"/>
            <p:cNvSpPr/>
            <p:nvPr>
              <p:custDataLst>
                <p:tags r:id="rId102"/>
              </p:custDataLst>
            </p:nvPr>
          </p:nvSpPr>
          <p:spPr>
            <a:xfrm>
              <a:off x="2992150" y="2528967"/>
              <a:ext cx="24101" cy="23734"/>
            </a:xfrm>
            <a:custGeom>
              <a:avLst/>
              <a:gdLst/>
              <a:ahLst/>
              <a:cxnLst/>
              <a:rect l="0" t="0" r="0" b="0"/>
              <a:pathLst>
                <a:path w="24101" h="23734">
                  <a:moveTo>
                    <a:pt x="24100" y="23733"/>
                  </a:moveTo>
                  <a:lnTo>
                    <a:pt x="24100" y="23733"/>
                  </a:lnTo>
                  <a:lnTo>
                    <a:pt x="9795" y="3960"/>
                  </a:lnTo>
                  <a:lnTo>
                    <a:pt x="5277" y="834"/>
                  </a:lnTo>
                  <a:lnTo>
                    <a:pt x="3085" y="0"/>
                  </a:lnTo>
                  <a:lnTo>
                    <a:pt x="1623" y="150"/>
                  </a:lnTo>
                  <a:lnTo>
                    <a:pt x="649" y="956"/>
                  </a:lnTo>
                  <a:lnTo>
                    <a:pt x="0" y="2198"/>
                  </a:lnTo>
                  <a:lnTo>
                    <a:pt x="272" y="3026"/>
                  </a:lnTo>
                  <a:lnTo>
                    <a:pt x="11400" y="1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982"/>
            <p:cNvSpPr/>
            <p:nvPr>
              <p:custDataLst>
                <p:tags r:id="rId103"/>
              </p:custDataLst>
            </p:nvPr>
          </p:nvSpPr>
          <p:spPr>
            <a:xfrm>
              <a:off x="3105150" y="2622550"/>
              <a:ext cx="101601" cy="31751"/>
            </a:xfrm>
            <a:custGeom>
              <a:avLst/>
              <a:gdLst/>
              <a:ahLst/>
              <a:cxnLst/>
              <a:rect l="0" t="0" r="0" b="0"/>
              <a:pathLst>
                <a:path w="10160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45447" y="1104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983"/>
            <p:cNvSpPr/>
            <p:nvPr>
              <p:custDataLst>
                <p:tags r:id="rId104"/>
              </p:custDataLst>
            </p:nvPr>
          </p:nvSpPr>
          <p:spPr>
            <a:xfrm>
              <a:off x="3169533" y="2711450"/>
              <a:ext cx="113418" cy="27222"/>
            </a:xfrm>
            <a:custGeom>
              <a:avLst/>
              <a:gdLst/>
              <a:ahLst/>
              <a:cxnLst/>
              <a:rect l="0" t="0" r="0" b="0"/>
              <a:pathLst>
                <a:path w="113418" h="27222">
                  <a:moveTo>
                    <a:pt x="5467" y="19050"/>
                  </a:moveTo>
                  <a:lnTo>
                    <a:pt x="5467" y="19050"/>
                  </a:lnTo>
                  <a:lnTo>
                    <a:pt x="1103" y="27072"/>
                  </a:lnTo>
                  <a:lnTo>
                    <a:pt x="441" y="27221"/>
                  </a:lnTo>
                  <a:lnTo>
                    <a:pt x="0" y="26614"/>
                  </a:lnTo>
                  <a:lnTo>
                    <a:pt x="3272" y="25940"/>
                  </a:lnTo>
                  <a:lnTo>
                    <a:pt x="16871" y="25506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2984"/>
          <p:cNvSpPr/>
          <p:nvPr>
            <p:custDataLst>
              <p:tags r:id="rId5"/>
            </p:custDataLst>
          </p:nvPr>
        </p:nvSpPr>
        <p:spPr>
          <a:xfrm>
            <a:off x="3067050" y="1743151"/>
            <a:ext cx="146051" cy="132560"/>
          </a:xfrm>
          <a:custGeom>
            <a:avLst/>
            <a:gdLst/>
            <a:ahLst/>
            <a:cxnLst/>
            <a:rect l="0" t="0" r="0" b="0"/>
            <a:pathLst>
              <a:path w="146051" h="132560">
                <a:moveTo>
                  <a:pt x="0" y="66599"/>
                </a:moveTo>
                <a:lnTo>
                  <a:pt x="0" y="66599"/>
                </a:lnTo>
                <a:lnTo>
                  <a:pt x="0" y="60510"/>
                </a:lnTo>
                <a:lnTo>
                  <a:pt x="4364" y="70440"/>
                </a:lnTo>
                <a:lnTo>
                  <a:pt x="9721" y="89752"/>
                </a:lnTo>
                <a:lnTo>
                  <a:pt x="24447" y="132559"/>
                </a:lnTo>
                <a:lnTo>
                  <a:pt x="24765" y="132444"/>
                </a:lnTo>
                <a:lnTo>
                  <a:pt x="25117" y="129025"/>
                </a:lnTo>
                <a:lnTo>
                  <a:pt x="26081" y="81783"/>
                </a:lnTo>
                <a:lnTo>
                  <a:pt x="30421" y="34843"/>
                </a:lnTo>
                <a:lnTo>
                  <a:pt x="30864" y="26378"/>
                </a:lnTo>
                <a:lnTo>
                  <a:pt x="37001" y="13210"/>
                </a:lnTo>
                <a:lnTo>
                  <a:pt x="46078" y="4065"/>
                </a:lnTo>
                <a:lnTo>
                  <a:pt x="54816" y="0"/>
                </a:lnTo>
                <a:lnTo>
                  <a:pt x="65285" y="76"/>
                </a:lnTo>
                <a:lnTo>
                  <a:pt x="88723" y="7847"/>
                </a:lnTo>
                <a:lnTo>
                  <a:pt x="107872" y="18615"/>
                </a:lnTo>
                <a:lnTo>
                  <a:pt x="121085" y="32808"/>
                </a:lnTo>
                <a:lnTo>
                  <a:pt x="136458" y="66778"/>
                </a:lnTo>
                <a:lnTo>
                  <a:pt x="146050" y="1300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601"/>
          <p:cNvGrpSpPr/>
          <p:nvPr/>
        </p:nvGrpSpPr>
        <p:grpSpPr>
          <a:xfrm>
            <a:off x="3727450" y="1772052"/>
            <a:ext cx="332954" cy="437749"/>
            <a:chOff x="3727450" y="1772052"/>
            <a:chExt cx="332954" cy="437749"/>
          </a:xfrm>
        </p:grpSpPr>
        <p:sp>
          <p:nvSpPr>
            <p:cNvPr id="41" name="SMARTInkShape-2985"/>
            <p:cNvSpPr/>
            <p:nvPr>
              <p:custDataLst>
                <p:tags r:id="rId97"/>
              </p:custDataLst>
            </p:nvPr>
          </p:nvSpPr>
          <p:spPr>
            <a:xfrm>
              <a:off x="3886539" y="1772052"/>
              <a:ext cx="173865" cy="160806"/>
            </a:xfrm>
            <a:custGeom>
              <a:avLst/>
              <a:gdLst/>
              <a:ahLst/>
              <a:cxnLst/>
              <a:rect l="0" t="0" r="0" b="0"/>
              <a:pathLst>
                <a:path w="173865" h="160806">
                  <a:moveTo>
                    <a:pt x="12361" y="24998"/>
                  </a:moveTo>
                  <a:lnTo>
                    <a:pt x="12361" y="24998"/>
                  </a:lnTo>
                  <a:lnTo>
                    <a:pt x="3523" y="16160"/>
                  </a:lnTo>
                  <a:lnTo>
                    <a:pt x="2235" y="15578"/>
                  </a:lnTo>
                  <a:lnTo>
                    <a:pt x="1377" y="15896"/>
                  </a:lnTo>
                  <a:lnTo>
                    <a:pt x="805" y="16813"/>
                  </a:lnTo>
                  <a:lnTo>
                    <a:pt x="424" y="16014"/>
                  </a:lnTo>
                  <a:lnTo>
                    <a:pt x="0" y="11362"/>
                  </a:lnTo>
                  <a:lnTo>
                    <a:pt x="1298" y="8852"/>
                  </a:lnTo>
                  <a:lnTo>
                    <a:pt x="6504" y="4181"/>
                  </a:lnTo>
                  <a:lnTo>
                    <a:pt x="13521" y="1635"/>
                  </a:lnTo>
                  <a:lnTo>
                    <a:pt x="36265" y="0"/>
                  </a:lnTo>
                  <a:lnTo>
                    <a:pt x="47915" y="3540"/>
                  </a:lnTo>
                  <a:lnTo>
                    <a:pt x="52997" y="6459"/>
                  </a:lnTo>
                  <a:lnTo>
                    <a:pt x="60525" y="15347"/>
                  </a:lnTo>
                  <a:lnTo>
                    <a:pt x="65517" y="26353"/>
                  </a:lnTo>
                  <a:lnTo>
                    <a:pt x="67736" y="38300"/>
                  </a:lnTo>
                  <a:lnTo>
                    <a:pt x="65614" y="67039"/>
                  </a:lnTo>
                  <a:lnTo>
                    <a:pt x="49142" y="108196"/>
                  </a:lnTo>
                  <a:lnTo>
                    <a:pt x="21096" y="154999"/>
                  </a:lnTo>
                  <a:lnTo>
                    <a:pt x="15968" y="160805"/>
                  </a:lnTo>
                  <a:lnTo>
                    <a:pt x="16177" y="160691"/>
                  </a:lnTo>
                  <a:lnTo>
                    <a:pt x="17022" y="159910"/>
                  </a:lnTo>
                  <a:lnTo>
                    <a:pt x="59453" y="148357"/>
                  </a:lnTo>
                  <a:lnTo>
                    <a:pt x="96217" y="142812"/>
                  </a:lnTo>
                  <a:lnTo>
                    <a:pt x="139488" y="135628"/>
                  </a:lnTo>
                  <a:lnTo>
                    <a:pt x="173864" y="133018"/>
                  </a:lnTo>
                  <a:lnTo>
                    <a:pt x="171111" y="132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986"/>
            <p:cNvSpPr/>
            <p:nvPr>
              <p:custDataLst>
                <p:tags r:id="rId98"/>
              </p:custDataLst>
            </p:nvPr>
          </p:nvSpPr>
          <p:spPr>
            <a:xfrm>
              <a:off x="3727450" y="1932158"/>
              <a:ext cx="57151" cy="32841"/>
            </a:xfrm>
            <a:custGeom>
              <a:avLst/>
              <a:gdLst/>
              <a:ahLst/>
              <a:cxnLst/>
              <a:rect l="0" t="0" r="0" b="0"/>
              <a:pathLst>
                <a:path w="57151" h="32841">
                  <a:moveTo>
                    <a:pt x="57150" y="17292"/>
                  </a:moveTo>
                  <a:lnTo>
                    <a:pt x="57150" y="17292"/>
                  </a:lnTo>
                  <a:lnTo>
                    <a:pt x="50669" y="16586"/>
                  </a:lnTo>
                  <a:lnTo>
                    <a:pt x="24547" y="11825"/>
                  </a:lnTo>
                  <a:lnTo>
                    <a:pt x="16084" y="13216"/>
                  </a:lnTo>
                  <a:lnTo>
                    <a:pt x="12839" y="14574"/>
                  </a:lnTo>
                  <a:lnTo>
                    <a:pt x="10676" y="16186"/>
                  </a:lnTo>
                  <a:lnTo>
                    <a:pt x="8273" y="19858"/>
                  </a:lnTo>
                  <a:lnTo>
                    <a:pt x="6920" y="25892"/>
                  </a:lnTo>
                  <a:lnTo>
                    <a:pt x="8141" y="27964"/>
                  </a:lnTo>
                  <a:lnTo>
                    <a:pt x="13261" y="32148"/>
                  </a:lnTo>
                  <a:lnTo>
                    <a:pt x="16602" y="32840"/>
                  </a:lnTo>
                  <a:lnTo>
                    <a:pt x="24077" y="31728"/>
                  </a:lnTo>
                  <a:lnTo>
                    <a:pt x="32847" y="27135"/>
                  </a:lnTo>
                  <a:lnTo>
                    <a:pt x="34598" y="23854"/>
                  </a:lnTo>
                  <a:lnTo>
                    <a:pt x="36544" y="14564"/>
                  </a:lnTo>
                  <a:lnTo>
                    <a:pt x="35527" y="7143"/>
                  </a:lnTo>
                  <a:lnTo>
                    <a:pt x="34268" y="4176"/>
                  </a:lnTo>
                  <a:lnTo>
                    <a:pt x="32017" y="2198"/>
                  </a:lnTo>
                  <a:lnTo>
                    <a:pt x="25754" y="0"/>
                  </a:lnTo>
                  <a:lnTo>
                    <a:pt x="18267" y="905"/>
                  </a:lnTo>
                  <a:lnTo>
                    <a:pt x="10940" y="3659"/>
                  </a:lnTo>
                  <a:lnTo>
                    <a:pt x="0" y="1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987"/>
            <p:cNvSpPr/>
            <p:nvPr>
              <p:custDataLst>
                <p:tags r:id="rId99"/>
              </p:custDataLst>
            </p:nvPr>
          </p:nvSpPr>
          <p:spPr>
            <a:xfrm>
              <a:off x="3768241" y="2070100"/>
              <a:ext cx="40429" cy="139701"/>
            </a:xfrm>
            <a:custGeom>
              <a:avLst/>
              <a:gdLst/>
              <a:ahLst/>
              <a:cxnLst/>
              <a:rect l="0" t="0" r="0" b="0"/>
              <a:pathLst>
                <a:path w="40429" h="1397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6"/>
                  </a:lnTo>
                  <a:lnTo>
                    <a:pt x="12313" y="39345"/>
                  </a:lnTo>
                  <a:lnTo>
                    <a:pt x="24993" y="78275"/>
                  </a:lnTo>
                  <a:lnTo>
                    <a:pt x="37269" y="122482"/>
                  </a:lnTo>
                  <a:lnTo>
                    <a:pt x="40428" y="134599"/>
                  </a:lnTo>
                  <a:lnTo>
                    <a:pt x="40166" y="136299"/>
                  </a:lnTo>
                  <a:lnTo>
                    <a:pt x="3540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602"/>
          <p:cNvGrpSpPr/>
          <p:nvPr/>
        </p:nvGrpSpPr>
        <p:grpSpPr>
          <a:xfrm>
            <a:off x="4552950" y="1766444"/>
            <a:ext cx="787401" cy="595757"/>
            <a:chOff x="4552950" y="1766444"/>
            <a:chExt cx="787401" cy="595757"/>
          </a:xfrm>
        </p:grpSpPr>
        <p:sp>
          <p:nvSpPr>
            <p:cNvPr id="45" name="SMARTInkShape-2988"/>
            <p:cNvSpPr/>
            <p:nvPr>
              <p:custDataLst>
                <p:tags r:id="rId93"/>
              </p:custDataLst>
            </p:nvPr>
          </p:nvSpPr>
          <p:spPr>
            <a:xfrm>
              <a:off x="5327650" y="21526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989"/>
            <p:cNvSpPr/>
            <p:nvPr>
              <p:custDataLst>
                <p:tags r:id="rId94"/>
              </p:custDataLst>
            </p:nvPr>
          </p:nvSpPr>
          <p:spPr>
            <a:xfrm>
              <a:off x="5308600" y="22796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775"/>
                  </a:lnTo>
                  <a:lnTo>
                    <a:pt x="621" y="27136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990"/>
            <p:cNvSpPr/>
            <p:nvPr>
              <p:custDataLst>
                <p:tags r:id="rId95"/>
              </p:custDataLst>
            </p:nvPr>
          </p:nvSpPr>
          <p:spPr>
            <a:xfrm>
              <a:off x="4913755" y="1956139"/>
              <a:ext cx="229746" cy="295250"/>
            </a:xfrm>
            <a:custGeom>
              <a:avLst/>
              <a:gdLst/>
              <a:ahLst/>
              <a:cxnLst/>
              <a:rect l="0" t="0" r="0" b="0"/>
              <a:pathLst>
                <a:path w="229746" h="295250">
                  <a:moveTo>
                    <a:pt x="191645" y="12361"/>
                  </a:moveTo>
                  <a:lnTo>
                    <a:pt x="191645" y="12361"/>
                  </a:lnTo>
                  <a:lnTo>
                    <a:pt x="191645" y="3523"/>
                  </a:lnTo>
                  <a:lnTo>
                    <a:pt x="190939" y="2235"/>
                  </a:lnTo>
                  <a:lnTo>
                    <a:pt x="189764" y="1377"/>
                  </a:lnTo>
                  <a:lnTo>
                    <a:pt x="188274" y="805"/>
                  </a:lnTo>
                  <a:lnTo>
                    <a:pt x="176065" y="0"/>
                  </a:lnTo>
                  <a:lnTo>
                    <a:pt x="159042" y="6503"/>
                  </a:lnTo>
                  <a:lnTo>
                    <a:pt x="115459" y="31482"/>
                  </a:lnTo>
                  <a:lnTo>
                    <a:pt x="73298" y="65474"/>
                  </a:lnTo>
                  <a:lnTo>
                    <a:pt x="37693" y="103996"/>
                  </a:lnTo>
                  <a:lnTo>
                    <a:pt x="8658" y="149494"/>
                  </a:lnTo>
                  <a:lnTo>
                    <a:pt x="0" y="177092"/>
                  </a:lnTo>
                  <a:lnTo>
                    <a:pt x="3079" y="217725"/>
                  </a:lnTo>
                  <a:lnTo>
                    <a:pt x="16300" y="252029"/>
                  </a:lnTo>
                  <a:lnTo>
                    <a:pt x="35162" y="269163"/>
                  </a:lnTo>
                  <a:lnTo>
                    <a:pt x="71667" y="286947"/>
                  </a:lnTo>
                  <a:lnTo>
                    <a:pt x="111175" y="294803"/>
                  </a:lnTo>
                  <a:lnTo>
                    <a:pt x="154161" y="295249"/>
                  </a:lnTo>
                  <a:lnTo>
                    <a:pt x="229745" y="29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991"/>
            <p:cNvSpPr/>
            <p:nvPr>
              <p:custDataLst>
                <p:tags r:id="rId96"/>
              </p:custDataLst>
            </p:nvPr>
          </p:nvSpPr>
          <p:spPr>
            <a:xfrm>
              <a:off x="4552950" y="1766444"/>
              <a:ext cx="182805" cy="144907"/>
            </a:xfrm>
            <a:custGeom>
              <a:avLst/>
              <a:gdLst/>
              <a:ahLst/>
              <a:cxnLst/>
              <a:rect l="0" t="0" r="0" b="0"/>
              <a:pathLst>
                <a:path w="182805" h="1449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5069" y="36486"/>
                  </a:lnTo>
                  <a:lnTo>
                    <a:pt x="16301" y="80714"/>
                  </a:lnTo>
                  <a:lnTo>
                    <a:pt x="18888" y="113264"/>
                  </a:lnTo>
                  <a:lnTo>
                    <a:pt x="18942" y="113228"/>
                  </a:lnTo>
                  <a:lnTo>
                    <a:pt x="31250" y="72341"/>
                  </a:lnTo>
                  <a:lnTo>
                    <a:pt x="60642" y="25458"/>
                  </a:lnTo>
                  <a:lnTo>
                    <a:pt x="67239" y="20824"/>
                  </a:lnTo>
                  <a:lnTo>
                    <a:pt x="83977" y="15675"/>
                  </a:lnTo>
                  <a:lnTo>
                    <a:pt x="106491" y="16147"/>
                  </a:lnTo>
                  <a:lnTo>
                    <a:pt x="126567" y="20756"/>
                  </a:lnTo>
                  <a:lnTo>
                    <a:pt x="145922" y="33332"/>
                  </a:lnTo>
                  <a:lnTo>
                    <a:pt x="162697" y="53591"/>
                  </a:lnTo>
                  <a:lnTo>
                    <a:pt x="176853" y="78888"/>
                  </a:lnTo>
                  <a:lnTo>
                    <a:pt x="182709" y="114958"/>
                  </a:lnTo>
                  <a:lnTo>
                    <a:pt x="182804" y="131596"/>
                  </a:lnTo>
                  <a:lnTo>
                    <a:pt x="17780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603"/>
          <p:cNvGrpSpPr/>
          <p:nvPr/>
        </p:nvGrpSpPr>
        <p:grpSpPr>
          <a:xfrm>
            <a:off x="5905524" y="1730829"/>
            <a:ext cx="222227" cy="719584"/>
            <a:chOff x="5905524" y="1730829"/>
            <a:chExt cx="222227" cy="719584"/>
          </a:xfrm>
        </p:grpSpPr>
        <p:sp>
          <p:nvSpPr>
            <p:cNvPr id="50" name="SMARTInkShape-2992"/>
            <p:cNvSpPr/>
            <p:nvPr>
              <p:custDataLst>
                <p:tags r:id="rId90"/>
              </p:custDataLst>
            </p:nvPr>
          </p:nvSpPr>
          <p:spPr>
            <a:xfrm>
              <a:off x="6090610" y="1730829"/>
              <a:ext cx="11741" cy="21772"/>
            </a:xfrm>
            <a:custGeom>
              <a:avLst/>
              <a:gdLst/>
              <a:ahLst/>
              <a:cxnLst/>
              <a:rect l="0" t="0" r="0" b="0"/>
              <a:pathLst>
                <a:path w="11741" h="21772">
                  <a:moveTo>
                    <a:pt x="11740" y="21771"/>
                  </a:moveTo>
                  <a:lnTo>
                    <a:pt x="11740" y="21771"/>
                  </a:lnTo>
                  <a:lnTo>
                    <a:pt x="6714" y="9837"/>
                  </a:lnTo>
                  <a:lnTo>
                    <a:pt x="6273" y="7465"/>
                  </a:lnTo>
                  <a:lnTo>
                    <a:pt x="3900" y="2948"/>
                  </a:lnTo>
                  <a:lnTo>
                    <a:pt x="2280" y="756"/>
                  </a:lnTo>
                  <a:lnTo>
                    <a:pt x="1200" y="0"/>
                  </a:lnTo>
                  <a:lnTo>
                    <a:pt x="481" y="201"/>
                  </a:lnTo>
                  <a:lnTo>
                    <a:pt x="0" y="1041"/>
                  </a:lnTo>
                  <a:lnTo>
                    <a:pt x="5390" y="15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993"/>
            <p:cNvSpPr/>
            <p:nvPr>
              <p:custDataLst>
                <p:tags r:id="rId91"/>
              </p:custDataLst>
            </p:nvPr>
          </p:nvSpPr>
          <p:spPr>
            <a:xfrm>
              <a:off x="6121400" y="18605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4468" y="3263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994"/>
            <p:cNvSpPr/>
            <p:nvPr>
              <p:custDataLst>
                <p:tags r:id="rId92"/>
              </p:custDataLst>
            </p:nvPr>
          </p:nvSpPr>
          <p:spPr>
            <a:xfrm>
              <a:off x="5905524" y="2018832"/>
              <a:ext cx="141160" cy="431581"/>
            </a:xfrm>
            <a:custGeom>
              <a:avLst/>
              <a:gdLst/>
              <a:ahLst/>
              <a:cxnLst/>
              <a:rect l="0" t="0" r="0" b="0"/>
              <a:pathLst>
                <a:path w="141160" h="431581">
                  <a:moveTo>
                    <a:pt x="6326" y="133818"/>
                  </a:moveTo>
                  <a:lnTo>
                    <a:pt x="6326" y="133818"/>
                  </a:lnTo>
                  <a:lnTo>
                    <a:pt x="5621" y="144663"/>
                  </a:lnTo>
                  <a:lnTo>
                    <a:pt x="859" y="189365"/>
                  </a:lnTo>
                  <a:lnTo>
                    <a:pt x="3608" y="228593"/>
                  </a:lnTo>
                  <a:lnTo>
                    <a:pt x="8892" y="270398"/>
                  </a:lnTo>
                  <a:lnTo>
                    <a:pt x="14925" y="310693"/>
                  </a:lnTo>
                  <a:lnTo>
                    <a:pt x="22580" y="349143"/>
                  </a:lnTo>
                  <a:lnTo>
                    <a:pt x="26705" y="393427"/>
                  </a:lnTo>
                  <a:lnTo>
                    <a:pt x="30734" y="426242"/>
                  </a:lnTo>
                  <a:lnTo>
                    <a:pt x="30359" y="429662"/>
                  </a:lnTo>
                  <a:lnTo>
                    <a:pt x="29404" y="431236"/>
                  </a:lnTo>
                  <a:lnTo>
                    <a:pt x="28060" y="431580"/>
                  </a:lnTo>
                  <a:lnTo>
                    <a:pt x="20837" y="391576"/>
                  </a:lnTo>
                  <a:lnTo>
                    <a:pt x="16773" y="361501"/>
                  </a:lnTo>
                  <a:lnTo>
                    <a:pt x="10733" y="323675"/>
                  </a:lnTo>
                  <a:lnTo>
                    <a:pt x="4757" y="285227"/>
                  </a:lnTo>
                  <a:lnTo>
                    <a:pt x="1393" y="243042"/>
                  </a:lnTo>
                  <a:lnTo>
                    <a:pt x="396" y="204751"/>
                  </a:lnTo>
                  <a:lnTo>
                    <a:pt x="101" y="167222"/>
                  </a:lnTo>
                  <a:lnTo>
                    <a:pt x="31" y="132201"/>
                  </a:lnTo>
                  <a:lnTo>
                    <a:pt x="0" y="98762"/>
                  </a:lnTo>
                  <a:lnTo>
                    <a:pt x="1865" y="59696"/>
                  </a:lnTo>
                  <a:lnTo>
                    <a:pt x="6460" y="40903"/>
                  </a:lnTo>
                  <a:lnTo>
                    <a:pt x="15558" y="20791"/>
                  </a:lnTo>
                  <a:lnTo>
                    <a:pt x="26656" y="7619"/>
                  </a:lnTo>
                  <a:lnTo>
                    <a:pt x="32580" y="3119"/>
                  </a:lnTo>
                  <a:lnTo>
                    <a:pt x="48569" y="0"/>
                  </a:lnTo>
                  <a:lnTo>
                    <a:pt x="66728" y="1671"/>
                  </a:lnTo>
                  <a:lnTo>
                    <a:pt x="84206" y="7117"/>
                  </a:lnTo>
                  <a:lnTo>
                    <a:pt x="123155" y="36238"/>
                  </a:lnTo>
                  <a:lnTo>
                    <a:pt x="128663" y="41248"/>
                  </a:lnTo>
                  <a:lnTo>
                    <a:pt x="136663" y="58103"/>
                  </a:lnTo>
                  <a:lnTo>
                    <a:pt x="141159" y="77589"/>
                  </a:lnTo>
                  <a:lnTo>
                    <a:pt x="140805" y="93305"/>
                  </a:lnTo>
                  <a:lnTo>
                    <a:pt x="126527" y="120795"/>
                  </a:lnTo>
                  <a:lnTo>
                    <a:pt x="110313" y="135321"/>
                  </a:lnTo>
                  <a:lnTo>
                    <a:pt x="81352" y="149550"/>
                  </a:lnTo>
                  <a:lnTo>
                    <a:pt x="39961" y="164050"/>
                  </a:lnTo>
                  <a:lnTo>
                    <a:pt x="12676" y="165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604"/>
          <p:cNvGrpSpPr/>
          <p:nvPr/>
        </p:nvGrpSpPr>
        <p:grpSpPr>
          <a:xfrm>
            <a:off x="6388879" y="1622704"/>
            <a:ext cx="1256522" cy="648088"/>
            <a:chOff x="6388879" y="1622704"/>
            <a:chExt cx="1256522" cy="648088"/>
          </a:xfrm>
        </p:grpSpPr>
        <p:sp>
          <p:nvSpPr>
            <p:cNvPr id="54" name="SMARTInkShape-2995"/>
            <p:cNvSpPr/>
            <p:nvPr>
              <p:custDataLst>
                <p:tags r:id="rId81"/>
              </p:custDataLst>
            </p:nvPr>
          </p:nvSpPr>
          <p:spPr>
            <a:xfrm>
              <a:off x="7633843" y="1622704"/>
              <a:ext cx="11558" cy="15597"/>
            </a:xfrm>
            <a:custGeom>
              <a:avLst/>
              <a:gdLst/>
              <a:ahLst/>
              <a:cxnLst/>
              <a:rect l="0" t="0" r="0" b="0"/>
              <a:pathLst>
                <a:path w="11558" h="15597">
                  <a:moveTo>
                    <a:pt x="11557" y="15596"/>
                  </a:moveTo>
                  <a:lnTo>
                    <a:pt x="11557" y="15596"/>
                  </a:lnTo>
                  <a:lnTo>
                    <a:pt x="1430" y="4765"/>
                  </a:lnTo>
                  <a:lnTo>
                    <a:pt x="0" y="669"/>
                  </a:lnTo>
                  <a:lnTo>
                    <a:pt x="325" y="0"/>
                  </a:lnTo>
                  <a:lnTo>
                    <a:pt x="5207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996"/>
            <p:cNvSpPr/>
            <p:nvPr>
              <p:custDataLst>
                <p:tags r:id="rId82"/>
              </p:custDataLst>
            </p:nvPr>
          </p:nvSpPr>
          <p:spPr>
            <a:xfrm>
              <a:off x="7594600" y="1741665"/>
              <a:ext cx="25292" cy="99836"/>
            </a:xfrm>
            <a:custGeom>
              <a:avLst/>
              <a:gdLst/>
              <a:ahLst/>
              <a:cxnLst/>
              <a:rect l="0" t="0" r="0" b="0"/>
              <a:pathLst>
                <a:path w="25292" h="99836">
                  <a:moveTo>
                    <a:pt x="0" y="10935"/>
                  </a:moveTo>
                  <a:lnTo>
                    <a:pt x="0" y="10935"/>
                  </a:lnTo>
                  <a:lnTo>
                    <a:pt x="3370" y="10935"/>
                  </a:lnTo>
                  <a:lnTo>
                    <a:pt x="6907" y="7172"/>
                  </a:lnTo>
                  <a:lnTo>
                    <a:pt x="10831" y="2207"/>
                  </a:lnTo>
                  <a:lnTo>
                    <a:pt x="14926" y="0"/>
                  </a:lnTo>
                  <a:lnTo>
                    <a:pt x="17007" y="823"/>
                  </a:lnTo>
                  <a:lnTo>
                    <a:pt x="21199" y="5500"/>
                  </a:lnTo>
                  <a:lnTo>
                    <a:pt x="23533" y="14164"/>
                  </a:lnTo>
                  <a:lnTo>
                    <a:pt x="25291" y="56848"/>
                  </a:lnTo>
                  <a:lnTo>
                    <a:pt x="24672" y="84758"/>
                  </a:lnTo>
                  <a:lnTo>
                    <a:pt x="19050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997"/>
            <p:cNvSpPr/>
            <p:nvPr>
              <p:custDataLst>
                <p:tags r:id="rId83"/>
              </p:custDataLst>
            </p:nvPr>
          </p:nvSpPr>
          <p:spPr>
            <a:xfrm>
              <a:off x="7454900" y="17843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998"/>
            <p:cNvSpPr/>
            <p:nvPr>
              <p:custDataLst>
                <p:tags r:id="rId84"/>
              </p:custDataLst>
            </p:nvPr>
          </p:nvSpPr>
          <p:spPr>
            <a:xfrm>
              <a:off x="7277100" y="1725153"/>
              <a:ext cx="82551" cy="103648"/>
            </a:xfrm>
            <a:custGeom>
              <a:avLst/>
              <a:gdLst/>
              <a:ahLst/>
              <a:cxnLst/>
              <a:rect l="0" t="0" r="0" b="0"/>
              <a:pathLst>
                <a:path w="82551" h="103648">
                  <a:moveTo>
                    <a:pt x="0" y="46497"/>
                  </a:moveTo>
                  <a:lnTo>
                    <a:pt x="0" y="46497"/>
                  </a:lnTo>
                  <a:lnTo>
                    <a:pt x="3370" y="43126"/>
                  </a:lnTo>
                  <a:lnTo>
                    <a:pt x="3658" y="42133"/>
                  </a:lnTo>
                  <a:lnTo>
                    <a:pt x="3144" y="41471"/>
                  </a:lnTo>
                  <a:lnTo>
                    <a:pt x="2095" y="41030"/>
                  </a:lnTo>
                  <a:lnTo>
                    <a:pt x="1398" y="41441"/>
                  </a:lnTo>
                  <a:lnTo>
                    <a:pt x="621" y="43780"/>
                  </a:lnTo>
                  <a:lnTo>
                    <a:pt x="16" y="76280"/>
                  </a:lnTo>
                  <a:lnTo>
                    <a:pt x="5469" y="94801"/>
                  </a:lnTo>
                  <a:lnTo>
                    <a:pt x="15104" y="52960"/>
                  </a:lnTo>
                  <a:lnTo>
                    <a:pt x="33477" y="7837"/>
                  </a:lnTo>
                  <a:lnTo>
                    <a:pt x="39103" y="1093"/>
                  </a:lnTo>
                  <a:lnTo>
                    <a:pt x="42297" y="0"/>
                  </a:lnTo>
                  <a:lnTo>
                    <a:pt x="49608" y="667"/>
                  </a:lnTo>
                  <a:lnTo>
                    <a:pt x="52827" y="3243"/>
                  </a:lnTo>
                  <a:lnTo>
                    <a:pt x="68696" y="28441"/>
                  </a:lnTo>
                  <a:lnTo>
                    <a:pt x="79081" y="61771"/>
                  </a:lnTo>
                  <a:lnTo>
                    <a:pt x="82550" y="103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999"/>
            <p:cNvSpPr/>
            <p:nvPr>
              <p:custDataLst>
                <p:tags r:id="rId85"/>
              </p:custDataLst>
            </p:nvPr>
          </p:nvSpPr>
          <p:spPr>
            <a:xfrm>
              <a:off x="7213600" y="1898650"/>
              <a:ext cx="68374" cy="215901"/>
            </a:xfrm>
            <a:custGeom>
              <a:avLst/>
              <a:gdLst/>
              <a:ahLst/>
              <a:cxnLst/>
              <a:rect l="0" t="0" r="0" b="0"/>
              <a:pathLst>
                <a:path w="68374" h="215901">
                  <a:moveTo>
                    <a:pt x="25400" y="0"/>
                  </a:moveTo>
                  <a:lnTo>
                    <a:pt x="25400" y="0"/>
                  </a:lnTo>
                  <a:lnTo>
                    <a:pt x="49323" y="37576"/>
                  </a:lnTo>
                  <a:lnTo>
                    <a:pt x="62372" y="83701"/>
                  </a:lnTo>
                  <a:lnTo>
                    <a:pt x="68373" y="123464"/>
                  </a:lnTo>
                  <a:lnTo>
                    <a:pt x="66041" y="155115"/>
                  </a:lnTo>
                  <a:lnTo>
                    <a:pt x="50768" y="191304"/>
                  </a:lnTo>
                  <a:lnTo>
                    <a:pt x="34323" y="206850"/>
                  </a:lnTo>
                  <a:lnTo>
                    <a:pt x="18077" y="214700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000"/>
            <p:cNvSpPr/>
            <p:nvPr>
              <p:custDataLst>
                <p:tags r:id="rId86"/>
              </p:custDataLst>
            </p:nvPr>
          </p:nvSpPr>
          <p:spPr>
            <a:xfrm>
              <a:off x="7006741" y="1961799"/>
              <a:ext cx="133455" cy="308993"/>
            </a:xfrm>
            <a:custGeom>
              <a:avLst/>
              <a:gdLst/>
              <a:ahLst/>
              <a:cxnLst/>
              <a:rect l="0" t="0" r="0" b="0"/>
              <a:pathLst>
                <a:path w="133455" h="308993">
                  <a:moveTo>
                    <a:pt x="3659" y="82901"/>
                  </a:moveTo>
                  <a:lnTo>
                    <a:pt x="3659" y="82901"/>
                  </a:lnTo>
                  <a:lnTo>
                    <a:pt x="288" y="79530"/>
                  </a:lnTo>
                  <a:lnTo>
                    <a:pt x="0" y="78537"/>
                  </a:lnTo>
                  <a:lnTo>
                    <a:pt x="514" y="77875"/>
                  </a:lnTo>
                  <a:lnTo>
                    <a:pt x="1563" y="77434"/>
                  </a:lnTo>
                  <a:lnTo>
                    <a:pt x="2967" y="77845"/>
                  </a:lnTo>
                  <a:lnTo>
                    <a:pt x="8942" y="82096"/>
                  </a:lnTo>
                  <a:lnTo>
                    <a:pt x="14162" y="103020"/>
                  </a:lnTo>
                  <a:lnTo>
                    <a:pt x="16070" y="145958"/>
                  </a:lnTo>
                  <a:lnTo>
                    <a:pt x="16273" y="183272"/>
                  </a:lnTo>
                  <a:lnTo>
                    <a:pt x="16334" y="222237"/>
                  </a:lnTo>
                  <a:lnTo>
                    <a:pt x="11989" y="267554"/>
                  </a:lnTo>
                  <a:lnTo>
                    <a:pt x="6524" y="308795"/>
                  </a:lnTo>
                  <a:lnTo>
                    <a:pt x="6980" y="308992"/>
                  </a:lnTo>
                  <a:lnTo>
                    <a:pt x="7990" y="307712"/>
                  </a:lnTo>
                  <a:lnTo>
                    <a:pt x="16650" y="269069"/>
                  </a:lnTo>
                  <a:lnTo>
                    <a:pt x="22795" y="232136"/>
                  </a:lnTo>
                  <a:lnTo>
                    <a:pt x="31192" y="185522"/>
                  </a:lnTo>
                  <a:lnTo>
                    <a:pt x="37531" y="144430"/>
                  </a:lnTo>
                  <a:lnTo>
                    <a:pt x="40506" y="99877"/>
                  </a:lnTo>
                  <a:lnTo>
                    <a:pt x="47287" y="58738"/>
                  </a:lnTo>
                  <a:lnTo>
                    <a:pt x="58749" y="16533"/>
                  </a:lnTo>
                  <a:lnTo>
                    <a:pt x="65538" y="7308"/>
                  </a:lnTo>
                  <a:lnTo>
                    <a:pt x="70312" y="2872"/>
                  </a:lnTo>
                  <a:lnTo>
                    <a:pt x="76317" y="621"/>
                  </a:lnTo>
                  <a:lnTo>
                    <a:pt x="90514" y="0"/>
                  </a:lnTo>
                  <a:lnTo>
                    <a:pt x="96839" y="2234"/>
                  </a:lnTo>
                  <a:lnTo>
                    <a:pt x="107632" y="10360"/>
                  </a:lnTo>
                  <a:lnTo>
                    <a:pt x="125012" y="36948"/>
                  </a:lnTo>
                  <a:lnTo>
                    <a:pt x="133454" y="64895"/>
                  </a:lnTo>
                  <a:lnTo>
                    <a:pt x="132584" y="97792"/>
                  </a:lnTo>
                  <a:lnTo>
                    <a:pt x="121116" y="127608"/>
                  </a:lnTo>
                  <a:lnTo>
                    <a:pt x="108308" y="139930"/>
                  </a:lnTo>
                  <a:lnTo>
                    <a:pt x="92502" y="147053"/>
                  </a:lnTo>
                  <a:lnTo>
                    <a:pt x="73719" y="150218"/>
                  </a:lnTo>
                  <a:lnTo>
                    <a:pt x="59256" y="147862"/>
                  </a:lnTo>
                  <a:lnTo>
                    <a:pt x="48829" y="142112"/>
                  </a:lnTo>
                  <a:lnTo>
                    <a:pt x="35409" y="127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001"/>
            <p:cNvSpPr/>
            <p:nvPr>
              <p:custDataLst>
                <p:tags r:id="rId87"/>
              </p:custDataLst>
            </p:nvPr>
          </p:nvSpPr>
          <p:spPr>
            <a:xfrm>
              <a:off x="6800857" y="2070100"/>
              <a:ext cx="101594" cy="25323"/>
            </a:xfrm>
            <a:custGeom>
              <a:avLst/>
              <a:gdLst/>
              <a:ahLst/>
              <a:cxnLst/>
              <a:rect l="0" t="0" r="0" b="0"/>
              <a:pathLst>
                <a:path w="101594" h="25323">
                  <a:moveTo>
                    <a:pt x="6343" y="19050"/>
                  </a:moveTo>
                  <a:lnTo>
                    <a:pt x="6343" y="19050"/>
                  </a:lnTo>
                  <a:lnTo>
                    <a:pt x="875" y="19050"/>
                  </a:lnTo>
                  <a:lnTo>
                    <a:pt x="581" y="19756"/>
                  </a:lnTo>
                  <a:lnTo>
                    <a:pt x="0" y="25322"/>
                  </a:lnTo>
                  <a:lnTo>
                    <a:pt x="5461" y="19926"/>
                  </a:lnTo>
                  <a:lnTo>
                    <a:pt x="9452" y="19309"/>
                  </a:lnTo>
                  <a:lnTo>
                    <a:pt x="28403" y="18360"/>
                  </a:lnTo>
                  <a:lnTo>
                    <a:pt x="48623" y="13290"/>
                  </a:lnTo>
                  <a:lnTo>
                    <a:pt x="59871" y="12169"/>
                  </a:lnTo>
                  <a:lnTo>
                    <a:pt x="87047" y="4871"/>
                  </a:lnTo>
                  <a:lnTo>
                    <a:pt x="92306" y="2165"/>
                  </a:lnTo>
                  <a:lnTo>
                    <a:pt x="101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002"/>
            <p:cNvSpPr/>
            <p:nvPr>
              <p:custDataLst>
                <p:tags r:id="rId88"/>
              </p:custDataLst>
            </p:nvPr>
          </p:nvSpPr>
          <p:spPr>
            <a:xfrm>
              <a:off x="6628788" y="2013034"/>
              <a:ext cx="38713" cy="142970"/>
            </a:xfrm>
            <a:custGeom>
              <a:avLst/>
              <a:gdLst/>
              <a:ahLst/>
              <a:cxnLst/>
              <a:rect l="0" t="0" r="0" b="0"/>
              <a:pathLst>
                <a:path w="38713" h="142970">
                  <a:moveTo>
                    <a:pt x="6962" y="12616"/>
                  </a:moveTo>
                  <a:lnTo>
                    <a:pt x="6962" y="12616"/>
                  </a:lnTo>
                  <a:lnTo>
                    <a:pt x="6962" y="7149"/>
                  </a:lnTo>
                  <a:lnTo>
                    <a:pt x="12429" y="876"/>
                  </a:lnTo>
                  <a:lnTo>
                    <a:pt x="0" y="43"/>
                  </a:lnTo>
                  <a:lnTo>
                    <a:pt x="203" y="0"/>
                  </a:lnTo>
                  <a:lnTo>
                    <a:pt x="2493" y="30357"/>
                  </a:lnTo>
                  <a:lnTo>
                    <a:pt x="4975" y="36023"/>
                  </a:lnTo>
                  <a:lnTo>
                    <a:pt x="10311" y="80375"/>
                  </a:lnTo>
                  <a:lnTo>
                    <a:pt x="15076" y="112335"/>
                  </a:lnTo>
                  <a:lnTo>
                    <a:pt x="17624" y="118319"/>
                  </a:lnTo>
                  <a:lnTo>
                    <a:pt x="19582" y="138067"/>
                  </a:lnTo>
                  <a:lnTo>
                    <a:pt x="23009" y="142528"/>
                  </a:lnTo>
                  <a:lnTo>
                    <a:pt x="24715" y="142969"/>
                  </a:lnTo>
                  <a:lnTo>
                    <a:pt x="26558" y="142557"/>
                  </a:lnTo>
                  <a:lnTo>
                    <a:pt x="30488" y="140923"/>
                  </a:lnTo>
                  <a:lnTo>
                    <a:pt x="38712" y="139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003"/>
            <p:cNvSpPr/>
            <p:nvPr>
              <p:custDataLst>
                <p:tags r:id="rId89"/>
              </p:custDataLst>
            </p:nvPr>
          </p:nvSpPr>
          <p:spPr>
            <a:xfrm>
              <a:off x="6388879" y="1933287"/>
              <a:ext cx="100822" cy="263814"/>
            </a:xfrm>
            <a:custGeom>
              <a:avLst/>
              <a:gdLst/>
              <a:ahLst/>
              <a:cxnLst/>
              <a:rect l="0" t="0" r="0" b="0"/>
              <a:pathLst>
                <a:path w="100822" h="263814">
                  <a:moveTo>
                    <a:pt x="100821" y="41563"/>
                  </a:moveTo>
                  <a:lnTo>
                    <a:pt x="100821" y="41563"/>
                  </a:lnTo>
                  <a:lnTo>
                    <a:pt x="100820" y="32724"/>
                  </a:lnTo>
                  <a:lnTo>
                    <a:pt x="100116" y="31437"/>
                  </a:lnTo>
                  <a:lnTo>
                    <a:pt x="98939" y="30579"/>
                  </a:lnTo>
                  <a:lnTo>
                    <a:pt x="97450" y="30007"/>
                  </a:lnTo>
                  <a:lnTo>
                    <a:pt x="96457" y="28920"/>
                  </a:lnTo>
                  <a:lnTo>
                    <a:pt x="95354" y="25831"/>
                  </a:lnTo>
                  <a:lnTo>
                    <a:pt x="93940" y="18099"/>
                  </a:lnTo>
                  <a:lnTo>
                    <a:pt x="89026" y="11044"/>
                  </a:lnTo>
                  <a:lnTo>
                    <a:pt x="88390" y="6807"/>
                  </a:lnTo>
                  <a:lnTo>
                    <a:pt x="87595" y="5692"/>
                  </a:lnTo>
                  <a:lnTo>
                    <a:pt x="86358" y="4949"/>
                  </a:lnTo>
                  <a:lnTo>
                    <a:pt x="84830" y="4454"/>
                  </a:lnTo>
                  <a:lnTo>
                    <a:pt x="83810" y="3418"/>
                  </a:lnTo>
                  <a:lnTo>
                    <a:pt x="82678" y="385"/>
                  </a:lnTo>
                  <a:lnTo>
                    <a:pt x="81670" y="0"/>
                  </a:lnTo>
                  <a:lnTo>
                    <a:pt x="80292" y="449"/>
                  </a:lnTo>
                  <a:lnTo>
                    <a:pt x="76881" y="2123"/>
                  </a:lnTo>
                  <a:lnTo>
                    <a:pt x="63497" y="6658"/>
                  </a:lnTo>
                  <a:lnTo>
                    <a:pt x="55111" y="12249"/>
                  </a:lnTo>
                  <a:lnTo>
                    <a:pt x="43783" y="29462"/>
                  </a:lnTo>
                  <a:lnTo>
                    <a:pt x="18666" y="73886"/>
                  </a:lnTo>
                  <a:lnTo>
                    <a:pt x="5605" y="116489"/>
                  </a:lnTo>
                  <a:lnTo>
                    <a:pt x="482" y="142911"/>
                  </a:lnTo>
                  <a:lnTo>
                    <a:pt x="0" y="183234"/>
                  </a:lnTo>
                  <a:lnTo>
                    <a:pt x="8069" y="209901"/>
                  </a:lnTo>
                  <a:lnTo>
                    <a:pt x="29259" y="236209"/>
                  </a:lnTo>
                  <a:lnTo>
                    <a:pt x="45048" y="250544"/>
                  </a:lnTo>
                  <a:lnTo>
                    <a:pt x="64247" y="259467"/>
                  </a:lnTo>
                  <a:lnTo>
                    <a:pt x="87764" y="263241"/>
                  </a:lnTo>
                  <a:lnTo>
                    <a:pt x="100821" y="26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605"/>
          <p:cNvGrpSpPr/>
          <p:nvPr/>
        </p:nvGrpSpPr>
        <p:grpSpPr>
          <a:xfrm>
            <a:off x="8199183" y="199638"/>
            <a:ext cx="3497518" cy="1806842"/>
            <a:chOff x="8199183" y="199638"/>
            <a:chExt cx="3497518" cy="1806842"/>
          </a:xfrm>
        </p:grpSpPr>
        <p:sp>
          <p:nvSpPr>
            <p:cNvPr id="64" name="SMARTInkShape-3004"/>
            <p:cNvSpPr/>
            <p:nvPr>
              <p:custDataLst>
                <p:tags r:id="rId57"/>
              </p:custDataLst>
            </p:nvPr>
          </p:nvSpPr>
          <p:spPr>
            <a:xfrm>
              <a:off x="11690612" y="222250"/>
              <a:ext cx="6089" cy="69851"/>
            </a:xfrm>
            <a:custGeom>
              <a:avLst/>
              <a:gdLst/>
              <a:ahLst/>
              <a:cxnLst/>
              <a:rect l="0" t="0" r="0" b="0"/>
              <a:pathLst>
                <a:path w="6089" h="69851">
                  <a:moveTo>
                    <a:pt x="6088" y="69850"/>
                  </a:moveTo>
                  <a:lnTo>
                    <a:pt x="6088" y="69850"/>
                  </a:lnTo>
                  <a:lnTo>
                    <a:pt x="2718" y="63108"/>
                  </a:lnTo>
                  <a:lnTo>
                    <a:pt x="0" y="29062"/>
                  </a:lnTo>
                  <a:lnTo>
                    <a:pt x="60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005"/>
            <p:cNvSpPr/>
            <p:nvPr>
              <p:custDataLst>
                <p:tags r:id="rId58"/>
              </p:custDataLst>
            </p:nvPr>
          </p:nvSpPr>
          <p:spPr>
            <a:xfrm>
              <a:off x="11671300" y="3365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8297" y="16855"/>
                  </a:lnTo>
                  <a:lnTo>
                    <a:pt x="23995" y="49086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006"/>
            <p:cNvSpPr/>
            <p:nvPr>
              <p:custDataLst>
                <p:tags r:id="rId59"/>
              </p:custDataLst>
            </p:nvPr>
          </p:nvSpPr>
          <p:spPr>
            <a:xfrm>
              <a:off x="11544300" y="3619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007"/>
            <p:cNvSpPr/>
            <p:nvPr>
              <p:custDataLst>
                <p:tags r:id="rId60"/>
              </p:custDataLst>
            </p:nvPr>
          </p:nvSpPr>
          <p:spPr>
            <a:xfrm>
              <a:off x="11399317" y="336821"/>
              <a:ext cx="75134" cy="82280"/>
            </a:xfrm>
            <a:custGeom>
              <a:avLst/>
              <a:gdLst/>
              <a:ahLst/>
              <a:cxnLst/>
              <a:rect l="0" t="0" r="0" b="0"/>
              <a:pathLst>
                <a:path w="75134" h="82280">
                  <a:moveTo>
                    <a:pt x="5283" y="25129"/>
                  </a:moveTo>
                  <a:lnTo>
                    <a:pt x="5283" y="25129"/>
                  </a:lnTo>
                  <a:lnTo>
                    <a:pt x="8654" y="25129"/>
                  </a:lnTo>
                  <a:lnTo>
                    <a:pt x="8941" y="26540"/>
                  </a:lnTo>
                  <a:lnTo>
                    <a:pt x="0" y="57079"/>
                  </a:lnTo>
                  <a:lnTo>
                    <a:pt x="350" y="59129"/>
                  </a:lnTo>
                  <a:lnTo>
                    <a:pt x="1288" y="60496"/>
                  </a:lnTo>
                  <a:lnTo>
                    <a:pt x="2620" y="61407"/>
                  </a:lnTo>
                  <a:lnTo>
                    <a:pt x="7866" y="62689"/>
                  </a:lnTo>
                  <a:lnTo>
                    <a:pt x="9827" y="60752"/>
                  </a:lnTo>
                  <a:lnTo>
                    <a:pt x="26462" y="29369"/>
                  </a:lnTo>
                  <a:lnTo>
                    <a:pt x="30312" y="8774"/>
                  </a:lnTo>
                  <a:lnTo>
                    <a:pt x="44057" y="136"/>
                  </a:lnTo>
                  <a:lnTo>
                    <a:pt x="48773" y="0"/>
                  </a:lnTo>
                  <a:lnTo>
                    <a:pt x="52620" y="2026"/>
                  </a:lnTo>
                  <a:lnTo>
                    <a:pt x="55891" y="5494"/>
                  </a:lnTo>
                  <a:lnTo>
                    <a:pt x="75133" y="822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008"/>
            <p:cNvSpPr/>
            <p:nvPr>
              <p:custDataLst>
                <p:tags r:id="rId61"/>
              </p:custDataLst>
            </p:nvPr>
          </p:nvSpPr>
          <p:spPr>
            <a:xfrm>
              <a:off x="11233150" y="451733"/>
              <a:ext cx="122177" cy="255816"/>
            </a:xfrm>
            <a:custGeom>
              <a:avLst/>
              <a:gdLst/>
              <a:ahLst/>
              <a:cxnLst/>
              <a:rect l="0" t="0" r="0" b="0"/>
              <a:pathLst>
                <a:path w="122177" h="255816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5025" y="9904"/>
                  </a:lnTo>
                  <a:lnTo>
                    <a:pt x="9459" y="48598"/>
                  </a:lnTo>
                  <a:lnTo>
                    <a:pt x="15111" y="90997"/>
                  </a:lnTo>
                  <a:lnTo>
                    <a:pt x="21254" y="134840"/>
                  </a:lnTo>
                  <a:lnTo>
                    <a:pt x="24580" y="176445"/>
                  </a:lnTo>
                  <a:lnTo>
                    <a:pt x="25238" y="221770"/>
                  </a:lnTo>
                  <a:lnTo>
                    <a:pt x="25368" y="241829"/>
                  </a:lnTo>
                  <a:lnTo>
                    <a:pt x="25391" y="231820"/>
                  </a:lnTo>
                  <a:lnTo>
                    <a:pt x="46446" y="185657"/>
                  </a:lnTo>
                  <a:lnTo>
                    <a:pt x="61800" y="169983"/>
                  </a:lnTo>
                  <a:lnTo>
                    <a:pt x="84634" y="156988"/>
                  </a:lnTo>
                  <a:lnTo>
                    <a:pt x="90289" y="155165"/>
                  </a:lnTo>
                  <a:lnTo>
                    <a:pt x="96176" y="156771"/>
                  </a:lnTo>
                  <a:lnTo>
                    <a:pt x="108361" y="166082"/>
                  </a:lnTo>
                  <a:lnTo>
                    <a:pt x="120380" y="183819"/>
                  </a:lnTo>
                  <a:lnTo>
                    <a:pt x="122176" y="199976"/>
                  </a:lnTo>
                  <a:lnTo>
                    <a:pt x="119916" y="216799"/>
                  </a:lnTo>
                  <a:lnTo>
                    <a:pt x="114209" y="228979"/>
                  </a:lnTo>
                  <a:lnTo>
                    <a:pt x="92949" y="247141"/>
                  </a:lnTo>
                  <a:lnTo>
                    <a:pt x="76118" y="253989"/>
                  </a:lnTo>
                  <a:lnTo>
                    <a:pt x="67679" y="255815"/>
                  </a:lnTo>
                  <a:lnTo>
                    <a:pt x="50775" y="254081"/>
                  </a:lnTo>
                  <a:lnTo>
                    <a:pt x="35972" y="248606"/>
                  </a:lnTo>
                  <a:lnTo>
                    <a:pt x="19050" y="23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009"/>
            <p:cNvSpPr/>
            <p:nvPr>
              <p:custDataLst>
                <p:tags r:id="rId62"/>
              </p:custDataLst>
            </p:nvPr>
          </p:nvSpPr>
          <p:spPr>
            <a:xfrm>
              <a:off x="11023600" y="389633"/>
              <a:ext cx="12701" cy="29468"/>
            </a:xfrm>
            <a:custGeom>
              <a:avLst/>
              <a:gdLst/>
              <a:ahLst/>
              <a:cxnLst/>
              <a:rect l="0" t="0" r="0" b="0"/>
              <a:pathLst>
                <a:path w="12701" h="29468">
                  <a:moveTo>
                    <a:pt x="12700" y="29467"/>
                  </a:moveTo>
                  <a:lnTo>
                    <a:pt x="12700" y="29467"/>
                  </a:lnTo>
                  <a:lnTo>
                    <a:pt x="12699" y="26096"/>
                  </a:lnTo>
                  <a:lnTo>
                    <a:pt x="1143" y="83"/>
                  </a:lnTo>
                  <a:lnTo>
                    <a:pt x="762" y="0"/>
                  </a:lnTo>
                  <a:lnTo>
                    <a:pt x="0" y="4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010"/>
            <p:cNvSpPr/>
            <p:nvPr>
              <p:custDataLst>
                <p:tags r:id="rId63"/>
              </p:custDataLst>
            </p:nvPr>
          </p:nvSpPr>
          <p:spPr>
            <a:xfrm>
              <a:off x="11036299" y="497992"/>
              <a:ext cx="12702" cy="54459"/>
            </a:xfrm>
            <a:custGeom>
              <a:avLst/>
              <a:gdLst/>
              <a:ahLst/>
              <a:cxnLst/>
              <a:rect l="0" t="0" r="0" b="0"/>
              <a:pathLst>
                <a:path w="12702" h="54459">
                  <a:moveTo>
                    <a:pt x="1" y="3658"/>
                  </a:moveTo>
                  <a:lnTo>
                    <a:pt x="1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5027" y="8371"/>
                  </a:lnTo>
                  <a:lnTo>
                    <a:pt x="12701" y="54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011"/>
            <p:cNvSpPr/>
            <p:nvPr>
              <p:custDataLst>
                <p:tags r:id="rId64"/>
              </p:custDataLst>
            </p:nvPr>
          </p:nvSpPr>
          <p:spPr>
            <a:xfrm>
              <a:off x="10865868" y="629711"/>
              <a:ext cx="138683" cy="115821"/>
            </a:xfrm>
            <a:custGeom>
              <a:avLst/>
              <a:gdLst/>
              <a:ahLst/>
              <a:cxnLst/>
              <a:rect l="0" t="0" r="0" b="0"/>
              <a:pathLst>
                <a:path w="138683" h="115821">
                  <a:moveTo>
                    <a:pt x="75182" y="24339"/>
                  </a:moveTo>
                  <a:lnTo>
                    <a:pt x="75182" y="24339"/>
                  </a:lnTo>
                  <a:lnTo>
                    <a:pt x="75181" y="20968"/>
                  </a:lnTo>
                  <a:lnTo>
                    <a:pt x="71811" y="12130"/>
                  </a:lnTo>
                  <a:lnTo>
                    <a:pt x="70112" y="9849"/>
                  </a:lnTo>
                  <a:lnTo>
                    <a:pt x="58175" y="1325"/>
                  </a:lnTo>
                  <a:lnTo>
                    <a:pt x="53983" y="0"/>
                  </a:lnTo>
                  <a:lnTo>
                    <a:pt x="46004" y="5055"/>
                  </a:lnTo>
                  <a:lnTo>
                    <a:pt x="27007" y="25547"/>
                  </a:lnTo>
                  <a:lnTo>
                    <a:pt x="6713" y="63775"/>
                  </a:lnTo>
                  <a:lnTo>
                    <a:pt x="0" y="105253"/>
                  </a:lnTo>
                  <a:lnTo>
                    <a:pt x="1778" y="110032"/>
                  </a:lnTo>
                  <a:lnTo>
                    <a:pt x="5080" y="113218"/>
                  </a:lnTo>
                  <a:lnTo>
                    <a:pt x="9397" y="115341"/>
                  </a:lnTo>
                  <a:lnTo>
                    <a:pt x="19838" y="115820"/>
                  </a:lnTo>
                  <a:lnTo>
                    <a:pt x="25587" y="114959"/>
                  </a:lnTo>
                  <a:lnTo>
                    <a:pt x="37618" y="108359"/>
                  </a:lnTo>
                  <a:lnTo>
                    <a:pt x="59217" y="90246"/>
                  </a:lnTo>
                  <a:lnTo>
                    <a:pt x="89226" y="45158"/>
                  </a:lnTo>
                  <a:lnTo>
                    <a:pt x="95065" y="37590"/>
                  </a:lnTo>
                  <a:lnTo>
                    <a:pt x="97609" y="35995"/>
                  </a:lnTo>
                  <a:lnTo>
                    <a:pt x="100011" y="35638"/>
                  </a:lnTo>
                  <a:lnTo>
                    <a:pt x="102318" y="36105"/>
                  </a:lnTo>
                  <a:lnTo>
                    <a:pt x="103856" y="39238"/>
                  </a:lnTo>
                  <a:lnTo>
                    <a:pt x="111732" y="73828"/>
                  </a:lnTo>
                  <a:lnTo>
                    <a:pt x="115650" y="81142"/>
                  </a:lnTo>
                  <a:lnTo>
                    <a:pt x="118388" y="83374"/>
                  </a:lnTo>
                  <a:lnTo>
                    <a:pt x="128278" y="86516"/>
                  </a:lnTo>
                  <a:lnTo>
                    <a:pt x="138682" y="87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012"/>
            <p:cNvSpPr/>
            <p:nvPr>
              <p:custDataLst>
                <p:tags r:id="rId65"/>
              </p:custDataLst>
            </p:nvPr>
          </p:nvSpPr>
          <p:spPr>
            <a:xfrm>
              <a:off x="10661650" y="685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220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013"/>
            <p:cNvSpPr/>
            <p:nvPr>
              <p:custDataLst>
                <p:tags r:id="rId66"/>
              </p:custDataLst>
            </p:nvPr>
          </p:nvSpPr>
          <p:spPr>
            <a:xfrm>
              <a:off x="10642600" y="7683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0" y="46711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014"/>
            <p:cNvSpPr/>
            <p:nvPr>
              <p:custDataLst>
                <p:tags r:id="rId67"/>
              </p:custDataLst>
            </p:nvPr>
          </p:nvSpPr>
          <p:spPr>
            <a:xfrm>
              <a:off x="10478717" y="569193"/>
              <a:ext cx="119434" cy="192808"/>
            </a:xfrm>
            <a:custGeom>
              <a:avLst/>
              <a:gdLst/>
              <a:ahLst/>
              <a:cxnLst/>
              <a:rect l="0" t="0" r="0" b="0"/>
              <a:pathLst>
                <a:path w="119434" h="192808">
                  <a:moveTo>
                    <a:pt x="119433" y="21357"/>
                  </a:moveTo>
                  <a:lnTo>
                    <a:pt x="119433" y="21357"/>
                  </a:lnTo>
                  <a:lnTo>
                    <a:pt x="119432" y="17986"/>
                  </a:lnTo>
                  <a:lnTo>
                    <a:pt x="107500" y="3466"/>
                  </a:lnTo>
                  <a:lnTo>
                    <a:pt x="105128" y="963"/>
                  </a:lnTo>
                  <a:lnTo>
                    <a:pt x="102840" y="0"/>
                  </a:lnTo>
                  <a:lnTo>
                    <a:pt x="100610" y="63"/>
                  </a:lnTo>
                  <a:lnTo>
                    <a:pt x="66980" y="12780"/>
                  </a:lnTo>
                  <a:lnTo>
                    <a:pt x="42743" y="32692"/>
                  </a:lnTo>
                  <a:lnTo>
                    <a:pt x="8020" y="74799"/>
                  </a:lnTo>
                  <a:lnTo>
                    <a:pt x="2888" y="86502"/>
                  </a:lnTo>
                  <a:lnTo>
                    <a:pt x="0" y="107765"/>
                  </a:lnTo>
                  <a:lnTo>
                    <a:pt x="5886" y="138682"/>
                  </a:lnTo>
                  <a:lnTo>
                    <a:pt x="14639" y="154875"/>
                  </a:lnTo>
                  <a:lnTo>
                    <a:pt x="40878" y="180140"/>
                  </a:lnTo>
                  <a:lnTo>
                    <a:pt x="87683" y="1928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015"/>
            <p:cNvSpPr/>
            <p:nvPr>
              <p:custDataLst>
                <p:tags r:id="rId68"/>
              </p:custDataLst>
            </p:nvPr>
          </p:nvSpPr>
          <p:spPr>
            <a:xfrm>
              <a:off x="10312399" y="480011"/>
              <a:ext cx="114302" cy="110540"/>
            </a:xfrm>
            <a:custGeom>
              <a:avLst/>
              <a:gdLst/>
              <a:ahLst/>
              <a:cxnLst/>
              <a:rect l="0" t="0" r="0" b="0"/>
              <a:pathLst>
                <a:path w="114302" h="110540">
                  <a:moveTo>
                    <a:pt x="1" y="47039"/>
                  </a:moveTo>
                  <a:lnTo>
                    <a:pt x="1" y="47039"/>
                  </a:lnTo>
                  <a:lnTo>
                    <a:pt x="0" y="41572"/>
                  </a:lnTo>
                  <a:lnTo>
                    <a:pt x="706" y="41277"/>
                  </a:lnTo>
                  <a:lnTo>
                    <a:pt x="3371" y="40951"/>
                  </a:lnTo>
                  <a:lnTo>
                    <a:pt x="4364" y="42980"/>
                  </a:lnTo>
                  <a:lnTo>
                    <a:pt x="11260" y="84321"/>
                  </a:lnTo>
                  <a:lnTo>
                    <a:pt x="12575" y="105589"/>
                  </a:lnTo>
                  <a:lnTo>
                    <a:pt x="18161" y="63450"/>
                  </a:lnTo>
                  <a:lnTo>
                    <a:pt x="24650" y="22686"/>
                  </a:lnTo>
                  <a:lnTo>
                    <a:pt x="31182" y="8934"/>
                  </a:lnTo>
                  <a:lnTo>
                    <a:pt x="35605" y="4702"/>
                  </a:lnTo>
                  <a:lnTo>
                    <a:pt x="46164" y="0"/>
                  </a:lnTo>
                  <a:lnTo>
                    <a:pt x="51238" y="863"/>
                  </a:lnTo>
                  <a:lnTo>
                    <a:pt x="60638" y="7466"/>
                  </a:lnTo>
                  <a:lnTo>
                    <a:pt x="81829" y="34022"/>
                  </a:lnTo>
                  <a:lnTo>
                    <a:pt x="100086" y="78164"/>
                  </a:lnTo>
                  <a:lnTo>
                    <a:pt x="114301" y="110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016"/>
            <p:cNvSpPr/>
            <p:nvPr>
              <p:custDataLst>
                <p:tags r:id="rId69"/>
              </p:custDataLst>
            </p:nvPr>
          </p:nvSpPr>
          <p:spPr>
            <a:xfrm>
              <a:off x="9913200" y="489289"/>
              <a:ext cx="215051" cy="313867"/>
            </a:xfrm>
            <a:custGeom>
              <a:avLst/>
              <a:gdLst/>
              <a:ahLst/>
              <a:cxnLst/>
              <a:rect l="0" t="0" r="0" b="0"/>
              <a:pathLst>
                <a:path w="215051" h="313867">
                  <a:moveTo>
                    <a:pt x="196000" y="12361"/>
                  </a:moveTo>
                  <a:lnTo>
                    <a:pt x="196000" y="12361"/>
                  </a:lnTo>
                  <a:lnTo>
                    <a:pt x="196000" y="8990"/>
                  </a:lnTo>
                  <a:lnTo>
                    <a:pt x="197881" y="5453"/>
                  </a:lnTo>
                  <a:lnTo>
                    <a:pt x="199371" y="3523"/>
                  </a:lnTo>
                  <a:lnTo>
                    <a:pt x="202907" y="1377"/>
                  </a:lnTo>
                  <a:lnTo>
                    <a:pt x="207557" y="0"/>
                  </a:lnTo>
                  <a:lnTo>
                    <a:pt x="206310" y="1693"/>
                  </a:lnTo>
                  <a:lnTo>
                    <a:pt x="172696" y="26806"/>
                  </a:lnTo>
                  <a:lnTo>
                    <a:pt x="134769" y="51511"/>
                  </a:lnTo>
                  <a:lnTo>
                    <a:pt x="92888" y="77192"/>
                  </a:lnTo>
                  <a:lnTo>
                    <a:pt x="53983" y="97908"/>
                  </a:lnTo>
                  <a:lnTo>
                    <a:pt x="45158" y="108943"/>
                  </a:lnTo>
                  <a:lnTo>
                    <a:pt x="43933" y="114144"/>
                  </a:lnTo>
                  <a:lnTo>
                    <a:pt x="44527" y="119022"/>
                  </a:lnTo>
                  <a:lnTo>
                    <a:pt x="46335" y="123685"/>
                  </a:lnTo>
                  <a:lnTo>
                    <a:pt x="51067" y="127499"/>
                  </a:lnTo>
                  <a:lnTo>
                    <a:pt x="65734" y="133619"/>
                  </a:lnTo>
                  <a:lnTo>
                    <a:pt x="111916" y="138932"/>
                  </a:lnTo>
                  <a:lnTo>
                    <a:pt x="132053" y="142228"/>
                  </a:lnTo>
                  <a:lnTo>
                    <a:pt x="146647" y="149807"/>
                  </a:lnTo>
                  <a:lnTo>
                    <a:pt x="152516" y="154792"/>
                  </a:lnTo>
                  <a:lnTo>
                    <a:pt x="153604" y="161643"/>
                  </a:lnTo>
                  <a:lnTo>
                    <a:pt x="147289" y="178662"/>
                  </a:lnTo>
                  <a:lnTo>
                    <a:pt x="134608" y="197964"/>
                  </a:lnTo>
                  <a:lnTo>
                    <a:pt x="91464" y="231597"/>
                  </a:lnTo>
                  <a:lnTo>
                    <a:pt x="49841" y="254320"/>
                  </a:lnTo>
                  <a:lnTo>
                    <a:pt x="12183" y="275446"/>
                  </a:lnTo>
                  <a:lnTo>
                    <a:pt x="5722" y="280884"/>
                  </a:lnTo>
                  <a:lnTo>
                    <a:pt x="2121" y="286626"/>
                  </a:lnTo>
                  <a:lnTo>
                    <a:pt x="0" y="298651"/>
                  </a:lnTo>
                  <a:lnTo>
                    <a:pt x="2539" y="302704"/>
                  </a:lnTo>
                  <a:lnTo>
                    <a:pt x="7053" y="305407"/>
                  </a:lnTo>
                  <a:lnTo>
                    <a:pt x="30654" y="309210"/>
                  </a:lnTo>
                  <a:lnTo>
                    <a:pt x="69814" y="313866"/>
                  </a:lnTo>
                  <a:lnTo>
                    <a:pt x="109615" y="312814"/>
                  </a:lnTo>
                  <a:lnTo>
                    <a:pt x="156176" y="306137"/>
                  </a:lnTo>
                  <a:lnTo>
                    <a:pt x="215050" y="2981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017"/>
            <p:cNvSpPr/>
            <p:nvPr>
              <p:custDataLst>
                <p:tags r:id="rId70"/>
              </p:custDataLst>
            </p:nvPr>
          </p:nvSpPr>
          <p:spPr>
            <a:xfrm>
              <a:off x="9682078" y="742950"/>
              <a:ext cx="109623" cy="29463"/>
            </a:xfrm>
            <a:custGeom>
              <a:avLst/>
              <a:gdLst/>
              <a:ahLst/>
              <a:cxnLst/>
              <a:rect l="0" t="0" r="0" b="0"/>
              <a:pathLst>
                <a:path w="109623" h="29463">
                  <a:moveTo>
                    <a:pt x="8022" y="6350"/>
                  </a:moveTo>
                  <a:lnTo>
                    <a:pt x="8022" y="6350"/>
                  </a:lnTo>
                  <a:lnTo>
                    <a:pt x="1280" y="13092"/>
                  </a:lnTo>
                  <a:lnTo>
                    <a:pt x="0" y="16489"/>
                  </a:lnTo>
                  <a:lnTo>
                    <a:pt x="459" y="24027"/>
                  </a:lnTo>
                  <a:lnTo>
                    <a:pt x="1569" y="26601"/>
                  </a:lnTo>
                  <a:lnTo>
                    <a:pt x="3015" y="28317"/>
                  </a:lnTo>
                  <a:lnTo>
                    <a:pt x="4683" y="29462"/>
                  </a:lnTo>
                  <a:lnTo>
                    <a:pt x="12183" y="28851"/>
                  </a:lnTo>
                  <a:lnTo>
                    <a:pt x="51098" y="22711"/>
                  </a:lnTo>
                  <a:lnTo>
                    <a:pt x="1096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018"/>
            <p:cNvSpPr/>
            <p:nvPr>
              <p:custDataLst>
                <p:tags r:id="rId71"/>
              </p:custDataLst>
            </p:nvPr>
          </p:nvSpPr>
          <p:spPr>
            <a:xfrm>
              <a:off x="9664700" y="6667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0844" y="5762"/>
                  </a:lnTo>
                  <a:lnTo>
                    <a:pt x="50619" y="10662"/>
                  </a:lnTo>
                  <a:lnTo>
                    <a:pt x="889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019"/>
            <p:cNvSpPr/>
            <p:nvPr>
              <p:custDataLst>
                <p:tags r:id="rId72"/>
              </p:custDataLst>
            </p:nvPr>
          </p:nvSpPr>
          <p:spPr>
            <a:xfrm>
              <a:off x="9353550" y="345879"/>
              <a:ext cx="115539" cy="155772"/>
            </a:xfrm>
            <a:custGeom>
              <a:avLst/>
              <a:gdLst/>
              <a:ahLst/>
              <a:cxnLst/>
              <a:rect l="0" t="0" r="0" b="0"/>
              <a:pathLst>
                <a:path w="115539" h="1557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774" y="418"/>
                  </a:lnTo>
                  <a:lnTo>
                    <a:pt x="12209" y="4646"/>
                  </a:lnTo>
                  <a:lnTo>
                    <a:pt x="16009" y="18754"/>
                  </a:lnTo>
                  <a:lnTo>
                    <a:pt x="18649" y="62860"/>
                  </a:lnTo>
                  <a:lnTo>
                    <a:pt x="19015" y="83005"/>
                  </a:lnTo>
                  <a:lnTo>
                    <a:pt x="19034" y="81568"/>
                  </a:lnTo>
                  <a:lnTo>
                    <a:pt x="24073" y="62256"/>
                  </a:lnTo>
                  <a:lnTo>
                    <a:pt x="25515" y="50003"/>
                  </a:lnTo>
                  <a:lnTo>
                    <a:pt x="30294" y="39139"/>
                  </a:lnTo>
                  <a:lnTo>
                    <a:pt x="34161" y="33849"/>
                  </a:lnTo>
                  <a:lnTo>
                    <a:pt x="47046" y="23534"/>
                  </a:lnTo>
                  <a:lnTo>
                    <a:pt x="53942" y="23163"/>
                  </a:lnTo>
                  <a:lnTo>
                    <a:pt x="71010" y="28395"/>
                  </a:lnTo>
                  <a:lnTo>
                    <a:pt x="86592" y="43421"/>
                  </a:lnTo>
                  <a:lnTo>
                    <a:pt x="107103" y="77447"/>
                  </a:lnTo>
                  <a:lnTo>
                    <a:pt x="115538" y="104734"/>
                  </a:lnTo>
                  <a:lnTo>
                    <a:pt x="114300" y="155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020"/>
            <p:cNvSpPr/>
            <p:nvPr>
              <p:custDataLst>
                <p:tags r:id="rId73"/>
              </p:custDataLst>
            </p:nvPr>
          </p:nvSpPr>
          <p:spPr>
            <a:xfrm>
              <a:off x="9232900" y="519733"/>
              <a:ext cx="81861" cy="235918"/>
            </a:xfrm>
            <a:custGeom>
              <a:avLst/>
              <a:gdLst/>
              <a:ahLst/>
              <a:cxnLst/>
              <a:rect l="0" t="0" r="0" b="0"/>
              <a:pathLst>
                <a:path w="81861" h="235918">
                  <a:moveTo>
                    <a:pt x="0" y="7317"/>
                  </a:moveTo>
                  <a:lnTo>
                    <a:pt x="0" y="7317"/>
                  </a:lnTo>
                  <a:lnTo>
                    <a:pt x="6741" y="575"/>
                  </a:lnTo>
                  <a:lnTo>
                    <a:pt x="10844" y="0"/>
                  </a:lnTo>
                  <a:lnTo>
                    <a:pt x="21047" y="3124"/>
                  </a:lnTo>
                  <a:lnTo>
                    <a:pt x="30756" y="11098"/>
                  </a:lnTo>
                  <a:lnTo>
                    <a:pt x="51858" y="43577"/>
                  </a:lnTo>
                  <a:lnTo>
                    <a:pt x="70755" y="89964"/>
                  </a:lnTo>
                  <a:lnTo>
                    <a:pt x="79055" y="129877"/>
                  </a:lnTo>
                  <a:lnTo>
                    <a:pt x="81860" y="174127"/>
                  </a:lnTo>
                  <a:lnTo>
                    <a:pt x="76599" y="191286"/>
                  </a:lnTo>
                  <a:lnTo>
                    <a:pt x="59854" y="216814"/>
                  </a:lnTo>
                  <a:lnTo>
                    <a:pt x="52603" y="225298"/>
                  </a:lnTo>
                  <a:lnTo>
                    <a:pt x="45651" y="230249"/>
                  </a:lnTo>
                  <a:lnTo>
                    <a:pt x="19050" y="235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21"/>
            <p:cNvSpPr/>
            <p:nvPr>
              <p:custDataLst>
                <p:tags r:id="rId74"/>
              </p:custDataLst>
            </p:nvPr>
          </p:nvSpPr>
          <p:spPr>
            <a:xfrm>
              <a:off x="9055100" y="514350"/>
              <a:ext cx="124747" cy="254523"/>
            </a:xfrm>
            <a:custGeom>
              <a:avLst/>
              <a:gdLst/>
              <a:ahLst/>
              <a:cxnLst/>
              <a:rect l="0" t="0" r="0" b="0"/>
              <a:pathLst>
                <a:path w="124747" h="254523">
                  <a:moveTo>
                    <a:pt x="6350" y="0"/>
                  </a:moveTo>
                  <a:lnTo>
                    <a:pt x="6350" y="0"/>
                  </a:lnTo>
                  <a:lnTo>
                    <a:pt x="8231" y="12552"/>
                  </a:lnTo>
                  <a:lnTo>
                    <a:pt x="12817" y="50911"/>
                  </a:lnTo>
                  <a:lnTo>
                    <a:pt x="19491" y="90882"/>
                  </a:lnTo>
                  <a:lnTo>
                    <a:pt x="24233" y="129900"/>
                  </a:lnTo>
                  <a:lnTo>
                    <a:pt x="23364" y="168896"/>
                  </a:lnTo>
                  <a:lnTo>
                    <a:pt x="19302" y="214987"/>
                  </a:lnTo>
                  <a:lnTo>
                    <a:pt x="19162" y="217140"/>
                  </a:lnTo>
                  <a:lnTo>
                    <a:pt x="19124" y="216727"/>
                  </a:lnTo>
                  <a:lnTo>
                    <a:pt x="37058" y="171226"/>
                  </a:lnTo>
                  <a:lnTo>
                    <a:pt x="46809" y="155593"/>
                  </a:lnTo>
                  <a:lnTo>
                    <a:pt x="58199" y="146764"/>
                  </a:lnTo>
                  <a:lnTo>
                    <a:pt x="64199" y="144409"/>
                  </a:lnTo>
                  <a:lnTo>
                    <a:pt x="76511" y="143674"/>
                  </a:lnTo>
                  <a:lnTo>
                    <a:pt x="82757" y="144466"/>
                  </a:lnTo>
                  <a:lnTo>
                    <a:pt x="105032" y="159065"/>
                  </a:lnTo>
                  <a:lnTo>
                    <a:pt x="119393" y="177893"/>
                  </a:lnTo>
                  <a:lnTo>
                    <a:pt x="124746" y="200249"/>
                  </a:lnTo>
                  <a:lnTo>
                    <a:pt x="118473" y="216470"/>
                  </a:lnTo>
                  <a:lnTo>
                    <a:pt x="102836" y="235824"/>
                  </a:lnTo>
                  <a:lnTo>
                    <a:pt x="90860" y="243805"/>
                  </a:lnTo>
                  <a:lnTo>
                    <a:pt x="71427" y="252056"/>
                  </a:lnTo>
                  <a:lnTo>
                    <a:pt x="36685" y="254522"/>
                  </a:lnTo>
                  <a:lnTo>
                    <a:pt x="19597" y="250469"/>
                  </a:lnTo>
                  <a:lnTo>
                    <a:pt x="13065" y="247413"/>
                  </a:lnTo>
                  <a:lnTo>
                    <a:pt x="8710" y="243258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22"/>
            <p:cNvSpPr/>
            <p:nvPr>
              <p:custDataLst>
                <p:tags r:id="rId75"/>
              </p:custDataLst>
            </p:nvPr>
          </p:nvSpPr>
          <p:spPr>
            <a:xfrm>
              <a:off x="8903959" y="618642"/>
              <a:ext cx="30492" cy="162409"/>
            </a:xfrm>
            <a:custGeom>
              <a:avLst/>
              <a:gdLst/>
              <a:ahLst/>
              <a:cxnLst/>
              <a:rect l="0" t="0" r="0" b="0"/>
              <a:pathLst>
                <a:path w="30492" h="162409">
                  <a:moveTo>
                    <a:pt x="30491" y="3658"/>
                  </a:moveTo>
                  <a:lnTo>
                    <a:pt x="30491" y="3658"/>
                  </a:lnTo>
                  <a:lnTo>
                    <a:pt x="23749" y="287"/>
                  </a:lnTo>
                  <a:lnTo>
                    <a:pt x="21764" y="0"/>
                  </a:lnTo>
                  <a:lnTo>
                    <a:pt x="20438" y="514"/>
                  </a:lnTo>
                  <a:lnTo>
                    <a:pt x="19556" y="1562"/>
                  </a:lnTo>
                  <a:lnTo>
                    <a:pt x="8201" y="6408"/>
                  </a:lnTo>
                  <a:lnTo>
                    <a:pt x="5048" y="9725"/>
                  </a:lnTo>
                  <a:lnTo>
                    <a:pt x="1544" y="19054"/>
                  </a:lnTo>
                  <a:lnTo>
                    <a:pt x="0" y="44407"/>
                  </a:lnTo>
                  <a:lnTo>
                    <a:pt x="5758" y="87986"/>
                  </a:lnTo>
                  <a:lnTo>
                    <a:pt x="13689" y="130617"/>
                  </a:lnTo>
                  <a:lnTo>
                    <a:pt x="30491" y="162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23"/>
            <p:cNvSpPr/>
            <p:nvPr>
              <p:custDataLst>
                <p:tags r:id="rId76"/>
              </p:custDataLst>
            </p:nvPr>
          </p:nvSpPr>
          <p:spPr>
            <a:xfrm>
              <a:off x="8851900" y="67945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1358"/>
                  </a:lnTo>
                  <a:lnTo>
                    <a:pt x="5069" y="29372"/>
                  </a:lnTo>
                  <a:lnTo>
                    <a:pt x="8838" y="27165"/>
                  </a:lnTo>
                  <a:lnTo>
                    <a:pt x="48610" y="16844"/>
                  </a:lnTo>
                  <a:lnTo>
                    <a:pt x="89631" y="702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024"/>
            <p:cNvSpPr/>
            <p:nvPr>
              <p:custDataLst>
                <p:tags r:id="rId77"/>
              </p:custDataLst>
            </p:nvPr>
          </p:nvSpPr>
          <p:spPr>
            <a:xfrm>
              <a:off x="8627664" y="636845"/>
              <a:ext cx="135337" cy="125732"/>
            </a:xfrm>
            <a:custGeom>
              <a:avLst/>
              <a:gdLst/>
              <a:ahLst/>
              <a:cxnLst/>
              <a:rect l="0" t="0" r="0" b="0"/>
              <a:pathLst>
                <a:path w="135337" h="125732">
                  <a:moveTo>
                    <a:pt x="90886" y="42605"/>
                  </a:moveTo>
                  <a:lnTo>
                    <a:pt x="90886" y="42605"/>
                  </a:lnTo>
                  <a:lnTo>
                    <a:pt x="85817" y="36830"/>
                  </a:lnTo>
                  <a:lnTo>
                    <a:pt x="68810" y="11109"/>
                  </a:lnTo>
                  <a:lnTo>
                    <a:pt x="60848" y="4383"/>
                  </a:lnTo>
                  <a:lnTo>
                    <a:pt x="52606" y="923"/>
                  </a:lnTo>
                  <a:lnTo>
                    <a:pt x="48432" y="0"/>
                  </a:lnTo>
                  <a:lnTo>
                    <a:pt x="44239" y="1502"/>
                  </a:lnTo>
                  <a:lnTo>
                    <a:pt x="31595" y="13728"/>
                  </a:lnTo>
                  <a:lnTo>
                    <a:pt x="18911" y="32873"/>
                  </a:lnTo>
                  <a:lnTo>
                    <a:pt x="3867" y="72433"/>
                  </a:lnTo>
                  <a:lnTo>
                    <a:pt x="0" y="90434"/>
                  </a:lnTo>
                  <a:lnTo>
                    <a:pt x="633" y="107842"/>
                  </a:lnTo>
                  <a:lnTo>
                    <a:pt x="5147" y="119342"/>
                  </a:lnTo>
                  <a:lnTo>
                    <a:pt x="8327" y="123396"/>
                  </a:lnTo>
                  <a:lnTo>
                    <a:pt x="13269" y="125394"/>
                  </a:lnTo>
                  <a:lnTo>
                    <a:pt x="26286" y="125731"/>
                  </a:lnTo>
                  <a:lnTo>
                    <a:pt x="39597" y="117885"/>
                  </a:lnTo>
                  <a:lnTo>
                    <a:pt x="57111" y="97601"/>
                  </a:lnTo>
                  <a:lnTo>
                    <a:pt x="79812" y="52572"/>
                  </a:lnTo>
                  <a:lnTo>
                    <a:pt x="83137" y="45558"/>
                  </a:lnTo>
                  <a:lnTo>
                    <a:pt x="83602" y="46690"/>
                  </a:lnTo>
                  <a:lnTo>
                    <a:pt x="84414" y="66008"/>
                  </a:lnTo>
                  <a:lnTo>
                    <a:pt x="94613" y="85366"/>
                  </a:lnTo>
                  <a:lnTo>
                    <a:pt x="107124" y="95241"/>
                  </a:lnTo>
                  <a:lnTo>
                    <a:pt x="135336" y="1061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025"/>
            <p:cNvSpPr/>
            <p:nvPr>
              <p:custDataLst>
                <p:tags r:id="rId78"/>
              </p:custDataLst>
            </p:nvPr>
          </p:nvSpPr>
          <p:spPr>
            <a:xfrm>
              <a:off x="8498358" y="527933"/>
              <a:ext cx="86843" cy="279236"/>
            </a:xfrm>
            <a:custGeom>
              <a:avLst/>
              <a:gdLst/>
              <a:ahLst/>
              <a:cxnLst/>
              <a:rect l="0" t="0" r="0" b="0"/>
              <a:pathLst>
                <a:path w="86843" h="279236">
                  <a:moveTo>
                    <a:pt x="86842" y="5467"/>
                  </a:moveTo>
                  <a:lnTo>
                    <a:pt x="86842" y="5467"/>
                  </a:lnTo>
                  <a:lnTo>
                    <a:pt x="81374" y="0"/>
                  </a:lnTo>
                  <a:lnTo>
                    <a:pt x="81080" y="411"/>
                  </a:lnTo>
                  <a:lnTo>
                    <a:pt x="80753" y="2749"/>
                  </a:lnTo>
                  <a:lnTo>
                    <a:pt x="79960" y="3655"/>
                  </a:lnTo>
                  <a:lnTo>
                    <a:pt x="74063" y="7047"/>
                  </a:lnTo>
                  <a:lnTo>
                    <a:pt x="59536" y="22633"/>
                  </a:lnTo>
                  <a:lnTo>
                    <a:pt x="37547" y="62872"/>
                  </a:lnTo>
                  <a:lnTo>
                    <a:pt x="19406" y="108372"/>
                  </a:lnTo>
                  <a:lnTo>
                    <a:pt x="4888" y="155661"/>
                  </a:lnTo>
                  <a:lnTo>
                    <a:pt x="0" y="192726"/>
                  </a:lnTo>
                  <a:lnTo>
                    <a:pt x="267" y="218516"/>
                  </a:lnTo>
                  <a:lnTo>
                    <a:pt x="5090" y="239385"/>
                  </a:lnTo>
                  <a:lnTo>
                    <a:pt x="19110" y="263630"/>
                  </a:lnTo>
                  <a:lnTo>
                    <a:pt x="36277" y="273782"/>
                  </a:lnTo>
                  <a:lnTo>
                    <a:pt x="55902" y="279235"/>
                  </a:lnTo>
                  <a:lnTo>
                    <a:pt x="86842" y="2785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26"/>
            <p:cNvSpPr/>
            <p:nvPr>
              <p:custDataLst>
                <p:tags r:id="rId79"/>
              </p:custDataLst>
            </p:nvPr>
          </p:nvSpPr>
          <p:spPr>
            <a:xfrm>
              <a:off x="8199183" y="199638"/>
              <a:ext cx="3230818" cy="1806842"/>
            </a:xfrm>
            <a:custGeom>
              <a:avLst/>
              <a:gdLst/>
              <a:ahLst/>
              <a:cxnLst/>
              <a:rect l="0" t="0" r="0" b="0"/>
              <a:pathLst>
                <a:path w="3230818" h="1806842">
                  <a:moveTo>
                    <a:pt x="144717" y="111512"/>
                  </a:moveTo>
                  <a:lnTo>
                    <a:pt x="144717" y="111512"/>
                  </a:lnTo>
                  <a:lnTo>
                    <a:pt x="127041" y="79530"/>
                  </a:lnTo>
                  <a:lnTo>
                    <a:pt x="83576" y="32065"/>
                  </a:lnTo>
                  <a:lnTo>
                    <a:pt x="62199" y="11923"/>
                  </a:lnTo>
                  <a:lnTo>
                    <a:pt x="51982" y="5214"/>
                  </a:lnTo>
                  <a:lnTo>
                    <a:pt x="37865" y="1898"/>
                  </a:lnTo>
                  <a:lnTo>
                    <a:pt x="35382" y="336"/>
                  </a:lnTo>
                  <a:lnTo>
                    <a:pt x="33021" y="0"/>
                  </a:lnTo>
                  <a:lnTo>
                    <a:pt x="28516" y="1509"/>
                  </a:lnTo>
                  <a:lnTo>
                    <a:pt x="18643" y="13067"/>
                  </a:lnTo>
                  <a:lnTo>
                    <a:pt x="7735" y="52555"/>
                  </a:lnTo>
                  <a:lnTo>
                    <a:pt x="1668" y="98590"/>
                  </a:lnTo>
                  <a:lnTo>
                    <a:pt x="0" y="136343"/>
                  </a:lnTo>
                  <a:lnTo>
                    <a:pt x="1141" y="178522"/>
                  </a:lnTo>
                  <a:lnTo>
                    <a:pt x="4000" y="223844"/>
                  </a:lnTo>
                  <a:lnTo>
                    <a:pt x="5750" y="247784"/>
                  </a:lnTo>
                  <a:lnTo>
                    <a:pt x="7623" y="272210"/>
                  </a:lnTo>
                  <a:lnTo>
                    <a:pt x="10282" y="297666"/>
                  </a:lnTo>
                  <a:lnTo>
                    <a:pt x="13466" y="323809"/>
                  </a:lnTo>
                  <a:lnTo>
                    <a:pt x="16999" y="350410"/>
                  </a:lnTo>
                  <a:lnTo>
                    <a:pt x="20766" y="377316"/>
                  </a:lnTo>
                  <a:lnTo>
                    <a:pt x="24689" y="404426"/>
                  </a:lnTo>
                  <a:lnTo>
                    <a:pt x="28715" y="431671"/>
                  </a:lnTo>
                  <a:lnTo>
                    <a:pt x="31398" y="457596"/>
                  </a:lnTo>
                  <a:lnTo>
                    <a:pt x="33188" y="482640"/>
                  </a:lnTo>
                  <a:lnTo>
                    <a:pt x="34382" y="507097"/>
                  </a:lnTo>
                  <a:lnTo>
                    <a:pt x="35882" y="531163"/>
                  </a:lnTo>
                  <a:lnTo>
                    <a:pt x="39430" y="578600"/>
                  </a:lnTo>
                  <a:lnTo>
                    <a:pt x="41365" y="602820"/>
                  </a:lnTo>
                  <a:lnTo>
                    <a:pt x="43360" y="627434"/>
                  </a:lnTo>
                  <a:lnTo>
                    <a:pt x="45396" y="652310"/>
                  </a:lnTo>
                  <a:lnTo>
                    <a:pt x="46753" y="677361"/>
                  </a:lnTo>
                  <a:lnTo>
                    <a:pt x="47658" y="702528"/>
                  </a:lnTo>
                  <a:lnTo>
                    <a:pt x="48261" y="727773"/>
                  </a:lnTo>
                  <a:lnTo>
                    <a:pt x="48662" y="753069"/>
                  </a:lnTo>
                  <a:lnTo>
                    <a:pt x="48931" y="778400"/>
                  </a:lnTo>
                  <a:lnTo>
                    <a:pt x="49110" y="803754"/>
                  </a:lnTo>
                  <a:lnTo>
                    <a:pt x="48523" y="829123"/>
                  </a:lnTo>
                  <a:lnTo>
                    <a:pt x="47427" y="854503"/>
                  </a:lnTo>
                  <a:lnTo>
                    <a:pt x="45990" y="879889"/>
                  </a:lnTo>
                  <a:lnTo>
                    <a:pt x="44327" y="905280"/>
                  </a:lnTo>
                  <a:lnTo>
                    <a:pt x="42512" y="930674"/>
                  </a:lnTo>
                  <a:lnTo>
                    <a:pt x="40597" y="956070"/>
                  </a:lnTo>
                  <a:lnTo>
                    <a:pt x="39321" y="982173"/>
                  </a:lnTo>
                  <a:lnTo>
                    <a:pt x="38470" y="1008747"/>
                  </a:lnTo>
                  <a:lnTo>
                    <a:pt x="37903" y="1035635"/>
                  </a:lnTo>
                  <a:lnTo>
                    <a:pt x="36818" y="1062028"/>
                  </a:lnTo>
                  <a:lnTo>
                    <a:pt x="35390" y="1088089"/>
                  </a:lnTo>
                  <a:lnTo>
                    <a:pt x="33732" y="1113930"/>
                  </a:lnTo>
                  <a:lnTo>
                    <a:pt x="31922" y="1139624"/>
                  </a:lnTo>
                  <a:lnTo>
                    <a:pt x="30009" y="1165220"/>
                  </a:lnTo>
                  <a:lnTo>
                    <a:pt x="28029" y="1190751"/>
                  </a:lnTo>
                  <a:lnTo>
                    <a:pt x="26003" y="1215532"/>
                  </a:lnTo>
                  <a:lnTo>
                    <a:pt x="23946" y="1239814"/>
                  </a:lnTo>
                  <a:lnTo>
                    <a:pt x="21870" y="1263764"/>
                  </a:lnTo>
                  <a:lnTo>
                    <a:pt x="21444" y="1311070"/>
                  </a:lnTo>
                  <a:lnTo>
                    <a:pt x="23607" y="1357260"/>
                  </a:lnTo>
                  <a:lnTo>
                    <a:pt x="26920" y="1401307"/>
                  </a:lnTo>
                  <a:lnTo>
                    <a:pt x="32625" y="1442521"/>
                  </a:lnTo>
                  <a:lnTo>
                    <a:pt x="40570" y="1482005"/>
                  </a:lnTo>
                  <a:lnTo>
                    <a:pt x="51158" y="1520720"/>
                  </a:lnTo>
                  <a:lnTo>
                    <a:pt x="64799" y="1555330"/>
                  </a:lnTo>
                  <a:lnTo>
                    <a:pt x="92110" y="1602582"/>
                  </a:lnTo>
                  <a:lnTo>
                    <a:pt x="128895" y="1645981"/>
                  </a:lnTo>
                  <a:lnTo>
                    <a:pt x="174836" y="1683770"/>
                  </a:lnTo>
                  <a:lnTo>
                    <a:pt x="211725" y="1706349"/>
                  </a:lnTo>
                  <a:lnTo>
                    <a:pt x="253991" y="1728143"/>
                  </a:lnTo>
                  <a:lnTo>
                    <a:pt x="277538" y="1737483"/>
                  </a:lnTo>
                  <a:lnTo>
                    <a:pt x="302409" y="1745826"/>
                  </a:lnTo>
                  <a:lnTo>
                    <a:pt x="328162" y="1753504"/>
                  </a:lnTo>
                  <a:lnTo>
                    <a:pt x="356618" y="1760035"/>
                  </a:lnTo>
                  <a:lnTo>
                    <a:pt x="386879" y="1765799"/>
                  </a:lnTo>
                  <a:lnTo>
                    <a:pt x="418341" y="1771054"/>
                  </a:lnTo>
                  <a:lnTo>
                    <a:pt x="450605" y="1775968"/>
                  </a:lnTo>
                  <a:lnTo>
                    <a:pt x="483404" y="1780654"/>
                  </a:lnTo>
                  <a:lnTo>
                    <a:pt x="516559" y="1785190"/>
                  </a:lnTo>
                  <a:lnTo>
                    <a:pt x="551361" y="1788920"/>
                  </a:lnTo>
                  <a:lnTo>
                    <a:pt x="587264" y="1792112"/>
                  </a:lnTo>
                  <a:lnTo>
                    <a:pt x="623898" y="1794945"/>
                  </a:lnTo>
                  <a:lnTo>
                    <a:pt x="661727" y="1797540"/>
                  </a:lnTo>
                  <a:lnTo>
                    <a:pt x="700351" y="1799975"/>
                  </a:lnTo>
                  <a:lnTo>
                    <a:pt x="739506" y="1802304"/>
                  </a:lnTo>
                  <a:lnTo>
                    <a:pt x="780426" y="1803857"/>
                  </a:lnTo>
                  <a:lnTo>
                    <a:pt x="822522" y="1804892"/>
                  </a:lnTo>
                  <a:lnTo>
                    <a:pt x="865403" y="1805582"/>
                  </a:lnTo>
                  <a:lnTo>
                    <a:pt x="910219" y="1806042"/>
                  </a:lnTo>
                  <a:lnTo>
                    <a:pt x="956324" y="1806348"/>
                  </a:lnTo>
                  <a:lnTo>
                    <a:pt x="1003288" y="1806553"/>
                  </a:lnTo>
                  <a:lnTo>
                    <a:pt x="1050120" y="1806689"/>
                  </a:lnTo>
                  <a:lnTo>
                    <a:pt x="1096864" y="1806780"/>
                  </a:lnTo>
                  <a:lnTo>
                    <a:pt x="1143548" y="1806841"/>
                  </a:lnTo>
                  <a:lnTo>
                    <a:pt x="1190899" y="1806176"/>
                  </a:lnTo>
                  <a:lnTo>
                    <a:pt x="1238694" y="1805026"/>
                  </a:lnTo>
                  <a:lnTo>
                    <a:pt x="1286784" y="1803555"/>
                  </a:lnTo>
                  <a:lnTo>
                    <a:pt x="1335779" y="1802574"/>
                  </a:lnTo>
                  <a:lnTo>
                    <a:pt x="1385375" y="1801920"/>
                  </a:lnTo>
                  <a:lnTo>
                    <a:pt x="1435372" y="1801484"/>
                  </a:lnTo>
                  <a:lnTo>
                    <a:pt x="1484931" y="1801193"/>
                  </a:lnTo>
                  <a:lnTo>
                    <a:pt x="1534199" y="1801000"/>
                  </a:lnTo>
                  <a:lnTo>
                    <a:pt x="1583272" y="1800870"/>
                  </a:lnTo>
                  <a:lnTo>
                    <a:pt x="1634331" y="1800784"/>
                  </a:lnTo>
                  <a:lnTo>
                    <a:pt x="1686716" y="1800727"/>
                  </a:lnTo>
                  <a:lnTo>
                    <a:pt x="1739982" y="1800688"/>
                  </a:lnTo>
                  <a:lnTo>
                    <a:pt x="1792428" y="1800663"/>
                  </a:lnTo>
                  <a:lnTo>
                    <a:pt x="1844325" y="1800646"/>
                  </a:lnTo>
                  <a:lnTo>
                    <a:pt x="1895855" y="1800635"/>
                  </a:lnTo>
                  <a:lnTo>
                    <a:pt x="1948554" y="1800627"/>
                  </a:lnTo>
                  <a:lnTo>
                    <a:pt x="2002032" y="1800622"/>
                  </a:lnTo>
                  <a:lnTo>
                    <a:pt x="2056026" y="1800619"/>
                  </a:lnTo>
                  <a:lnTo>
                    <a:pt x="2107544" y="1800617"/>
                  </a:lnTo>
                  <a:lnTo>
                    <a:pt x="2157414" y="1800615"/>
                  </a:lnTo>
                  <a:lnTo>
                    <a:pt x="2206182" y="1800614"/>
                  </a:lnTo>
                  <a:lnTo>
                    <a:pt x="2254922" y="1800613"/>
                  </a:lnTo>
                  <a:lnTo>
                    <a:pt x="2303642" y="1800613"/>
                  </a:lnTo>
                  <a:lnTo>
                    <a:pt x="2352350" y="1800613"/>
                  </a:lnTo>
                  <a:lnTo>
                    <a:pt x="2400345" y="1800612"/>
                  </a:lnTo>
                  <a:lnTo>
                    <a:pt x="2447863" y="1800612"/>
                  </a:lnTo>
                  <a:lnTo>
                    <a:pt x="2495064" y="1800612"/>
                  </a:lnTo>
                  <a:lnTo>
                    <a:pt x="2539232" y="1801318"/>
                  </a:lnTo>
                  <a:lnTo>
                    <a:pt x="2581378" y="1802493"/>
                  </a:lnTo>
                  <a:lnTo>
                    <a:pt x="2622174" y="1803983"/>
                  </a:lnTo>
                  <a:lnTo>
                    <a:pt x="2664187" y="1804976"/>
                  </a:lnTo>
                  <a:lnTo>
                    <a:pt x="2707014" y="1805638"/>
                  </a:lnTo>
                  <a:lnTo>
                    <a:pt x="2750382" y="1806079"/>
                  </a:lnTo>
                  <a:lnTo>
                    <a:pt x="2789172" y="1806373"/>
                  </a:lnTo>
                  <a:lnTo>
                    <a:pt x="2824909" y="1806570"/>
                  </a:lnTo>
                  <a:lnTo>
                    <a:pt x="2858612" y="1806701"/>
                  </a:lnTo>
                  <a:lnTo>
                    <a:pt x="2893075" y="1806082"/>
                  </a:lnTo>
                  <a:lnTo>
                    <a:pt x="2928043" y="1804964"/>
                  </a:lnTo>
                  <a:lnTo>
                    <a:pt x="2963352" y="1803513"/>
                  </a:lnTo>
                  <a:lnTo>
                    <a:pt x="2994651" y="1801841"/>
                  </a:lnTo>
                  <a:lnTo>
                    <a:pt x="3023279" y="1800020"/>
                  </a:lnTo>
                  <a:lnTo>
                    <a:pt x="3050124" y="1798101"/>
                  </a:lnTo>
                  <a:lnTo>
                    <a:pt x="3076489" y="1796115"/>
                  </a:lnTo>
                  <a:lnTo>
                    <a:pt x="3102532" y="1794086"/>
                  </a:lnTo>
                  <a:lnTo>
                    <a:pt x="3128359" y="1792028"/>
                  </a:lnTo>
                  <a:lnTo>
                    <a:pt x="3230817" y="17752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027"/>
            <p:cNvSpPr/>
            <p:nvPr>
              <p:custDataLst>
                <p:tags r:id="rId80"/>
              </p:custDataLst>
            </p:nvPr>
          </p:nvSpPr>
          <p:spPr>
            <a:xfrm>
              <a:off x="8489950" y="603250"/>
              <a:ext cx="25401" cy="152401"/>
            </a:xfrm>
            <a:custGeom>
              <a:avLst/>
              <a:gdLst/>
              <a:ahLst/>
              <a:cxnLst/>
              <a:rect l="0" t="0" r="0" b="0"/>
              <a:pathLst>
                <a:path w="25401" h="152401">
                  <a:moveTo>
                    <a:pt x="25400" y="152400"/>
                  </a:moveTo>
                  <a:lnTo>
                    <a:pt x="25400" y="152400"/>
                  </a:lnTo>
                  <a:lnTo>
                    <a:pt x="21637" y="109074"/>
                  </a:lnTo>
                  <a:lnTo>
                    <a:pt x="13467" y="68301"/>
                  </a:lnTo>
                  <a:lnTo>
                    <a:pt x="6577" y="305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606"/>
          <p:cNvGrpSpPr/>
          <p:nvPr/>
        </p:nvGrpSpPr>
        <p:grpSpPr>
          <a:xfrm>
            <a:off x="4536879" y="2738333"/>
            <a:ext cx="1565472" cy="1605068"/>
            <a:chOff x="4536879" y="2738333"/>
            <a:chExt cx="1565472" cy="1605068"/>
          </a:xfrm>
        </p:grpSpPr>
        <p:sp>
          <p:nvSpPr>
            <p:cNvPr id="89" name="SMARTInkShape-3028"/>
            <p:cNvSpPr/>
            <p:nvPr>
              <p:custDataLst>
                <p:tags r:id="rId43"/>
              </p:custDataLst>
            </p:nvPr>
          </p:nvSpPr>
          <p:spPr>
            <a:xfrm>
              <a:off x="5937250" y="4324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0818" y="6907"/>
                  </a:lnTo>
                  <a:lnTo>
                    <a:pt x="8336" y="10831"/>
                  </a:lnTo>
                  <a:lnTo>
                    <a:pt x="7233" y="14927"/>
                  </a:lnTo>
                  <a:lnTo>
                    <a:pt x="6233" y="163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029"/>
            <p:cNvSpPr/>
            <p:nvPr>
              <p:custDataLst>
                <p:tags r:id="rId44"/>
              </p:custDataLst>
            </p:nvPr>
          </p:nvSpPr>
          <p:spPr>
            <a:xfrm>
              <a:off x="5886450" y="3902180"/>
              <a:ext cx="18966" cy="320571"/>
            </a:xfrm>
            <a:custGeom>
              <a:avLst/>
              <a:gdLst/>
              <a:ahLst/>
              <a:cxnLst/>
              <a:rect l="0" t="0" r="0" b="0"/>
              <a:pathLst>
                <a:path w="18966" h="320571">
                  <a:moveTo>
                    <a:pt x="0" y="9420"/>
                  </a:moveTo>
                  <a:lnTo>
                    <a:pt x="0" y="9420"/>
                  </a:lnTo>
                  <a:lnTo>
                    <a:pt x="3371" y="6049"/>
                  </a:lnTo>
                  <a:lnTo>
                    <a:pt x="5026" y="2513"/>
                  </a:lnTo>
                  <a:lnTo>
                    <a:pt x="5467" y="582"/>
                  </a:lnTo>
                  <a:lnTo>
                    <a:pt x="6467" y="0"/>
                  </a:lnTo>
                  <a:lnTo>
                    <a:pt x="7839" y="318"/>
                  </a:lnTo>
                  <a:lnTo>
                    <a:pt x="9459" y="1235"/>
                  </a:lnTo>
                  <a:lnTo>
                    <a:pt x="15787" y="47100"/>
                  </a:lnTo>
                  <a:lnTo>
                    <a:pt x="18083" y="84398"/>
                  </a:lnTo>
                  <a:lnTo>
                    <a:pt x="18763" y="130100"/>
                  </a:lnTo>
                  <a:lnTo>
                    <a:pt x="18965" y="165905"/>
                  </a:lnTo>
                  <a:lnTo>
                    <a:pt x="15654" y="204502"/>
                  </a:lnTo>
                  <a:lnTo>
                    <a:pt x="13575" y="250588"/>
                  </a:lnTo>
                  <a:lnTo>
                    <a:pt x="8509" y="291381"/>
                  </a:lnTo>
                  <a:lnTo>
                    <a:pt x="6350" y="32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030"/>
            <p:cNvSpPr/>
            <p:nvPr>
              <p:custDataLst>
                <p:tags r:id="rId45"/>
              </p:custDataLst>
            </p:nvPr>
          </p:nvSpPr>
          <p:spPr>
            <a:xfrm>
              <a:off x="5711501" y="4019550"/>
              <a:ext cx="9850" cy="6351"/>
            </a:xfrm>
            <a:custGeom>
              <a:avLst/>
              <a:gdLst/>
              <a:ahLst/>
              <a:cxnLst/>
              <a:rect l="0" t="0" r="0" b="0"/>
              <a:pathLst>
                <a:path w="9850" h="6351">
                  <a:moveTo>
                    <a:pt x="9849" y="6350"/>
                  </a:moveTo>
                  <a:lnTo>
                    <a:pt x="9849" y="6350"/>
                  </a:lnTo>
                  <a:lnTo>
                    <a:pt x="6478" y="2979"/>
                  </a:lnTo>
                  <a:lnTo>
                    <a:pt x="5485" y="2692"/>
                  </a:lnTo>
                  <a:lnTo>
                    <a:pt x="4823" y="3206"/>
                  </a:lnTo>
                  <a:lnTo>
                    <a:pt x="3576" y="6166"/>
                  </a:lnTo>
                  <a:lnTo>
                    <a:pt x="6893" y="6295"/>
                  </a:lnTo>
                  <a:lnTo>
                    <a:pt x="7878" y="5608"/>
                  </a:lnTo>
                  <a:lnTo>
                    <a:pt x="8535" y="4444"/>
                  </a:lnTo>
                  <a:lnTo>
                    <a:pt x="8973" y="2963"/>
                  </a:lnTo>
                  <a:lnTo>
                    <a:pt x="8560" y="1975"/>
                  </a:lnTo>
                  <a:lnTo>
                    <a:pt x="7578" y="1317"/>
                  </a:lnTo>
                  <a:lnTo>
                    <a:pt x="3330" y="173"/>
                  </a:lnTo>
                  <a:lnTo>
                    <a:pt x="0" y="51"/>
                  </a:lnTo>
                  <a:lnTo>
                    <a:pt x="3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31"/>
            <p:cNvSpPr/>
            <p:nvPr>
              <p:custDataLst>
                <p:tags r:id="rId46"/>
              </p:custDataLst>
            </p:nvPr>
          </p:nvSpPr>
          <p:spPr>
            <a:xfrm>
              <a:off x="5702300" y="41275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14305" y="12209"/>
                  </a:lnTo>
                  <a:lnTo>
                    <a:pt x="23451" y="53949"/>
                  </a:lnTo>
                  <a:lnTo>
                    <a:pt x="25143" y="97207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032"/>
            <p:cNvSpPr/>
            <p:nvPr>
              <p:custDataLst>
                <p:tags r:id="rId47"/>
              </p:custDataLst>
            </p:nvPr>
          </p:nvSpPr>
          <p:spPr>
            <a:xfrm>
              <a:off x="5324580" y="4305300"/>
              <a:ext cx="9421" cy="30374"/>
            </a:xfrm>
            <a:custGeom>
              <a:avLst/>
              <a:gdLst/>
              <a:ahLst/>
              <a:cxnLst/>
              <a:rect l="0" t="0" r="0" b="0"/>
              <a:pathLst>
                <a:path w="9421" h="30374">
                  <a:moveTo>
                    <a:pt x="9420" y="0"/>
                  </a:moveTo>
                  <a:lnTo>
                    <a:pt x="9420" y="0"/>
                  </a:lnTo>
                  <a:lnTo>
                    <a:pt x="9420" y="27103"/>
                  </a:lnTo>
                  <a:lnTo>
                    <a:pt x="8714" y="28652"/>
                  </a:lnTo>
                  <a:lnTo>
                    <a:pt x="7539" y="29685"/>
                  </a:lnTo>
                  <a:lnTo>
                    <a:pt x="6049" y="30373"/>
                  </a:lnTo>
                  <a:lnTo>
                    <a:pt x="4351" y="30126"/>
                  </a:lnTo>
                  <a:lnTo>
                    <a:pt x="581" y="27971"/>
                  </a:lnTo>
                  <a:lnTo>
                    <a:pt x="0" y="25703"/>
                  </a:lnTo>
                  <a:lnTo>
                    <a:pt x="1235" y="19420"/>
                  </a:lnTo>
                  <a:lnTo>
                    <a:pt x="942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033"/>
            <p:cNvSpPr/>
            <p:nvPr>
              <p:custDataLst>
                <p:tags r:id="rId48"/>
              </p:custDataLst>
            </p:nvPr>
          </p:nvSpPr>
          <p:spPr>
            <a:xfrm>
              <a:off x="5295900" y="4014605"/>
              <a:ext cx="25401" cy="170046"/>
            </a:xfrm>
            <a:custGeom>
              <a:avLst/>
              <a:gdLst/>
              <a:ahLst/>
              <a:cxnLst/>
              <a:rect l="0" t="0" r="0" b="0"/>
              <a:pathLst>
                <a:path w="25401" h="170046">
                  <a:moveTo>
                    <a:pt x="0" y="17645"/>
                  </a:moveTo>
                  <a:lnTo>
                    <a:pt x="0" y="17645"/>
                  </a:lnTo>
                  <a:lnTo>
                    <a:pt x="5026" y="5711"/>
                  </a:lnTo>
                  <a:lnTo>
                    <a:pt x="6088" y="0"/>
                  </a:lnTo>
                  <a:lnTo>
                    <a:pt x="9644" y="5753"/>
                  </a:lnTo>
                  <a:lnTo>
                    <a:pt x="15165" y="19766"/>
                  </a:lnTo>
                  <a:lnTo>
                    <a:pt x="18283" y="58672"/>
                  </a:lnTo>
                  <a:lnTo>
                    <a:pt x="19528" y="96123"/>
                  </a:lnTo>
                  <a:lnTo>
                    <a:pt x="25400" y="170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34"/>
            <p:cNvSpPr/>
            <p:nvPr>
              <p:custDataLst>
                <p:tags r:id="rId49"/>
              </p:custDataLst>
            </p:nvPr>
          </p:nvSpPr>
          <p:spPr>
            <a:xfrm>
              <a:off x="4586313" y="4115062"/>
              <a:ext cx="131738" cy="202939"/>
            </a:xfrm>
            <a:custGeom>
              <a:avLst/>
              <a:gdLst/>
              <a:ahLst/>
              <a:cxnLst/>
              <a:rect l="0" t="0" r="0" b="0"/>
              <a:pathLst>
                <a:path w="131738" h="202939">
                  <a:moveTo>
                    <a:pt x="49187" y="6088"/>
                  </a:moveTo>
                  <a:lnTo>
                    <a:pt x="49187" y="6088"/>
                  </a:lnTo>
                  <a:lnTo>
                    <a:pt x="49187" y="621"/>
                  </a:lnTo>
                  <a:lnTo>
                    <a:pt x="48481" y="326"/>
                  </a:lnTo>
                  <a:lnTo>
                    <a:pt x="45816" y="0"/>
                  </a:lnTo>
                  <a:lnTo>
                    <a:pt x="36978" y="6557"/>
                  </a:lnTo>
                  <a:lnTo>
                    <a:pt x="17222" y="51227"/>
                  </a:lnTo>
                  <a:lnTo>
                    <a:pt x="3832" y="96378"/>
                  </a:lnTo>
                  <a:lnTo>
                    <a:pt x="0" y="123387"/>
                  </a:lnTo>
                  <a:lnTo>
                    <a:pt x="4749" y="141712"/>
                  </a:lnTo>
                  <a:lnTo>
                    <a:pt x="14620" y="160204"/>
                  </a:lnTo>
                  <a:lnTo>
                    <a:pt x="35339" y="181104"/>
                  </a:lnTo>
                  <a:lnTo>
                    <a:pt x="48677" y="189236"/>
                  </a:lnTo>
                  <a:lnTo>
                    <a:pt x="92648" y="199500"/>
                  </a:lnTo>
                  <a:lnTo>
                    <a:pt x="131737" y="202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35"/>
            <p:cNvSpPr/>
            <p:nvPr>
              <p:custDataLst>
                <p:tags r:id="rId50"/>
              </p:custDataLst>
            </p:nvPr>
          </p:nvSpPr>
          <p:spPr>
            <a:xfrm>
              <a:off x="5105400" y="4073329"/>
              <a:ext cx="52811" cy="200222"/>
            </a:xfrm>
            <a:custGeom>
              <a:avLst/>
              <a:gdLst/>
              <a:ahLst/>
              <a:cxnLst/>
              <a:rect l="0" t="0" r="0" b="0"/>
              <a:pathLst>
                <a:path w="52811" h="200222">
                  <a:moveTo>
                    <a:pt x="0" y="3371"/>
                  </a:moveTo>
                  <a:lnTo>
                    <a:pt x="0" y="3371"/>
                  </a:lnTo>
                  <a:lnTo>
                    <a:pt x="3371" y="3371"/>
                  </a:lnTo>
                  <a:lnTo>
                    <a:pt x="6908" y="1489"/>
                  </a:lnTo>
                  <a:lnTo>
                    <a:pt x="8838" y="0"/>
                  </a:lnTo>
                  <a:lnTo>
                    <a:pt x="11537" y="418"/>
                  </a:lnTo>
                  <a:lnTo>
                    <a:pt x="18298" y="4645"/>
                  </a:lnTo>
                  <a:lnTo>
                    <a:pt x="30038" y="18330"/>
                  </a:lnTo>
                  <a:lnTo>
                    <a:pt x="48971" y="60052"/>
                  </a:lnTo>
                  <a:lnTo>
                    <a:pt x="52810" y="80068"/>
                  </a:lnTo>
                  <a:lnTo>
                    <a:pt x="50298" y="120954"/>
                  </a:lnTo>
                  <a:lnTo>
                    <a:pt x="40225" y="155646"/>
                  </a:lnTo>
                  <a:lnTo>
                    <a:pt x="24853" y="181996"/>
                  </a:lnTo>
                  <a:lnTo>
                    <a:pt x="635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36"/>
            <p:cNvSpPr/>
            <p:nvPr>
              <p:custDataLst>
                <p:tags r:id="rId51"/>
              </p:custDataLst>
            </p:nvPr>
          </p:nvSpPr>
          <p:spPr>
            <a:xfrm>
              <a:off x="5010158" y="4049073"/>
              <a:ext cx="25393" cy="14928"/>
            </a:xfrm>
            <a:custGeom>
              <a:avLst/>
              <a:gdLst/>
              <a:ahLst/>
              <a:cxnLst/>
              <a:rect l="0" t="0" r="0" b="0"/>
              <a:pathLst>
                <a:path w="25393" h="14928">
                  <a:moveTo>
                    <a:pt x="25392" y="14927"/>
                  </a:moveTo>
                  <a:lnTo>
                    <a:pt x="25392" y="14927"/>
                  </a:lnTo>
                  <a:lnTo>
                    <a:pt x="16554" y="6089"/>
                  </a:lnTo>
                  <a:lnTo>
                    <a:pt x="3723" y="0"/>
                  </a:lnTo>
                  <a:lnTo>
                    <a:pt x="1068" y="37"/>
                  </a:lnTo>
                  <a:lnTo>
                    <a:pt x="4" y="1472"/>
                  </a:lnTo>
                  <a:lnTo>
                    <a:pt x="0" y="3840"/>
                  </a:lnTo>
                  <a:lnTo>
                    <a:pt x="1409" y="5419"/>
                  </a:lnTo>
                  <a:lnTo>
                    <a:pt x="12692" y="14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37"/>
            <p:cNvSpPr/>
            <p:nvPr>
              <p:custDataLst>
                <p:tags r:id="rId52"/>
              </p:custDataLst>
            </p:nvPr>
          </p:nvSpPr>
          <p:spPr>
            <a:xfrm>
              <a:off x="4536879" y="3771900"/>
              <a:ext cx="1565472" cy="98622"/>
            </a:xfrm>
            <a:custGeom>
              <a:avLst/>
              <a:gdLst/>
              <a:ahLst/>
              <a:cxnLst/>
              <a:rect l="0" t="0" r="0" b="0"/>
              <a:pathLst>
                <a:path w="1565472" h="98622">
                  <a:moveTo>
                    <a:pt x="3371" y="95250"/>
                  </a:moveTo>
                  <a:lnTo>
                    <a:pt x="3371" y="95250"/>
                  </a:lnTo>
                  <a:lnTo>
                    <a:pt x="0" y="95250"/>
                  </a:lnTo>
                  <a:lnTo>
                    <a:pt x="8017" y="98621"/>
                  </a:lnTo>
                  <a:lnTo>
                    <a:pt x="52789" y="96647"/>
                  </a:lnTo>
                  <a:lnTo>
                    <a:pt x="90716" y="95871"/>
                  </a:lnTo>
                  <a:lnTo>
                    <a:pt x="127798" y="93644"/>
                  </a:lnTo>
                  <a:lnTo>
                    <a:pt x="163800" y="91008"/>
                  </a:lnTo>
                  <a:lnTo>
                    <a:pt x="200967" y="89837"/>
                  </a:lnTo>
                  <a:lnTo>
                    <a:pt x="240534" y="85553"/>
                  </a:lnTo>
                  <a:lnTo>
                    <a:pt x="282344" y="80357"/>
                  </a:lnTo>
                  <a:lnTo>
                    <a:pt x="326796" y="78048"/>
                  </a:lnTo>
                  <a:lnTo>
                    <a:pt x="350927" y="76726"/>
                  </a:lnTo>
                  <a:lnTo>
                    <a:pt x="376186" y="75140"/>
                  </a:lnTo>
                  <a:lnTo>
                    <a:pt x="402197" y="73376"/>
                  </a:lnTo>
                  <a:lnTo>
                    <a:pt x="428711" y="70790"/>
                  </a:lnTo>
                  <a:lnTo>
                    <a:pt x="455558" y="67654"/>
                  </a:lnTo>
                  <a:lnTo>
                    <a:pt x="482629" y="64153"/>
                  </a:lnTo>
                  <a:lnTo>
                    <a:pt x="511260" y="61113"/>
                  </a:lnTo>
                  <a:lnTo>
                    <a:pt x="540930" y="58381"/>
                  </a:lnTo>
                  <a:lnTo>
                    <a:pt x="571294" y="55854"/>
                  </a:lnTo>
                  <a:lnTo>
                    <a:pt x="601414" y="53464"/>
                  </a:lnTo>
                  <a:lnTo>
                    <a:pt x="631372" y="51165"/>
                  </a:lnTo>
                  <a:lnTo>
                    <a:pt x="661222" y="48926"/>
                  </a:lnTo>
                  <a:lnTo>
                    <a:pt x="690294" y="46729"/>
                  </a:lnTo>
                  <a:lnTo>
                    <a:pt x="718847" y="44558"/>
                  </a:lnTo>
                  <a:lnTo>
                    <a:pt x="747055" y="42405"/>
                  </a:lnTo>
                  <a:lnTo>
                    <a:pt x="775739" y="40265"/>
                  </a:lnTo>
                  <a:lnTo>
                    <a:pt x="804738" y="38131"/>
                  </a:lnTo>
                  <a:lnTo>
                    <a:pt x="833949" y="36005"/>
                  </a:lnTo>
                  <a:lnTo>
                    <a:pt x="863301" y="33880"/>
                  </a:lnTo>
                  <a:lnTo>
                    <a:pt x="892747" y="31760"/>
                  </a:lnTo>
                  <a:lnTo>
                    <a:pt x="922254" y="29639"/>
                  </a:lnTo>
                  <a:lnTo>
                    <a:pt x="950393" y="27520"/>
                  </a:lnTo>
                  <a:lnTo>
                    <a:pt x="977619" y="25403"/>
                  </a:lnTo>
                  <a:lnTo>
                    <a:pt x="1004237" y="23285"/>
                  </a:lnTo>
                  <a:lnTo>
                    <a:pt x="1030448" y="21168"/>
                  </a:lnTo>
                  <a:lnTo>
                    <a:pt x="1056389" y="19051"/>
                  </a:lnTo>
                  <a:lnTo>
                    <a:pt x="1082150" y="16934"/>
                  </a:lnTo>
                  <a:lnTo>
                    <a:pt x="1107790" y="14817"/>
                  </a:lnTo>
                  <a:lnTo>
                    <a:pt x="1133350" y="12700"/>
                  </a:lnTo>
                  <a:lnTo>
                    <a:pt x="1158857" y="10583"/>
                  </a:lnTo>
                  <a:lnTo>
                    <a:pt x="1204131" y="6350"/>
                  </a:lnTo>
                  <a:lnTo>
                    <a:pt x="1246125" y="2822"/>
                  </a:lnTo>
                  <a:lnTo>
                    <a:pt x="1288309" y="1254"/>
                  </a:lnTo>
                  <a:lnTo>
                    <a:pt x="1328693" y="557"/>
                  </a:lnTo>
                  <a:lnTo>
                    <a:pt x="1367103" y="248"/>
                  </a:lnTo>
                  <a:lnTo>
                    <a:pt x="1402989" y="110"/>
                  </a:lnTo>
                  <a:lnTo>
                    <a:pt x="1435871" y="49"/>
                  </a:lnTo>
                  <a:lnTo>
                    <a:pt x="1468360" y="22"/>
                  </a:lnTo>
                  <a:lnTo>
                    <a:pt x="1503966" y="9"/>
                  </a:lnTo>
                  <a:lnTo>
                    <a:pt x="156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038"/>
            <p:cNvSpPr/>
            <p:nvPr>
              <p:custDataLst>
                <p:tags r:id="rId53"/>
              </p:custDataLst>
            </p:nvPr>
          </p:nvSpPr>
          <p:spPr>
            <a:xfrm>
              <a:off x="5201734" y="3600450"/>
              <a:ext cx="35436" cy="56418"/>
            </a:xfrm>
            <a:custGeom>
              <a:avLst/>
              <a:gdLst/>
              <a:ahLst/>
              <a:cxnLst/>
              <a:rect l="0" t="0" r="0" b="0"/>
              <a:pathLst>
                <a:path w="35436" h="56418">
                  <a:moveTo>
                    <a:pt x="30666" y="0"/>
                  </a:moveTo>
                  <a:lnTo>
                    <a:pt x="30666" y="0"/>
                  </a:lnTo>
                  <a:lnTo>
                    <a:pt x="10415" y="10831"/>
                  </a:lnTo>
                  <a:lnTo>
                    <a:pt x="6086" y="17712"/>
                  </a:lnTo>
                  <a:lnTo>
                    <a:pt x="1354" y="28375"/>
                  </a:lnTo>
                  <a:lnTo>
                    <a:pt x="0" y="36364"/>
                  </a:lnTo>
                  <a:lnTo>
                    <a:pt x="1279" y="44619"/>
                  </a:lnTo>
                  <a:lnTo>
                    <a:pt x="2608" y="48796"/>
                  </a:lnTo>
                  <a:lnTo>
                    <a:pt x="4905" y="51581"/>
                  </a:lnTo>
                  <a:lnTo>
                    <a:pt x="11220" y="54675"/>
                  </a:lnTo>
                  <a:lnTo>
                    <a:pt x="22709" y="56417"/>
                  </a:lnTo>
                  <a:lnTo>
                    <a:pt x="26067" y="54544"/>
                  </a:lnTo>
                  <a:lnTo>
                    <a:pt x="31680" y="46820"/>
                  </a:lnTo>
                  <a:lnTo>
                    <a:pt x="35435" y="33942"/>
                  </a:lnTo>
                  <a:lnTo>
                    <a:pt x="34432" y="27315"/>
                  </a:lnTo>
                  <a:lnTo>
                    <a:pt x="33177" y="24560"/>
                  </a:lnTo>
                  <a:lnTo>
                    <a:pt x="30928" y="22723"/>
                  </a:lnTo>
                  <a:lnTo>
                    <a:pt x="1796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039"/>
            <p:cNvSpPr/>
            <p:nvPr>
              <p:custDataLst>
                <p:tags r:id="rId54"/>
              </p:custDataLst>
            </p:nvPr>
          </p:nvSpPr>
          <p:spPr>
            <a:xfrm>
              <a:off x="5194300" y="3258433"/>
              <a:ext cx="12701" cy="215018"/>
            </a:xfrm>
            <a:custGeom>
              <a:avLst/>
              <a:gdLst/>
              <a:ahLst/>
              <a:cxnLst/>
              <a:rect l="0" t="0" r="0" b="0"/>
              <a:pathLst>
                <a:path w="12701" h="215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60" y="12862"/>
                  </a:lnTo>
                  <a:lnTo>
                    <a:pt x="12059" y="49679"/>
                  </a:lnTo>
                  <a:lnTo>
                    <a:pt x="12510" y="91788"/>
                  </a:lnTo>
                  <a:lnTo>
                    <a:pt x="12644" y="132408"/>
                  </a:lnTo>
                  <a:lnTo>
                    <a:pt x="12683" y="173294"/>
                  </a:lnTo>
                  <a:lnTo>
                    <a:pt x="1270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40"/>
            <p:cNvSpPr/>
            <p:nvPr>
              <p:custDataLst>
                <p:tags r:id="rId55"/>
              </p:custDataLst>
            </p:nvPr>
          </p:nvSpPr>
          <p:spPr>
            <a:xfrm>
              <a:off x="5020637" y="2743200"/>
              <a:ext cx="21264" cy="114301"/>
            </a:xfrm>
            <a:custGeom>
              <a:avLst/>
              <a:gdLst/>
              <a:ahLst/>
              <a:cxnLst/>
              <a:rect l="0" t="0" r="0" b="0"/>
              <a:pathLst>
                <a:path w="21264" h="114301">
                  <a:moveTo>
                    <a:pt x="2213" y="0"/>
                  </a:moveTo>
                  <a:lnTo>
                    <a:pt x="2213" y="0"/>
                  </a:lnTo>
                  <a:lnTo>
                    <a:pt x="5584" y="3371"/>
                  </a:lnTo>
                  <a:lnTo>
                    <a:pt x="5166" y="6481"/>
                  </a:lnTo>
                  <a:lnTo>
                    <a:pt x="938" y="15580"/>
                  </a:lnTo>
                  <a:lnTo>
                    <a:pt x="0" y="30443"/>
                  </a:lnTo>
                  <a:lnTo>
                    <a:pt x="5320" y="58644"/>
                  </a:lnTo>
                  <a:lnTo>
                    <a:pt x="2126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041"/>
            <p:cNvSpPr/>
            <p:nvPr>
              <p:custDataLst>
                <p:tags r:id="rId56"/>
              </p:custDataLst>
            </p:nvPr>
          </p:nvSpPr>
          <p:spPr>
            <a:xfrm>
              <a:off x="4922133" y="2738333"/>
              <a:ext cx="30868" cy="119168"/>
            </a:xfrm>
            <a:custGeom>
              <a:avLst/>
              <a:gdLst/>
              <a:ahLst/>
              <a:cxnLst/>
              <a:rect l="0" t="0" r="0" b="0"/>
              <a:pathLst>
                <a:path w="30868" h="119168">
                  <a:moveTo>
                    <a:pt x="5467" y="23917"/>
                  </a:moveTo>
                  <a:lnTo>
                    <a:pt x="5467" y="23917"/>
                  </a:lnTo>
                  <a:lnTo>
                    <a:pt x="2096" y="20546"/>
                  </a:lnTo>
                  <a:lnTo>
                    <a:pt x="441" y="15128"/>
                  </a:lnTo>
                  <a:lnTo>
                    <a:pt x="0" y="11708"/>
                  </a:lnTo>
                  <a:lnTo>
                    <a:pt x="1391" y="6026"/>
                  </a:lnTo>
                  <a:lnTo>
                    <a:pt x="4662" y="0"/>
                  </a:lnTo>
                  <a:lnTo>
                    <a:pt x="5636" y="211"/>
                  </a:lnTo>
                  <a:lnTo>
                    <a:pt x="8600" y="2327"/>
                  </a:lnTo>
                  <a:lnTo>
                    <a:pt x="14234" y="14227"/>
                  </a:lnTo>
                  <a:lnTo>
                    <a:pt x="24556" y="60323"/>
                  </a:lnTo>
                  <a:lnTo>
                    <a:pt x="30867" y="11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3042"/>
          <p:cNvSpPr/>
          <p:nvPr>
            <p:custDataLst>
              <p:tags r:id="rId6"/>
            </p:custDataLst>
          </p:nvPr>
        </p:nvSpPr>
        <p:spPr>
          <a:xfrm>
            <a:off x="4864100" y="3396273"/>
            <a:ext cx="158751" cy="147028"/>
          </a:xfrm>
          <a:custGeom>
            <a:avLst/>
            <a:gdLst/>
            <a:ahLst/>
            <a:cxnLst/>
            <a:rect l="0" t="0" r="0" b="0"/>
            <a:pathLst>
              <a:path w="158751" h="147028">
                <a:moveTo>
                  <a:pt x="0" y="20027"/>
                </a:moveTo>
                <a:lnTo>
                  <a:pt x="0" y="20027"/>
                </a:lnTo>
                <a:lnTo>
                  <a:pt x="0" y="16368"/>
                </a:lnTo>
                <a:lnTo>
                  <a:pt x="1881" y="32303"/>
                </a:lnTo>
                <a:lnTo>
                  <a:pt x="10126" y="78218"/>
                </a:lnTo>
                <a:lnTo>
                  <a:pt x="12474" y="125449"/>
                </a:lnTo>
                <a:lnTo>
                  <a:pt x="12655" y="135578"/>
                </a:lnTo>
                <a:lnTo>
                  <a:pt x="14577" y="98018"/>
                </a:lnTo>
                <a:lnTo>
                  <a:pt x="21488" y="61245"/>
                </a:lnTo>
                <a:lnTo>
                  <a:pt x="34353" y="24714"/>
                </a:lnTo>
                <a:lnTo>
                  <a:pt x="45607" y="7999"/>
                </a:lnTo>
                <a:lnTo>
                  <a:pt x="57664" y="570"/>
                </a:lnTo>
                <a:lnTo>
                  <a:pt x="63843" y="0"/>
                </a:lnTo>
                <a:lnTo>
                  <a:pt x="76352" y="3130"/>
                </a:lnTo>
                <a:lnTo>
                  <a:pt x="114314" y="38941"/>
                </a:lnTo>
                <a:lnTo>
                  <a:pt x="140192" y="84728"/>
                </a:lnTo>
                <a:lnTo>
                  <a:pt x="158750" y="1470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608"/>
          <p:cNvGrpSpPr/>
          <p:nvPr/>
        </p:nvGrpSpPr>
        <p:grpSpPr>
          <a:xfrm>
            <a:off x="4660900" y="4142892"/>
            <a:ext cx="381001" cy="153879"/>
            <a:chOff x="4660900" y="4142892"/>
            <a:chExt cx="381001" cy="153879"/>
          </a:xfrm>
        </p:grpSpPr>
        <p:sp>
          <p:nvSpPr>
            <p:cNvPr id="105" name="SMARTInkShape-3043"/>
            <p:cNvSpPr/>
            <p:nvPr>
              <p:custDataLst>
                <p:tags r:id="rId40"/>
              </p:custDataLst>
            </p:nvPr>
          </p:nvSpPr>
          <p:spPr>
            <a:xfrm>
              <a:off x="5010150" y="4142892"/>
              <a:ext cx="31751" cy="98909"/>
            </a:xfrm>
            <a:custGeom>
              <a:avLst/>
              <a:gdLst/>
              <a:ahLst/>
              <a:cxnLst/>
              <a:rect l="0" t="0" r="0" b="0"/>
              <a:pathLst>
                <a:path w="31751" h="9890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4364" y="2952"/>
                  </a:lnTo>
                  <a:lnTo>
                    <a:pt x="5026" y="1776"/>
                  </a:lnTo>
                  <a:lnTo>
                    <a:pt x="5467" y="287"/>
                  </a:lnTo>
                  <a:lnTo>
                    <a:pt x="6467" y="0"/>
                  </a:lnTo>
                  <a:lnTo>
                    <a:pt x="9459" y="1562"/>
                  </a:lnTo>
                  <a:lnTo>
                    <a:pt x="15111" y="9779"/>
                  </a:lnTo>
                  <a:lnTo>
                    <a:pt x="28945" y="54933"/>
                  </a:lnTo>
                  <a:lnTo>
                    <a:pt x="31750" y="9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44"/>
            <p:cNvSpPr/>
            <p:nvPr>
              <p:custDataLst>
                <p:tags r:id="rId41"/>
              </p:custDataLst>
            </p:nvPr>
          </p:nvSpPr>
          <p:spPr>
            <a:xfrm>
              <a:off x="4870450" y="4210050"/>
              <a:ext cx="76201" cy="24518"/>
            </a:xfrm>
            <a:custGeom>
              <a:avLst/>
              <a:gdLst/>
              <a:ahLst/>
              <a:cxnLst/>
              <a:rect l="0" t="0" r="0" b="0"/>
              <a:pathLst>
                <a:path w="762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4517"/>
                  </a:lnTo>
                  <a:lnTo>
                    <a:pt x="3371" y="21767"/>
                  </a:lnTo>
                  <a:lnTo>
                    <a:pt x="15580" y="19855"/>
                  </a:lnTo>
                  <a:lnTo>
                    <a:pt x="35716" y="1779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045"/>
            <p:cNvSpPr/>
            <p:nvPr>
              <p:custDataLst>
                <p:tags r:id="rId42"/>
              </p:custDataLst>
            </p:nvPr>
          </p:nvSpPr>
          <p:spPr>
            <a:xfrm>
              <a:off x="4660900" y="4153785"/>
              <a:ext cx="107951" cy="142986"/>
            </a:xfrm>
            <a:custGeom>
              <a:avLst/>
              <a:gdLst/>
              <a:ahLst/>
              <a:cxnLst/>
              <a:rect l="0" t="0" r="0" b="0"/>
              <a:pathLst>
                <a:path w="107951" h="142986">
                  <a:moveTo>
                    <a:pt x="0" y="18165"/>
                  </a:moveTo>
                  <a:lnTo>
                    <a:pt x="0" y="18165"/>
                  </a:lnTo>
                  <a:lnTo>
                    <a:pt x="6272" y="11892"/>
                  </a:lnTo>
                  <a:lnTo>
                    <a:pt x="7040" y="18311"/>
                  </a:lnTo>
                  <a:lnTo>
                    <a:pt x="17333" y="63553"/>
                  </a:lnTo>
                  <a:lnTo>
                    <a:pt x="22482" y="108730"/>
                  </a:lnTo>
                  <a:lnTo>
                    <a:pt x="19225" y="142985"/>
                  </a:lnTo>
                  <a:lnTo>
                    <a:pt x="19060" y="102391"/>
                  </a:lnTo>
                  <a:lnTo>
                    <a:pt x="19052" y="56100"/>
                  </a:lnTo>
                  <a:lnTo>
                    <a:pt x="20462" y="39964"/>
                  </a:lnTo>
                  <a:lnTo>
                    <a:pt x="29189" y="19685"/>
                  </a:lnTo>
                  <a:lnTo>
                    <a:pt x="36727" y="9198"/>
                  </a:lnTo>
                  <a:lnTo>
                    <a:pt x="46661" y="3596"/>
                  </a:lnTo>
                  <a:lnTo>
                    <a:pt x="66916" y="0"/>
                  </a:lnTo>
                  <a:lnTo>
                    <a:pt x="77718" y="5153"/>
                  </a:lnTo>
                  <a:lnTo>
                    <a:pt x="88869" y="15204"/>
                  </a:lnTo>
                  <a:lnTo>
                    <a:pt x="101669" y="36024"/>
                  </a:lnTo>
                  <a:lnTo>
                    <a:pt x="106709" y="62380"/>
                  </a:lnTo>
                  <a:lnTo>
                    <a:pt x="107950" y="113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611"/>
          <p:cNvGrpSpPr/>
          <p:nvPr/>
        </p:nvGrpSpPr>
        <p:grpSpPr>
          <a:xfrm>
            <a:off x="3581515" y="4821149"/>
            <a:ext cx="37262" cy="309652"/>
            <a:chOff x="3581515" y="4821149"/>
            <a:chExt cx="37262" cy="309652"/>
          </a:xfrm>
        </p:grpSpPr>
        <p:sp>
          <p:nvSpPr>
            <p:cNvPr id="109" name="SMARTInkShape-3046"/>
            <p:cNvSpPr/>
            <p:nvPr>
              <p:custDataLst>
                <p:tags r:id="rId38"/>
              </p:custDataLst>
            </p:nvPr>
          </p:nvSpPr>
          <p:spPr>
            <a:xfrm>
              <a:off x="3587750" y="496570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0" y="0"/>
                  </a:moveTo>
                  <a:lnTo>
                    <a:pt x="0" y="0"/>
                  </a:lnTo>
                  <a:lnTo>
                    <a:pt x="705" y="12243"/>
                  </a:lnTo>
                  <a:lnTo>
                    <a:pt x="5467" y="42247"/>
                  </a:lnTo>
                  <a:lnTo>
                    <a:pt x="6176" y="88987"/>
                  </a:lnTo>
                  <a:lnTo>
                    <a:pt x="6316" y="135954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047"/>
            <p:cNvSpPr/>
            <p:nvPr>
              <p:custDataLst>
                <p:tags r:id="rId39"/>
              </p:custDataLst>
            </p:nvPr>
          </p:nvSpPr>
          <p:spPr>
            <a:xfrm>
              <a:off x="3581515" y="4821149"/>
              <a:ext cx="37262" cy="30252"/>
            </a:xfrm>
            <a:custGeom>
              <a:avLst/>
              <a:gdLst/>
              <a:ahLst/>
              <a:cxnLst/>
              <a:rect l="0" t="0" r="0" b="0"/>
              <a:pathLst>
                <a:path w="37262" h="30252">
                  <a:moveTo>
                    <a:pt x="31635" y="30251"/>
                  </a:moveTo>
                  <a:lnTo>
                    <a:pt x="31635" y="30251"/>
                  </a:lnTo>
                  <a:lnTo>
                    <a:pt x="28264" y="26880"/>
                  </a:lnTo>
                  <a:lnTo>
                    <a:pt x="25860" y="26593"/>
                  </a:lnTo>
                  <a:lnTo>
                    <a:pt x="16440" y="28148"/>
                  </a:lnTo>
                  <a:lnTo>
                    <a:pt x="0" y="23919"/>
                  </a:lnTo>
                  <a:lnTo>
                    <a:pt x="6661" y="27277"/>
                  </a:lnTo>
                  <a:lnTo>
                    <a:pt x="13716" y="27047"/>
                  </a:lnTo>
                  <a:lnTo>
                    <a:pt x="29741" y="21151"/>
                  </a:lnTo>
                  <a:lnTo>
                    <a:pt x="32489" y="18540"/>
                  </a:lnTo>
                  <a:lnTo>
                    <a:pt x="35542" y="11876"/>
                  </a:lnTo>
                  <a:lnTo>
                    <a:pt x="37261" y="3561"/>
                  </a:lnTo>
                  <a:lnTo>
                    <a:pt x="36091" y="1874"/>
                  </a:lnTo>
                  <a:lnTo>
                    <a:pt x="31028" y="0"/>
                  </a:lnTo>
                  <a:lnTo>
                    <a:pt x="24075" y="1049"/>
                  </a:lnTo>
                  <a:lnTo>
                    <a:pt x="6235" y="11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612"/>
          <p:cNvGrpSpPr/>
          <p:nvPr/>
        </p:nvGrpSpPr>
        <p:grpSpPr>
          <a:xfrm>
            <a:off x="4100279" y="4763383"/>
            <a:ext cx="1569289" cy="1005902"/>
            <a:chOff x="4100279" y="4763383"/>
            <a:chExt cx="1569289" cy="1005902"/>
          </a:xfrm>
        </p:grpSpPr>
        <p:sp>
          <p:nvSpPr>
            <p:cNvPr id="112" name="SMARTInkShape-3048"/>
            <p:cNvSpPr/>
            <p:nvPr>
              <p:custDataLst>
                <p:tags r:id="rId23"/>
              </p:custDataLst>
            </p:nvPr>
          </p:nvSpPr>
          <p:spPr>
            <a:xfrm>
              <a:off x="5641492" y="5759450"/>
              <a:ext cx="10009" cy="6090"/>
            </a:xfrm>
            <a:custGeom>
              <a:avLst/>
              <a:gdLst/>
              <a:ahLst/>
              <a:cxnLst/>
              <a:rect l="0" t="0" r="0" b="0"/>
              <a:pathLst>
                <a:path w="10009" h="6090">
                  <a:moveTo>
                    <a:pt x="3658" y="0"/>
                  </a:moveTo>
                  <a:lnTo>
                    <a:pt x="3658" y="0"/>
                  </a:lnTo>
                  <a:lnTo>
                    <a:pt x="3658" y="3371"/>
                  </a:lnTo>
                  <a:lnTo>
                    <a:pt x="2952" y="4364"/>
                  </a:lnTo>
                  <a:lnTo>
                    <a:pt x="1776" y="5026"/>
                  </a:lnTo>
                  <a:lnTo>
                    <a:pt x="287" y="5467"/>
                  </a:lnTo>
                  <a:lnTo>
                    <a:pt x="0" y="5761"/>
                  </a:lnTo>
                  <a:lnTo>
                    <a:pt x="514" y="5958"/>
                  </a:lnTo>
                  <a:lnTo>
                    <a:pt x="1562" y="6089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049"/>
            <p:cNvSpPr/>
            <p:nvPr>
              <p:custDataLst>
                <p:tags r:id="rId24"/>
              </p:custDataLst>
            </p:nvPr>
          </p:nvSpPr>
          <p:spPr>
            <a:xfrm>
              <a:off x="5632450" y="5372100"/>
              <a:ext cx="37118" cy="241301"/>
            </a:xfrm>
            <a:custGeom>
              <a:avLst/>
              <a:gdLst/>
              <a:ahLst/>
              <a:cxnLst/>
              <a:rect l="0" t="0" r="0" b="0"/>
              <a:pathLst>
                <a:path w="37118" h="241301">
                  <a:moveTo>
                    <a:pt x="19050" y="0"/>
                  </a:moveTo>
                  <a:lnTo>
                    <a:pt x="19050" y="0"/>
                  </a:lnTo>
                  <a:lnTo>
                    <a:pt x="25792" y="0"/>
                  </a:lnTo>
                  <a:lnTo>
                    <a:pt x="30983" y="1881"/>
                  </a:lnTo>
                  <a:lnTo>
                    <a:pt x="33355" y="3371"/>
                  </a:lnTo>
                  <a:lnTo>
                    <a:pt x="34937" y="5774"/>
                  </a:lnTo>
                  <a:lnTo>
                    <a:pt x="36694" y="12209"/>
                  </a:lnTo>
                  <a:lnTo>
                    <a:pt x="37117" y="52481"/>
                  </a:lnTo>
                  <a:lnTo>
                    <a:pt x="33019" y="98169"/>
                  </a:lnTo>
                  <a:lnTo>
                    <a:pt x="25259" y="141531"/>
                  </a:lnTo>
                  <a:lnTo>
                    <a:pt x="14148" y="18171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050"/>
            <p:cNvSpPr/>
            <p:nvPr>
              <p:custDataLst>
                <p:tags r:id="rId25"/>
              </p:custDataLst>
            </p:nvPr>
          </p:nvSpPr>
          <p:spPr>
            <a:xfrm>
              <a:off x="5480050" y="5461000"/>
              <a:ext cx="56846" cy="209551"/>
            </a:xfrm>
            <a:custGeom>
              <a:avLst/>
              <a:gdLst/>
              <a:ahLst/>
              <a:cxnLst/>
              <a:rect l="0" t="0" r="0" b="0"/>
              <a:pathLst>
                <a:path w="56846" h="2095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24419" y="6742"/>
                  </a:lnTo>
                  <a:lnTo>
                    <a:pt x="35782" y="21341"/>
                  </a:lnTo>
                  <a:lnTo>
                    <a:pt x="50113" y="57123"/>
                  </a:lnTo>
                  <a:lnTo>
                    <a:pt x="56845" y="85360"/>
                  </a:lnTo>
                  <a:lnTo>
                    <a:pt x="55962" y="122502"/>
                  </a:lnTo>
                  <a:lnTo>
                    <a:pt x="47077" y="162043"/>
                  </a:lnTo>
                  <a:lnTo>
                    <a:pt x="35508" y="190456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051"/>
            <p:cNvSpPr/>
            <p:nvPr>
              <p:custDataLst>
                <p:tags r:id="rId26"/>
              </p:custDataLst>
            </p:nvPr>
          </p:nvSpPr>
          <p:spPr>
            <a:xfrm>
              <a:off x="5414323" y="5543550"/>
              <a:ext cx="14928" cy="107951"/>
            </a:xfrm>
            <a:custGeom>
              <a:avLst/>
              <a:gdLst/>
              <a:ahLst/>
              <a:cxnLst/>
              <a:rect l="0" t="0" r="0" b="0"/>
              <a:pathLst>
                <a:path w="14928" h="107951">
                  <a:moveTo>
                    <a:pt x="14927" y="0"/>
                  </a:moveTo>
                  <a:lnTo>
                    <a:pt x="14927" y="0"/>
                  </a:lnTo>
                  <a:lnTo>
                    <a:pt x="9858" y="5774"/>
                  </a:lnTo>
                  <a:lnTo>
                    <a:pt x="0" y="27136"/>
                  </a:lnTo>
                  <a:lnTo>
                    <a:pt x="1446" y="66168"/>
                  </a:lnTo>
                  <a:lnTo>
                    <a:pt x="222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052"/>
            <p:cNvSpPr/>
            <p:nvPr>
              <p:custDataLst>
                <p:tags r:id="rId27"/>
              </p:custDataLst>
            </p:nvPr>
          </p:nvSpPr>
          <p:spPr>
            <a:xfrm>
              <a:off x="5238750" y="556895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15915" y="1596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053"/>
            <p:cNvSpPr/>
            <p:nvPr>
              <p:custDataLst>
                <p:tags r:id="rId28"/>
              </p:custDataLst>
            </p:nvPr>
          </p:nvSpPr>
          <p:spPr>
            <a:xfrm>
              <a:off x="5111750" y="5473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674" y="7117"/>
                  </a:lnTo>
                  <a:lnTo>
                    <a:pt x="7233" y="4745"/>
                  </a:lnTo>
                  <a:lnTo>
                    <a:pt x="6233" y="3163"/>
                  </a:lnTo>
                  <a:lnTo>
                    <a:pt x="4861" y="21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054"/>
            <p:cNvSpPr/>
            <p:nvPr>
              <p:custDataLst>
                <p:tags r:id="rId29"/>
              </p:custDataLst>
            </p:nvPr>
          </p:nvSpPr>
          <p:spPr>
            <a:xfrm>
              <a:off x="5130800" y="55753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1994" y="6480"/>
                  </a:lnTo>
                  <a:lnTo>
                    <a:pt x="2160" y="5224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055"/>
            <p:cNvSpPr/>
            <p:nvPr>
              <p:custDataLst>
                <p:tags r:id="rId30"/>
              </p:custDataLst>
            </p:nvPr>
          </p:nvSpPr>
          <p:spPr>
            <a:xfrm>
              <a:off x="4974332" y="5452032"/>
              <a:ext cx="42169" cy="212169"/>
            </a:xfrm>
            <a:custGeom>
              <a:avLst/>
              <a:gdLst/>
              <a:ahLst/>
              <a:cxnLst/>
              <a:rect l="0" t="0" r="0" b="0"/>
              <a:pathLst>
                <a:path w="42169" h="212169">
                  <a:moveTo>
                    <a:pt x="23118" y="34368"/>
                  </a:moveTo>
                  <a:lnTo>
                    <a:pt x="23118" y="34368"/>
                  </a:lnTo>
                  <a:lnTo>
                    <a:pt x="23823" y="24229"/>
                  </a:lnTo>
                  <a:lnTo>
                    <a:pt x="28879" y="5424"/>
                  </a:lnTo>
                  <a:lnTo>
                    <a:pt x="29207" y="808"/>
                  </a:lnTo>
                  <a:lnTo>
                    <a:pt x="28587" y="0"/>
                  </a:lnTo>
                  <a:lnTo>
                    <a:pt x="27470" y="167"/>
                  </a:lnTo>
                  <a:lnTo>
                    <a:pt x="26019" y="984"/>
                  </a:lnTo>
                  <a:lnTo>
                    <a:pt x="17236" y="12246"/>
                  </a:lnTo>
                  <a:lnTo>
                    <a:pt x="3037" y="54588"/>
                  </a:lnTo>
                  <a:lnTo>
                    <a:pt x="0" y="93276"/>
                  </a:lnTo>
                  <a:lnTo>
                    <a:pt x="3254" y="137743"/>
                  </a:lnTo>
                  <a:lnTo>
                    <a:pt x="10098" y="172791"/>
                  </a:lnTo>
                  <a:lnTo>
                    <a:pt x="24199" y="195797"/>
                  </a:lnTo>
                  <a:lnTo>
                    <a:pt x="42168" y="212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056"/>
            <p:cNvSpPr/>
            <p:nvPr>
              <p:custDataLst>
                <p:tags r:id="rId31"/>
              </p:custDataLst>
            </p:nvPr>
          </p:nvSpPr>
          <p:spPr>
            <a:xfrm>
              <a:off x="4737100" y="5759450"/>
              <a:ext cx="1" cy="9835"/>
            </a:xfrm>
            <a:custGeom>
              <a:avLst/>
              <a:gdLst/>
              <a:ahLst/>
              <a:cxnLst/>
              <a:rect l="0" t="0" r="0" b="0"/>
              <a:pathLst>
                <a:path w="1" h="9835">
                  <a:moveTo>
                    <a:pt x="0" y="0"/>
                  </a:moveTo>
                  <a:lnTo>
                    <a:pt x="0" y="0"/>
                  </a:lnTo>
                  <a:lnTo>
                    <a:pt x="0" y="983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057"/>
            <p:cNvSpPr/>
            <p:nvPr>
              <p:custDataLst>
                <p:tags r:id="rId32"/>
              </p:custDataLst>
            </p:nvPr>
          </p:nvSpPr>
          <p:spPr>
            <a:xfrm>
              <a:off x="4718050" y="5429250"/>
              <a:ext cx="25232" cy="190501"/>
            </a:xfrm>
            <a:custGeom>
              <a:avLst/>
              <a:gdLst/>
              <a:ahLst/>
              <a:cxnLst/>
              <a:rect l="0" t="0" r="0" b="0"/>
              <a:pathLst>
                <a:path w="25232" h="19050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1411"/>
                  </a:lnTo>
                  <a:lnTo>
                    <a:pt x="10052" y="3763"/>
                  </a:lnTo>
                  <a:lnTo>
                    <a:pt x="23480" y="47530"/>
                  </a:lnTo>
                  <a:lnTo>
                    <a:pt x="24831" y="85736"/>
                  </a:lnTo>
                  <a:lnTo>
                    <a:pt x="25231" y="122691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058"/>
            <p:cNvSpPr/>
            <p:nvPr>
              <p:custDataLst>
                <p:tags r:id="rId33"/>
              </p:custDataLst>
            </p:nvPr>
          </p:nvSpPr>
          <p:spPr>
            <a:xfrm>
              <a:off x="4578350" y="5461000"/>
              <a:ext cx="53351" cy="203201"/>
            </a:xfrm>
            <a:custGeom>
              <a:avLst/>
              <a:gdLst/>
              <a:ahLst/>
              <a:cxnLst/>
              <a:rect l="0" t="0" r="0" b="0"/>
              <a:pathLst>
                <a:path w="53351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12656" y="18017"/>
                  </a:lnTo>
                  <a:lnTo>
                    <a:pt x="35559" y="62641"/>
                  </a:lnTo>
                  <a:lnTo>
                    <a:pt x="50187" y="101269"/>
                  </a:lnTo>
                  <a:lnTo>
                    <a:pt x="53350" y="124030"/>
                  </a:lnTo>
                  <a:lnTo>
                    <a:pt x="50458" y="161790"/>
                  </a:lnTo>
                  <a:lnTo>
                    <a:pt x="44533" y="179857"/>
                  </a:lnTo>
                  <a:lnTo>
                    <a:pt x="35315" y="193060"/>
                  </a:lnTo>
                  <a:lnTo>
                    <a:pt x="29893" y="198557"/>
                  </a:lnTo>
                  <a:lnTo>
                    <a:pt x="24867" y="201515"/>
                  </a:lnTo>
                  <a:lnTo>
                    <a:pt x="6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059"/>
            <p:cNvSpPr/>
            <p:nvPr>
              <p:custDataLst>
                <p:tags r:id="rId34"/>
              </p:custDataLst>
            </p:nvPr>
          </p:nvSpPr>
          <p:spPr>
            <a:xfrm>
              <a:off x="4100279" y="5168900"/>
              <a:ext cx="1005122" cy="74760"/>
            </a:xfrm>
            <a:custGeom>
              <a:avLst/>
              <a:gdLst/>
              <a:ahLst/>
              <a:cxnLst/>
              <a:rect l="0" t="0" r="0" b="0"/>
              <a:pathLst>
                <a:path w="1005122" h="74760">
                  <a:moveTo>
                    <a:pt x="8171" y="63500"/>
                  </a:moveTo>
                  <a:lnTo>
                    <a:pt x="8171" y="63500"/>
                  </a:lnTo>
                  <a:lnTo>
                    <a:pt x="149" y="67864"/>
                  </a:lnTo>
                  <a:lnTo>
                    <a:pt x="0" y="68526"/>
                  </a:lnTo>
                  <a:lnTo>
                    <a:pt x="607" y="68967"/>
                  </a:lnTo>
                  <a:lnTo>
                    <a:pt x="43724" y="74759"/>
                  </a:lnTo>
                  <a:lnTo>
                    <a:pt x="89966" y="73892"/>
                  </a:lnTo>
                  <a:lnTo>
                    <a:pt x="136829" y="71048"/>
                  </a:lnTo>
                  <a:lnTo>
                    <a:pt x="171185" y="68971"/>
                  </a:lnTo>
                  <a:lnTo>
                    <a:pt x="209973" y="63344"/>
                  </a:lnTo>
                  <a:lnTo>
                    <a:pt x="254494" y="59903"/>
                  </a:lnTo>
                  <a:lnTo>
                    <a:pt x="278220" y="58985"/>
                  </a:lnTo>
                  <a:lnTo>
                    <a:pt x="303915" y="57668"/>
                  </a:lnTo>
                  <a:lnTo>
                    <a:pt x="330922" y="56085"/>
                  </a:lnTo>
                  <a:lnTo>
                    <a:pt x="358805" y="54323"/>
                  </a:lnTo>
                  <a:lnTo>
                    <a:pt x="387272" y="52443"/>
                  </a:lnTo>
                  <a:lnTo>
                    <a:pt x="416127" y="50484"/>
                  </a:lnTo>
                  <a:lnTo>
                    <a:pt x="445241" y="48472"/>
                  </a:lnTo>
                  <a:lnTo>
                    <a:pt x="474529" y="46426"/>
                  </a:lnTo>
                  <a:lnTo>
                    <a:pt x="503932" y="44356"/>
                  </a:lnTo>
                  <a:lnTo>
                    <a:pt x="533411" y="42271"/>
                  </a:lnTo>
                  <a:lnTo>
                    <a:pt x="562237" y="40881"/>
                  </a:lnTo>
                  <a:lnTo>
                    <a:pt x="590626" y="39954"/>
                  </a:lnTo>
                  <a:lnTo>
                    <a:pt x="618724" y="39336"/>
                  </a:lnTo>
                  <a:lnTo>
                    <a:pt x="646629" y="38219"/>
                  </a:lnTo>
                  <a:lnTo>
                    <a:pt x="674404" y="36768"/>
                  </a:lnTo>
                  <a:lnTo>
                    <a:pt x="702093" y="35095"/>
                  </a:lnTo>
                  <a:lnTo>
                    <a:pt x="728313" y="33274"/>
                  </a:lnTo>
                  <a:lnTo>
                    <a:pt x="753555" y="31356"/>
                  </a:lnTo>
                  <a:lnTo>
                    <a:pt x="778143" y="29370"/>
                  </a:lnTo>
                  <a:lnTo>
                    <a:pt x="824279" y="25283"/>
                  </a:lnTo>
                  <a:lnTo>
                    <a:pt x="866891" y="21115"/>
                  </a:lnTo>
                  <a:lnTo>
                    <a:pt x="904645" y="16911"/>
                  </a:lnTo>
                  <a:lnTo>
                    <a:pt x="940239" y="14572"/>
                  </a:lnTo>
                  <a:lnTo>
                    <a:pt x="984485" y="11373"/>
                  </a:lnTo>
                  <a:lnTo>
                    <a:pt x="1002299" y="7877"/>
                  </a:lnTo>
                  <a:lnTo>
                    <a:pt x="1005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060"/>
            <p:cNvSpPr/>
            <p:nvPr>
              <p:custDataLst>
                <p:tags r:id="rId35"/>
              </p:custDataLst>
            </p:nvPr>
          </p:nvSpPr>
          <p:spPr>
            <a:xfrm>
              <a:off x="4540250" y="50736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7233" y="5467"/>
                  </a:lnTo>
                  <a:lnTo>
                    <a:pt x="5819" y="1490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061"/>
            <p:cNvSpPr/>
            <p:nvPr>
              <p:custDataLst>
                <p:tags r:id="rId36"/>
              </p:custDataLst>
            </p:nvPr>
          </p:nvSpPr>
          <p:spPr>
            <a:xfrm>
              <a:off x="4502150" y="4763383"/>
              <a:ext cx="18896" cy="189618"/>
            </a:xfrm>
            <a:custGeom>
              <a:avLst/>
              <a:gdLst/>
              <a:ahLst/>
              <a:cxnLst/>
              <a:rect l="0" t="0" r="0" b="0"/>
              <a:pathLst>
                <a:path w="18896" h="189618">
                  <a:moveTo>
                    <a:pt x="6350" y="5467"/>
                  </a:moveTo>
                  <a:lnTo>
                    <a:pt x="6350" y="5467"/>
                  </a:lnTo>
                  <a:lnTo>
                    <a:pt x="17285" y="0"/>
                  </a:lnTo>
                  <a:lnTo>
                    <a:pt x="18895" y="37919"/>
                  </a:lnTo>
                  <a:lnTo>
                    <a:pt x="14655" y="78696"/>
                  </a:lnTo>
                  <a:lnTo>
                    <a:pt x="12574" y="115830"/>
                  </a:lnTo>
                  <a:lnTo>
                    <a:pt x="7802" y="157719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062"/>
            <p:cNvSpPr/>
            <p:nvPr>
              <p:custDataLst>
                <p:tags r:id="rId37"/>
              </p:custDataLst>
            </p:nvPr>
          </p:nvSpPr>
          <p:spPr>
            <a:xfrm>
              <a:off x="4210050" y="4874675"/>
              <a:ext cx="139701" cy="118981"/>
            </a:xfrm>
            <a:custGeom>
              <a:avLst/>
              <a:gdLst/>
              <a:ahLst/>
              <a:cxnLst/>
              <a:rect l="0" t="0" r="0" b="0"/>
              <a:pathLst>
                <a:path w="139701" h="118981">
                  <a:moveTo>
                    <a:pt x="0" y="46575"/>
                  </a:moveTo>
                  <a:lnTo>
                    <a:pt x="0" y="46575"/>
                  </a:lnTo>
                  <a:lnTo>
                    <a:pt x="0" y="41108"/>
                  </a:lnTo>
                  <a:lnTo>
                    <a:pt x="0" y="43857"/>
                  </a:lnTo>
                  <a:lnTo>
                    <a:pt x="5026" y="63795"/>
                  </a:lnTo>
                  <a:lnTo>
                    <a:pt x="6272" y="109968"/>
                  </a:lnTo>
                  <a:lnTo>
                    <a:pt x="6327" y="118980"/>
                  </a:lnTo>
                  <a:lnTo>
                    <a:pt x="7040" y="118833"/>
                  </a:lnTo>
                  <a:lnTo>
                    <a:pt x="9715" y="114908"/>
                  </a:lnTo>
                  <a:lnTo>
                    <a:pt x="19214" y="76174"/>
                  </a:lnTo>
                  <a:lnTo>
                    <a:pt x="31066" y="30900"/>
                  </a:lnTo>
                  <a:lnTo>
                    <a:pt x="44718" y="11592"/>
                  </a:lnTo>
                  <a:lnTo>
                    <a:pt x="51154" y="6332"/>
                  </a:lnTo>
                  <a:lnTo>
                    <a:pt x="65486" y="0"/>
                  </a:lnTo>
                  <a:lnTo>
                    <a:pt x="78964" y="1416"/>
                  </a:lnTo>
                  <a:lnTo>
                    <a:pt x="93656" y="7454"/>
                  </a:lnTo>
                  <a:lnTo>
                    <a:pt x="107242" y="17193"/>
                  </a:lnTo>
                  <a:lnTo>
                    <a:pt x="114691" y="26696"/>
                  </a:lnTo>
                  <a:lnTo>
                    <a:pt x="127034" y="66668"/>
                  </a:lnTo>
                  <a:lnTo>
                    <a:pt x="139700" y="11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613"/>
          <p:cNvGrpSpPr/>
          <p:nvPr/>
        </p:nvGrpSpPr>
        <p:grpSpPr>
          <a:xfrm>
            <a:off x="4064503" y="5467350"/>
            <a:ext cx="443998" cy="213810"/>
            <a:chOff x="4064503" y="5467350"/>
            <a:chExt cx="443998" cy="213810"/>
          </a:xfrm>
        </p:grpSpPr>
        <p:sp>
          <p:nvSpPr>
            <p:cNvPr id="128" name="SMARTInkShape-3063"/>
            <p:cNvSpPr/>
            <p:nvPr>
              <p:custDataLst>
                <p:tags r:id="rId18"/>
              </p:custDataLst>
            </p:nvPr>
          </p:nvSpPr>
          <p:spPr>
            <a:xfrm>
              <a:off x="4483100" y="54673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064"/>
            <p:cNvSpPr/>
            <p:nvPr>
              <p:custDataLst>
                <p:tags r:id="rId19"/>
              </p:custDataLst>
            </p:nvPr>
          </p:nvSpPr>
          <p:spPr>
            <a:xfrm>
              <a:off x="4502150" y="55562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27" y="51913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065"/>
            <p:cNvSpPr/>
            <p:nvPr>
              <p:custDataLst>
                <p:tags r:id="rId20"/>
              </p:custDataLst>
            </p:nvPr>
          </p:nvSpPr>
          <p:spPr>
            <a:xfrm>
              <a:off x="4400550" y="55880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16606" y="5645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066"/>
            <p:cNvSpPr/>
            <p:nvPr>
              <p:custDataLst>
                <p:tags r:id="rId21"/>
              </p:custDataLst>
            </p:nvPr>
          </p:nvSpPr>
          <p:spPr>
            <a:xfrm>
              <a:off x="4216409" y="5526634"/>
              <a:ext cx="82542" cy="104097"/>
            </a:xfrm>
            <a:custGeom>
              <a:avLst/>
              <a:gdLst/>
              <a:ahLst/>
              <a:cxnLst/>
              <a:rect l="0" t="0" r="0" b="0"/>
              <a:pathLst>
                <a:path w="82542" h="104097">
                  <a:moveTo>
                    <a:pt x="12691" y="35966"/>
                  </a:moveTo>
                  <a:lnTo>
                    <a:pt x="12691" y="35966"/>
                  </a:lnTo>
                  <a:lnTo>
                    <a:pt x="9320" y="35966"/>
                  </a:lnTo>
                  <a:lnTo>
                    <a:pt x="5783" y="39729"/>
                  </a:lnTo>
                  <a:lnTo>
                    <a:pt x="3853" y="42708"/>
                  </a:lnTo>
                  <a:lnTo>
                    <a:pt x="1136" y="57014"/>
                  </a:lnTo>
                  <a:lnTo>
                    <a:pt x="0" y="104096"/>
                  </a:lnTo>
                  <a:lnTo>
                    <a:pt x="3364" y="95193"/>
                  </a:lnTo>
                  <a:lnTo>
                    <a:pt x="7830" y="50194"/>
                  </a:lnTo>
                  <a:lnTo>
                    <a:pt x="15102" y="18472"/>
                  </a:lnTo>
                  <a:lnTo>
                    <a:pt x="21053" y="8670"/>
                  </a:lnTo>
                  <a:lnTo>
                    <a:pt x="27696" y="2668"/>
                  </a:lnTo>
                  <a:lnTo>
                    <a:pt x="33001" y="0"/>
                  </a:lnTo>
                  <a:lnTo>
                    <a:pt x="36108" y="1406"/>
                  </a:lnTo>
                  <a:lnTo>
                    <a:pt x="55321" y="21198"/>
                  </a:lnTo>
                  <a:lnTo>
                    <a:pt x="74983" y="67601"/>
                  </a:lnTo>
                  <a:lnTo>
                    <a:pt x="82541" y="99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067"/>
            <p:cNvSpPr/>
            <p:nvPr>
              <p:custDataLst>
                <p:tags r:id="rId22"/>
              </p:custDataLst>
            </p:nvPr>
          </p:nvSpPr>
          <p:spPr>
            <a:xfrm>
              <a:off x="4064503" y="5476980"/>
              <a:ext cx="94748" cy="204180"/>
            </a:xfrm>
            <a:custGeom>
              <a:avLst/>
              <a:gdLst/>
              <a:ahLst/>
              <a:cxnLst/>
              <a:rect l="0" t="0" r="0" b="0"/>
              <a:pathLst>
                <a:path w="94748" h="204180">
                  <a:moveTo>
                    <a:pt x="69347" y="9420"/>
                  </a:moveTo>
                  <a:lnTo>
                    <a:pt x="69347" y="9420"/>
                  </a:lnTo>
                  <a:lnTo>
                    <a:pt x="69347" y="6049"/>
                  </a:lnTo>
                  <a:lnTo>
                    <a:pt x="67465" y="2512"/>
                  </a:lnTo>
                  <a:lnTo>
                    <a:pt x="65976" y="581"/>
                  </a:lnTo>
                  <a:lnTo>
                    <a:pt x="63572" y="0"/>
                  </a:lnTo>
                  <a:lnTo>
                    <a:pt x="57137" y="1235"/>
                  </a:lnTo>
                  <a:lnTo>
                    <a:pt x="45582" y="5897"/>
                  </a:lnTo>
                  <a:lnTo>
                    <a:pt x="29850" y="25231"/>
                  </a:lnTo>
                  <a:lnTo>
                    <a:pt x="11346" y="63369"/>
                  </a:lnTo>
                  <a:lnTo>
                    <a:pt x="2046" y="106756"/>
                  </a:lnTo>
                  <a:lnTo>
                    <a:pt x="0" y="142398"/>
                  </a:lnTo>
                  <a:lnTo>
                    <a:pt x="6388" y="165081"/>
                  </a:lnTo>
                  <a:lnTo>
                    <a:pt x="20589" y="186305"/>
                  </a:lnTo>
                  <a:lnTo>
                    <a:pt x="34831" y="199256"/>
                  </a:lnTo>
                  <a:lnTo>
                    <a:pt x="47422" y="203154"/>
                  </a:lnTo>
                  <a:lnTo>
                    <a:pt x="62425" y="204179"/>
                  </a:lnTo>
                  <a:lnTo>
                    <a:pt x="94747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614"/>
          <p:cNvGrpSpPr/>
          <p:nvPr/>
        </p:nvGrpSpPr>
        <p:grpSpPr>
          <a:xfrm>
            <a:off x="3194050" y="5115611"/>
            <a:ext cx="159787" cy="142190"/>
            <a:chOff x="3194050" y="5115611"/>
            <a:chExt cx="159787" cy="142190"/>
          </a:xfrm>
        </p:grpSpPr>
        <p:sp>
          <p:nvSpPr>
            <p:cNvPr id="134" name="SMARTInkShape-3068"/>
            <p:cNvSpPr/>
            <p:nvPr>
              <p:custDataLst>
                <p:tags r:id="rId16"/>
              </p:custDataLst>
            </p:nvPr>
          </p:nvSpPr>
          <p:spPr>
            <a:xfrm>
              <a:off x="3200400" y="5181600"/>
              <a:ext cx="153437" cy="76201"/>
            </a:xfrm>
            <a:custGeom>
              <a:avLst/>
              <a:gdLst/>
              <a:ahLst/>
              <a:cxnLst/>
              <a:rect l="0" t="0" r="0" b="0"/>
              <a:pathLst>
                <a:path w="153437" h="76201">
                  <a:moveTo>
                    <a:pt x="133350" y="0"/>
                  </a:moveTo>
                  <a:lnTo>
                    <a:pt x="133350" y="0"/>
                  </a:lnTo>
                  <a:lnTo>
                    <a:pt x="151027" y="0"/>
                  </a:lnTo>
                  <a:lnTo>
                    <a:pt x="152895" y="706"/>
                  </a:lnTo>
                  <a:lnTo>
                    <a:pt x="153436" y="1881"/>
                  </a:lnTo>
                  <a:lnTo>
                    <a:pt x="153090" y="3371"/>
                  </a:lnTo>
                  <a:lnTo>
                    <a:pt x="116072" y="23536"/>
                  </a:lnTo>
                  <a:lnTo>
                    <a:pt x="75688" y="4369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069"/>
            <p:cNvSpPr/>
            <p:nvPr>
              <p:custDataLst>
                <p:tags r:id="rId17"/>
              </p:custDataLst>
            </p:nvPr>
          </p:nvSpPr>
          <p:spPr>
            <a:xfrm>
              <a:off x="3194050" y="5115611"/>
              <a:ext cx="88901" cy="91390"/>
            </a:xfrm>
            <a:custGeom>
              <a:avLst/>
              <a:gdLst/>
              <a:ahLst/>
              <a:cxnLst/>
              <a:rect l="0" t="0" r="0" b="0"/>
              <a:pathLst>
                <a:path w="88901" h="91390">
                  <a:moveTo>
                    <a:pt x="88900" y="8839"/>
                  </a:moveTo>
                  <a:lnTo>
                    <a:pt x="88900" y="8839"/>
                  </a:lnTo>
                  <a:lnTo>
                    <a:pt x="88900" y="0"/>
                  </a:lnTo>
                  <a:lnTo>
                    <a:pt x="88194" y="124"/>
                  </a:lnTo>
                  <a:lnTo>
                    <a:pt x="83125" y="6336"/>
                  </a:lnTo>
                  <a:lnTo>
                    <a:pt x="40018" y="38696"/>
                  </a:lnTo>
                  <a:lnTo>
                    <a:pt x="19932" y="56021"/>
                  </a:lnTo>
                  <a:lnTo>
                    <a:pt x="3083" y="79342"/>
                  </a:lnTo>
                  <a:lnTo>
                    <a:pt x="0" y="9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15"/>
          <p:cNvGrpSpPr/>
          <p:nvPr/>
        </p:nvGrpSpPr>
        <p:grpSpPr>
          <a:xfrm>
            <a:off x="1668403" y="5541242"/>
            <a:ext cx="1042587" cy="275359"/>
            <a:chOff x="1668403" y="5541242"/>
            <a:chExt cx="1042587" cy="275359"/>
          </a:xfrm>
        </p:grpSpPr>
        <p:sp>
          <p:nvSpPr>
            <p:cNvPr id="137" name="SMARTInkShape-3070"/>
            <p:cNvSpPr/>
            <p:nvPr>
              <p:custDataLst>
                <p:tags r:id="rId7"/>
              </p:custDataLst>
            </p:nvPr>
          </p:nvSpPr>
          <p:spPr>
            <a:xfrm>
              <a:off x="2413000" y="571500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2911"/>
                  </a:lnTo>
                  <a:lnTo>
                    <a:pt x="2117" y="20918"/>
                  </a:lnTo>
                  <a:lnTo>
                    <a:pt x="10113" y="16823"/>
                  </a:lnTo>
                  <a:lnTo>
                    <a:pt x="56990" y="13062"/>
                  </a:lnTo>
                  <a:lnTo>
                    <a:pt x="94105" y="943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071"/>
            <p:cNvSpPr/>
            <p:nvPr>
              <p:custDataLst>
                <p:tags r:id="rId8"/>
              </p:custDataLst>
            </p:nvPr>
          </p:nvSpPr>
          <p:spPr>
            <a:xfrm>
              <a:off x="2489461" y="5664200"/>
              <a:ext cx="31490" cy="152401"/>
            </a:xfrm>
            <a:custGeom>
              <a:avLst/>
              <a:gdLst/>
              <a:ahLst/>
              <a:cxnLst/>
              <a:rect l="0" t="0" r="0" b="0"/>
              <a:pathLst>
                <a:path w="31490" h="152401">
                  <a:moveTo>
                    <a:pt x="6089" y="0"/>
                  </a:moveTo>
                  <a:lnTo>
                    <a:pt x="6089" y="0"/>
                  </a:lnTo>
                  <a:lnTo>
                    <a:pt x="622" y="5467"/>
                  </a:lnTo>
                  <a:lnTo>
                    <a:pt x="0" y="16201"/>
                  </a:lnTo>
                  <a:lnTo>
                    <a:pt x="8600" y="61220"/>
                  </a:lnTo>
                  <a:lnTo>
                    <a:pt x="21114" y="106637"/>
                  </a:lnTo>
                  <a:lnTo>
                    <a:pt x="3148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072"/>
            <p:cNvSpPr/>
            <p:nvPr>
              <p:custDataLst>
                <p:tags r:id="rId9"/>
              </p:custDataLst>
            </p:nvPr>
          </p:nvSpPr>
          <p:spPr>
            <a:xfrm>
              <a:off x="2692400" y="5581650"/>
              <a:ext cx="18590" cy="209551"/>
            </a:xfrm>
            <a:custGeom>
              <a:avLst/>
              <a:gdLst/>
              <a:ahLst/>
              <a:cxnLst/>
              <a:rect l="0" t="0" r="0" b="0"/>
              <a:pathLst>
                <a:path w="18590" h="2095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706"/>
                  </a:lnTo>
                  <a:lnTo>
                    <a:pt x="10052" y="1881"/>
                  </a:lnTo>
                  <a:lnTo>
                    <a:pt x="10935" y="3371"/>
                  </a:lnTo>
                  <a:lnTo>
                    <a:pt x="17494" y="47403"/>
                  </a:lnTo>
                  <a:lnTo>
                    <a:pt x="18589" y="83424"/>
                  </a:lnTo>
                  <a:lnTo>
                    <a:pt x="15588" y="126781"/>
                  </a:lnTo>
                  <a:lnTo>
                    <a:pt x="8907" y="169838"/>
                  </a:lnTo>
                  <a:lnTo>
                    <a:pt x="63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073"/>
            <p:cNvSpPr/>
            <p:nvPr>
              <p:custDataLst>
                <p:tags r:id="rId10"/>
              </p:custDataLst>
            </p:nvPr>
          </p:nvSpPr>
          <p:spPr>
            <a:xfrm>
              <a:off x="2089150" y="56578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4364" y="10831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074"/>
            <p:cNvSpPr/>
            <p:nvPr>
              <p:custDataLst>
                <p:tags r:id="rId11"/>
              </p:custDataLst>
            </p:nvPr>
          </p:nvSpPr>
          <p:spPr>
            <a:xfrm>
              <a:off x="2162862" y="5569833"/>
              <a:ext cx="114658" cy="215018"/>
            </a:xfrm>
            <a:custGeom>
              <a:avLst/>
              <a:gdLst/>
              <a:ahLst/>
              <a:cxnLst/>
              <a:rect l="0" t="0" r="0" b="0"/>
              <a:pathLst>
                <a:path w="114658" h="215018">
                  <a:moveTo>
                    <a:pt x="8838" y="5467"/>
                  </a:moveTo>
                  <a:lnTo>
                    <a:pt x="8838" y="5467"/>
                  </a:lnTo>
                  <a:lnTo>
                    <a:pt x="5467" y="5467"/>
                  </a:lnTo>
                  <a:lnTo>
                    <a:pt x="1930" y="3585"/>
                  </a:lnTo>
                  <a:lnTo>
                    <a:pt x="0" y="2096"/>
                  </a:lnTo>
                  <a:lnTo>
                    <a:pt x="123" y="1103"/>
                  </a:lnTo>
                  <a:lnTo>
                    <a:pt x="1617" y="441"/>
                  </a:lnTo>
                  <a:lnTo>
                    <a:pt x="4024" y="0"/>
                  </a:lnTo>
                  <a:lnTo>
                    <a:pt x="17525" y="2749"/>
                  </a:lnTo>
                  <a:lnTo>
                    <a:pt x="54847" y="25208"/>
                  </a:lnTo>
                  <a:lnTo>
                    <a:pt x="81423" y="50043"/>
                  </a:lnTo>
                  <a:lnTo>
                    <a:pt x="105961" y="90002"/>
                  </a:lnTo>
                  <a:lnTo>
                    <a:pt x="111976" y="107243"/>
                  </a:lnTo>
                  <a:lnTo>
                    <a:pt x="114657" y="138634"/>
                  </a:lnTo>
                  <a:lnTo>
                    <a:pt x="112783" y="154963"/>
                  </a:lnTo>
                  <a:lnTo>
                    <a:pt x="101020" y="182799"/>
                  </a:lnTo>
                  <a:lnTo>
                    <a:pt x="72338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075"/>
            <p:cNvSpPr/>
            <p:nvPr>
              <p:custDataLst>
                <p:tags r:id="rId12"/>
              </p:custDataLst>
            </p:nvPr>
          </p:nvSpPr>
          <p:spPr>
            <a:xfrm>
              <a:off x="1931283" y="5702300"/>
              <a:ext cx="81668" cy="12439"/>
            </a:xfrm>
            <a:custGeom>
              <a:avLst/>
              <a:gdLst/>
              <a:ahLst/>
              <a:cxnLst/>
              <a:rect l="0" t="0" r="0" b="0"/>
              <a:pathLst>
                <a:path w="81668" h="12439">
                  <a:moveTo>
                    <a:pt x="5467" y="6350"/>
                  </a:moveTo>
                  <a:lnTo>
                    <a:pt x="5467" y="6350"/>
                  </a:lnTo>
                  <a:lnTo>
                    <a:pt x="5467" y="9721"/>
                  </a:lnTo>
                  <a:lnTo>
                    <a:pt x="4761" y="10714"/>
                  </a:lnTo>
                  <a:lnTo>
                    <a:pt x="3586" y="11376"/>
                  </a:lnTo>
                  <a:lnTo>
                    <a:pt x="0" y="12438"/>
                  </a:lnTo>
                  <a:lnTo>
                    <a:pt x="36484" y="1706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076"/>
            <p:cNvSpPr/>
            <p:nvPr>
              <p:custDataLst>
                <p:tags r:id="rId13"/>
              </p:custDataLst>
            </p:nvPr>
          </p:nvSpPr>
          <p:spPr>
            <a:xfrm>
              <a:off x="1828800" y="5603979"/>
              <a:ext cx="12701" cy="9422"/>
            </a:xfrm>
            <a:custGeom>
              <a:avLst/>
              <a:gdLst/>
              <a:ahLst/>
              <a:cxnLst/>
              <a:rect l="0" t="0" r="0" b="0"/>
              <a:pathLst>
                <a:path w="12701" h="9422">
                  <a:moveTo>
                    <a:pt x="12700" y="9421"/>
                  </a:moveTo>
                  <a:lnTo>
                    <a:pt x="12700" y="9421"/>
                  </a:lnTo>
                  <a:lnTo>
                    <a:pt x="9329" y="6050"/>
                  </a:lnTo>
                  <a:lnTo>
                    <a:pt x="7674" y="2514"/>
                  </a:lnTo>
                  <a:lnTo>
                    <a:pt x="7233" y="582"/>
                  </a:lnTo>
                  <a:lnTo>
                    <a:pt x="6233" y="0"/>
                  </a:lnTo>
                  <a:lnTo>
                    <a:pt x="4861" y="318"/>
                  </a:lnTo>
                  <a:lnTo>
                    <a:pt x="3240" y="1236"/>
                  </a:lnTo>
                  <a:lnTo>
                    <a:pt x="2160" y="2553"/>
                  </a:lnTo>
                  <a:lnTo>
                    <a:pt x="0" y="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077"/>
            <p:cNvSpPr/>
            <p:nvPr>
              <p:custDataLst>
                <p:tags r:id="rId14"/>
              </p:custDataLst>
            </p:nvPr>
          </p:nvSpPr>
          <p:spPr>
            <a:xfrm>
              <a:off x="1835150" y="56832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12700" y="0"/>
                  </a:moveTo>
                  <a:lnTo>
                    <a:pt x="12700" y="0"/>
                  </a:lnTo>
                  <a:lnTo>
                    <a:pt x="11994" y="10845"/>
                  </a:lnTo>
                  <a:lnTo>
                    <a:pt x="6233" y="5062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078"/>
            <p:cNvSpPr/>
            <p:nvPr>
              <p:custDataLst>
                <p:tags r:id="rId15"/>
              </p:custDataLst>
            </p:nvPr>
          </p:nvSpPr>
          <p:spPr>
            <a:xfrm>
              <a:off x="1668403" y="5541242"/>
              <a:ext cx="84198" cy="230909"/>
            </a:xfrm>
            <a:custGeom>
              <a:avLst/>
              <a:gdLst/>
              <a:ahLst/>
              <a:cxnLst/>
              <a:rect l="0" t="0" r="0" b="0"/>
              <a:pathLst>
                <a:path w="84198" h="230909">
                  <a:moveTo>
                    <a:pt x="84197" y="21358"/>
                  </a:moveTo>
                  <a:lnTo>
                    <a:pt x="84197" y="21358"/>
                  </a:lnTo>
                  <a:lnTo>
                    <a:pt x="84197" y="9149"/>
                  </a:lnTo>
                  <a:lnTo>
                    <a:pt x="82786" y="6163"/>
                  </a:lnTo>
                  <a:lnTo>
                    <a:pt x="77455" y="964"/>
                  </a:lnTo>
                  <a:lnTo>
                    <a:pt x="74058" y="0"/>
                  </a:lnTo>
                  <a:lnTo>
                    <a:pt x="66520" y="812"/>
                  </a:lnTo>
                  <a:lnTo>
                    <a:pt x="50972" y="15348"/>
                  </a:lnTo>
                  <a:lnTo>
                    <a:pt x="27461" y="46956"/>
                  </a:lnTo>
                  <a:lnTo>
                    <a:pt x="10378" y="92501"/>
                  </a:lnTo>
                  <a:lnTo>
                    <a:pt x="0" y="132150"/>
                  </a:lnTo>
                  <a:lnTo>
                    <a:pt x="61" y="160410"/>
                  </a:lnTo>
                  <a:lnTo>
                    <a:pt x="11290" y="191127"/>
                  </a:lnTo>
                  <a:lnTo>
                    <a:pt x="46097" y="230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4013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616"/>
          <p:cNvGrpSpPr/>
          <p:nvPr/>
        </p:nvGrpSpPr>
        <p:grpSpPr>
          <a:xfrm>
            <a:off x="340621" y="400050"/>
            <a:ext cx="1094480" cy="553995"/>
            <a:chOff x="340621" y="400050"/>
            <a:chExt cx="1094480" cy="553995"/>
          </a:xfrm>
        </p:grpSpPr>
        <p:sp>
          <p:nvSpPr>
            <p:cNvPr id="2" name="SMARTInkShape-3079"/>
            <p:cNvSpPr/>
            <p:nvPr>
              <p:custDataLst>
                <p:tags r:id="rId176"/>
              </p:custDataLst>
            </p:nvPr>
          </p:nvSpPr>
          <p:spPr>
            <a:xfrm>
              <a:off x="572383" y="509222"/>
              <a:ext cx="259468" cy="122627"/>
            </a:xfrm>
            <a:custGeom>
              <a:avLst/>
              <a:gdLst/>
              <a:ahLst/>
              <a:cxnLst/>
              <a:rect l="0" t="0" r="0" b="0"/>
              <a:pathLst>
                <a:path w="259468" h="122627">
                  <a:moveTo>
                    <a:pt x="5467" y="17828"/>
                  </a:moveTo>
                  <a:lnTo>
                    <a:pt x="5467" y="17828"/>
                  </a:lnTo>
                  <a:lnTo>
                    <a:pt x="2096" y="17828"/>
                  </a:lnTo>
                  <a:lnTo>
                    <a:pt x="1103" y="17122"/>
                  </a:lnTo>
                  <a:lnTo>
                    <a:pt x="441" y="15947"/>
                  </a:lnTo>
                  <a:lnTo>
                    <a:pt x="0" y="14457"/>
                  </a:lnTo>
                  <a:lnTo>
                    <a:pt x="411" y="12758"/>
                  </a:lnTo>
                  <a:lnTo>
                    <a:pt x="2749" y="8990"/>
                  </a:lnTo>
                  <a:lnTo>
                    <a:pt x="14775" y="2901"/>
                  </a:lnTo>
                  <a:lnTo>
                    <a:pt x="38485" y="0"/>
                  </a:lnTo>
                  <a:lnTo>
                    <a:pt x="67853" y="2511"/>
                  </a:lnTo>
                  <a:lnTo>
                    <a:pt x="95527" y="14466"/>
                  </a:lnTo>
                  <a:lnTo>
                    <a:pt x="109229" y="29269"/>
                  </a:lnTo>
                  <a:lnTo>
                    <a:pt x="114858" y="38155"/>
                  </a:lnTo>
                  <a:lnTo>
                    <a:pt x="117350" y="59318"/>
                  </a:lnTo>
                  <a:lnTo>
                    <a:pt x="113048" y="80718"/>
                  </a:lnTo>
                  <a:lnTo>
                    <a:pt x="104081" y="97285"/>
                  </a:lnTo>
                  <a:lnTo>
                    <a:pt x="87132" y="115140"/>
                  </a:lnTo>
                  <a:lnTo>
                    <a:pt x="75447" y="122626"/>
                  </a:lnTo>
                  <a:lnTo>
                    <a:pt x="73992" y="121560"/>
                  </a:lnTo>
                  <a:lnTo>
                    <a:pt x="73728" y="118733"/>
                  </a:lnTo>
                  <a:lnTo>
                    <a:pt x="74258" y="114731"/>
                  </a:lnTo>
                  <a:lnTo>
                    <a:pt x="85116" y="98986"/>
                  </a:lnTo>
                  <a:lnTo>
                    <a:pt x="127716" y="58813"/>
                  </a:lnTo>
                  <a:lnTo>
                    <a:pt x="173608" y="20181"/>
                  </a:lnTo>
                  <a:lnTo>
                    <a:pt x="185018" y="9539"/>
                  </a:lnTo>
                  <a:lnTo>
                    <a:pt x="185140" y="9480"/>
                  </a:lnTo>
                  <a:lnTo>
                    <a:pt x="151350" y="43393"/>
                  </a:lnTo>
                  <a:lnTo>
                    <a:pt x="147915" y="54355"/>
                  </a:lnTo>
                  <a:lnTo>
                    <a:pt x="146999" y="61229"/>
                  </a:lnTo>
                  <a:lnTo>
                    <a:pt x="149211" y="67929"/>
                  </a:lnTo>
                  <a:lnTo>
                    <a:pt x="159194" y="81017"/>
                  </a:lnTo>
                  <a:lnTo>
                    <a:pt x="190794" y="96915"/>
                  </a:lnTo>
                  <a:lnTo>
                    <a:pt x="259467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080"/>
            <p:cNvSpPr/>
            <p:nvPr>
              <p:custDataLst>
                <p:tags r:id="rId177"/>
              </p:custDataLst>
            </p:nvPr>
          </p:nvSpPr>
          <p:spPr>
            <a:xfrm>
              <a:off x="340621" y="400050"/>
              <a:ext cx="218180" cy="289401"/>
            </a:xfrm>
            <a:custGeom>
              <a:avLst/>
              <a:gdLst/>
              <a:ahLst/>
              <a:cxnLst/>
              <a:rect l="0" t="0" r="0" b="0"/>
              <a:pathLst>
                <a:path w="218180" h="289401">
                  <a:moveTo>
                    <a:pt x="46729" y="0"/>
                  </a:moveTo>
                  <a:lnTo>
                    <a:pt x="46729" y="0"/>
                  </a:lnTo>
                  <a:lnTo>
                    <a:pt x="69873" y="5467"/>
                  </a:lnTo>
                  <a:lnTo>
                    <a:pt x="103094" y="4352"/>
                  </a:lnTo>
                  <a:lnTo>
                    <a:pt x="146318" y="75"/>
                  </a:lnTo>
                  <a:lnTo>
                    <a:pt x="137620" y="10135"/>
                  </a:lnTo>
                  <a:lnTo>
                    <a:pt x="95933" y="41411"/>
                  </a:lnTo>
                  <a:lnTo>
                    <a:pt x="87882" y="54153"/>
                  </a:lnTo>
                  <a:lnTo>
                    <a:pt x="83364" y="67812"/>
                  </a:lnTo>
                  <a:lnTo>
                    <a:pt x="83707" y="78587"/>
                  </a:lnTo>
                  <a:lnTo>
                    <a:pt x="86903" y="82730"/>
                  </a:lnTo>
                  <a:lnTo>
                    <a:pt x="97981" y="89215"/>
                  </a:lnTo>
                  <a:lnTo>
                    <a:pt x="135669" y="98091"/>
                  </a:lnTo>
                  <a:lnTo>
                    <a:pt x="139889" y="100672"/>
                  </a:lnTo>
                  <a:lnTo>
                    <a:pt x="142702" y="103803"/>
                  </a:lnTo>
                  <a:lnTo>
                    <a:pt x="144578" y="107302"/>
                  </a:lnTo>
                  <a:lnTo>
                    <a:pt x="144417" y="111752"/>
                  </a:lnTo>
                  <a:lnTo>
                    <a:pt x="140476" y="122340"/>
                  </a:lnTo>
                  <a:lnTo>
                    <a:pt x="117014" y="150042"/>
                  </a:lnTo>
                  <a:lnTo>
                    <a:pt x="69789" y="193321"/>
                  </a:lnTo>
                  <a:lnTo>
                    <a:pt x="23667" y="235346"/>
                  </a:lnTo>
                  <a:lnTo>
                    <a:pt x="5088" y="257567"/>
                  </a:lnTo>
                  <a:lnTo>
                    <a:pt x="0" y="268756"/>
                  </a:lnTo>
                  <a:lnTo>
                    <a:pt x="2171" y="273715"/>
                  </a:lnTo>
                  <a:lnTo>
                    <a:pt x="13990" y="282988"/>
                  </a:lnTo>
                  <a:lnTo>
                    <a:pt x="43849" y="289400"/>
                  </a:lnTo>
                  <a:lnTo>
                    <a:pt x="80184" y="286497"/>
                  </a:lnTo>
                  <a:lnTo>
                    <a:pt x="121631" y="280405"/>
                  </a:lnTo>
                  <a:lnTo>
                    <a:pt x="162683" y="270682"/>
                  </a:lnTo>
                  <a:lnTo>
                    <a:pt x="218179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081"/>
            <p:cNvSpPr/>
            <p:nvPr>
              <p:custDataLst>
                <p:tags r:id="rId178"/>
              </p:custDataLst>
            </p:nvPr>
          </p:nvSpPr>
          <p:spPr>
            <a:xfrm>
              <a:off x="583309" y="812800"/>
              <a:ext cx="642242" cy="141245"/>
            </a:xfrm>
            <a:custGeom>
              <a:avLst/>
              <a:gdLst/>
              <a:ahLst/>
              <a:cxnLst/>
              <a:rect l="0" t="0" r="0" b="0"/>
              <a:pathLst>
                <a:path w="642242" h="141245">
                  <a:moveTo>
                    <a:pt x="51691" y="107950"/>
                  </a:moveTo>
                  <a:lnTo>
                    <a:pt x="51691" y="107950"/>
                  </a:lnTo>
                  <a:lnTo>
                    <a:pt x="6825" y="133271"/>
                  </a:lnTo>
                  <a:lnTo>
                    <a:pt x="0" y="139900"/>
                  </a:lnTo>
                  <a:lnTo>
                    <a:pt x="2414" y="141244"/>
                  </a:lnTo>
                  <a:lnTo>
                    <a:pt x="42349" y="136451"/>
                  </a:lnTo>
                  <a:lnTo>
                    <a:pt x="88905" y="127919"/>
                  </a:lnTo>
                  <a:lnTo>
                    <a:pt x="133978" y="119041"/>
                  </a:lnTo>
                  <a:lnTo>
                    <a:pt x="165169" y="112174"/>
                  </a:lnTo>
                  <a:lnTo>
                    <a:pt x="200198" y="106770"/>
                  </a:lnTo>
                  <a:lnTo>
                    <a:pt x="235051" y="100135"/>
                  </a:lnTo>
                  <a:lnTo>
                    <a:pt x="270768" y="92482"/>
                  </a:lnTo>
                  <a:lnTo>
                    <a:pt x="310160" y="84377"/>
                  </a:lnTo>
                  <a:lnTo>
                    <a:pt x="349305" y="76071"/>
                  </a:lnTo>
                  <a:lnTo>
                    <a:pt x="387870" y="66971"/>
                  </a:lnTo>
                  <a:lnTo>
                    <a:pt x="426176" y="55870"/>
                  </a:lnTo>
                  <a:lnTo>
                    <a:pt x="462486" y="45763"/>
                  </a:lnTo>
                  <a:lnTo>
                    <a:pt x="497439" y="37272"/>
                  </a:lnTo>
                  <a:lnTo>
                    <a:pt x="531788" y="31147"/>
                  </a:lnTo>
                  <a:lnTo>
                    <a:pt x="576118" y="20361"/>
                  </a:lnTo>
                  <a:lnTo>
                    <a:pt x="642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082"/>
            <p:cNvSpPr/>
            <p:nvPr>
              <p:custDataLst>
                <p:tags r:id="rId179"/>
              </p:custDataLst>
            </p:nvPr>
          </p:nvSpPr>
          <p:spPr>
            <a:xfrm>
              <a:off x="403581" y="806891"/>
              <a:ext cx="675920" cy="50360"/>
            </a:xfrm>
            <a:custGeom>
              <a:avLst/>
              <a:gdLst/>
              <a:ahLst/>
              <a:cxnLst/>
              <a:rect l="0" t="0" r="0" b="0"/>
              <a:pathLst>
                <a:path w="675920" h="50360">
                  <a:moveTo>
                    <a:pt x="21869" y="50359"/>
                  </a:moveTo>
                  <a:lnTo>
                    <a:pt x="21869" y="50359"/>
                  </a:lnTo>
                  <a:lnTo>
                    <a:pt x="0" y="50359"/>
                  </a:lnTo>
                  <a:lnTo>
                    <a:pt x="20267" y="45289"/>
                  </a:lnTo>
                  <a:lnTo>
                    <a:pt x="58867" y="39528"/>
                  </a:lnTo>
                  <a:lnTo>
                    <a:pt x="98448" y="33352"/>
                  </a:lnTo>
                  <a:lnTo>
                    <a:pt x="141142" y="27054"/>
                  </a:lnTo>
                  <a:lnTo>
                    <a:pt x="185777" y="20719"/>
                  </a:lnTo>
                  <a:lnTo>
                    <a:pt x="217954" y="16489"/>
                  </a:lnTo>
                  <a:lnTo>
                    <a:pt x="252951" y="12258"/>
                  </a:lnTo>
                  <a:lnTo>
                    <a:pt x="289672" y="8731"/>
                  </a:lnTo>
                  <a:lnTo>
                    <a:pt x="327159" y="7163"/>
                  </a:lnTo>
                  <a:lnTo>
                    <a:pt x="364987" y="4585"/>
                  </a:lnTo>
                  <a:lnTo>
                    <a:pt x="402966" y="1793"/>
                  </a:lnTo>
                  <a:lnTo>
                    <a:pt x="441012" y="552"/>
                  </a:lnTo>
                  <a:lnTo>
                    <a:pt x="477207" y="0"/>
                  </a:lnTo>
                  <a:lnTo>
                    <a:pt x="511402" y="461"/>
                  </a:lnTo>
                  <a:lnTo>
                    <a:pt x="557715" y="3981"/>
                  </a:lnTo>
                  <a:lnTo>
                    <a:pt x="599973" y="5338"/>
                  </a:lnTo>
                  <a:lnTo>
                    <a:pt x="675919" y="5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083"/>
            <p:cNvSpPr/>
            <p:nvPr>
              <p:custDataLst>
                <p:tags r:id="rId180"/>
              </p:custDataLst>
            </p:nvPr>
          </p:nvSpPr>
          <p:spPr>
            <a:xfrm>
              <a:off x="1403350" y="5588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31750" y="0"/>
                  </a:moveTo>
                  <a:lnTo>
                    <a:pt x="31750" y="0"/>
                  </a:lnTo>
                  <a:lnTo>
                    <a:pt x="25008" y="6742"/>
                  </a:lnTo>
                  <a:lnTo>
                    <a:pt x="21698" y="15696"/>
                  </a:lnTo>
                  <a:lnTo>
                    <a:pt x="20815" y="21048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084"/>
            <p:cNvSpPr/>
            <p:nvPr>
              <p:custDataLst>
                <p:tags r:id="rId181"/>
              </p:custDataLst>
            </p:nvPr>
          </p:nvSpPr>
          <p:spPr>
            <a:xfrm>
              <a:off x="1384300" y="717550"/>
              <a:ext cx="31751" cy="16580"/>
            </a:xfrm>
            <a:custGeom>
              <a:avLst/>
              <a:gdLst/>
              <a:ahLst/>
              <a:cxnLst/>
              <a:rect l="0" t="0" r="0" b="0"/>
              <a:pathLst>
                <a:path w="31751" h="16580">
                  <a:moveTo>
                    <a:pt x="31750" y="0"/>
                  </a:moveTo>
                  <a:lnTo>
                    <a:pt x="31750" y="0"/>
                  </a:lnTo>
                  <a:lnTo>
                    <a:pt x="17247" y="13092"/>
                  </a:lnTo>
                  <a:lnTo>
                    <a:pt x="8606" y="16402"/>
                  </a:lnTo>
                  <a:lnTo>
                    <a:pt x="5737" y="1657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3085"/>
          <p:cNvSpPr/>
          <p:nvPr>
            <p:custDataLst>
              <p:tags r:id="rId1"/>
            </p:custDataLst>
          </p:nvPr>
        </p:nvSpPr>
        <p:spPr>
          <a:xfrm>
            <a:off x="1066800" y="372381"/>
            <a:ext cx="111596" cy="281670"/>
          </a:xfrm>
          <a:custGeom>
            <a:avLst/>
            <a:gdLst/>
            <a:ahLst/>
            <a:cxnLst/>
            <a:rect l="0" t="0" r="0" b="0"/>
            <a:pathLst>
              <a:path w="111596" h="281670">
                <a:moveTo>
                  <a:pt x="0" y="46719"/>
                </a:moveTo>
                <a:lnTo>
                  <a:pt x="0" y="46719"/>
                </a:lnTo>
                <a:lnTo>
                  <a:pt x="5467" y="9302"/>
                </a:lnTo>
                <a:lnTo>
                  <a:pt x="7839" y="3513"/>
                </a:lnTo>
                <a:lnTo>
                  <a:pt x="9459" y="982"/>
                </a:lnTo>
                <a:lnTo>
                  <a:pt x="10540" y="0"/>
                </a:lnTo>
                <a:lnTo>
                  <a:pt x="11260" y="51"/>
                </a:lnTo>
                <a:lnTo>
                  <a:pt x="11740" y="790"/>
                </a:lnTo>
                <a:lnTo>
                  <a:pt x="19481" y="38493"/>
                </a:lnTo>
                <a:lnTo>
                  <a:pt x="26032" y="79241"/>
                </a:lnTo>
                <a:lnTo>
                  <a:pt x="31796" y="94570"/>
                </a:lnTo>
                <a:lnTo>
                  <a:pt x="36719" y="100492"/>
                </a:lnTo>
                <a:lnTo>
                  <a:pt x="49716" y="108953"/>
                </a:lnTo>
                <a:lnTo>
                  <a:pt x="72900" y="114312"/>
                </a:lnTo>
                <a:lnTo>
                  <a:pt x="100608" y="113127"/>
                </a:lnTo>
                <a:lnTo>
                  <a:pt x="105172" y="114275"/>
                </a:lnTo>
                <a:lnTo>
                  <a:pt x="108215" y="117156"/>
                </a:lnTo>
                <a:lnTo>
                  <a:pt x="111595" y="126002"/>
                </a:lnTo>
                <a:lnTo>
                  <a:pt x="107036" y="167627"/>
                </a:lnTo>
                <a:lnTo>
                  <a:pt x="99303" y="211478"/>
                </a:lnTo>
                <a:lnTo>
                  <a:pt x="95250" y="2816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SMARTInkShape-Group618"/>
          <p:cNvGrpSpPr/>
          <p:nvPr/>
        </p:nvGrpSpPr>
        <p:grpSpPr>
          <a:xfrm>
            <a:off x="2021146" y="401657"/>
            <a:ext cx="1687255" cy="405361"/>
            <a:chOff x="2021146" y="401657"/>
            <a:chExt cx="1687255" cy="405361"/>
          </a:xfrm>
        </p:grpSpPr>
        <p:sp>
          <p:nvSpPr>
            <p:cNvPr id="10" name="SMARTInkShape-3086"/>
            <p:cNvSpPr/>
            <p:nvPr>
              <p:custDataLst>
                <p:tags r:id="rId165"/>
              </p:custDataLst>
            </p:nvPr>
          </p:nvSpPr>
          <p:spPr>
            <a:xfrm>
              <a:off x="2021146" y="401657"/>
              <a:ext cx="267203" cy="405361"/>
            </a:xfrm>
            <a:custGeom>
              <a:avLst/>
              <a:gdLst/>
              <a:ahLst/>
              <a:cxnLst/>
              <a:rect l="0" t="0" r="0" b="0"/>
              <a:pathLst>
                <a:path w="267203" h="405361">
                  <a:moveTo>
                    <a:pt x="233104" y="42843"/>
                  </a:moveTo>
                  <a:lnTo>
                    <a:pt x="233104" y="42843"/>
                  </a:lnTo>
                  <a:lnTo>
                    <a:pt x="232398" y="9535"/>
                  </a:lnTo>
                  <a:lnTo>
                    <a:pt x="229733" y="3815"/>
                  </a:lnTo>
                  <a:lnTo>
                    <a:pt x="220552" y="803"/>
                  </a:lnTo>
                  <a:lnTo>
                    <a:pt x="214153" y="0"/>
                  </a:lnTo>
                  <a:lnTo>
                    <a:pt x="184920" y="8982"/>
                  </a:lnTo>
                  <a:lnTo>
                    <a:pt x="146077" y="31791"/>
                  </a:lnTo>
                  <a:lnTo>
                    <a:pt x="103913" y="66034"/>
                  </a:lnTo>
                  <a:lnTo>
                    <a:pt x="63177" y="108447"/>
                  </a:lnTo>
                  <a:lnTo>
                    <a:pt x="37966" y="137960"/>
                  </a:lnTo>
                  <a:lnTo>
                    <a:pt x="20965" y="177761"/>
                  </a:lnTo>
                  <a:lnTo>
                    <a:pt x="4385" y="222285"/>
                  </a:lnTo>
                  <a:lnTo>
                    <a:pt x="0" y="258132"/>
                  </a:lnTo>
                  <a:lnTo>
                    <a:pt x="2072" y="296662"/>
                  </a:lnTo>
                  <a:lnTo>
                    <a:pt x="6140" y="333810"/>
                  </a:lnTo>
                  <a:lnTo>
                    <a:pt x="19570" y="361967"/>
                  </a:lnTo>
                  <a:lnTo>
                    <a:pt x="41190" y="387396"/>
                  </a:lnTo>
                  <a:lnTo>
                    <a:pt x="53970" y="394945"/>
                  </a:lnTo>
                  <a:lnTo>
                    <a:pt x="86815" y="405011"/>
                  </a:lnTo>
                  <a:lnTo>
                    <a:pt x="106233" y="405360"/>
                  </a:lnTo>
                  <a:lnTo>
                    <a:pt x="143145" y="394848"/>
                  </a:lnTo>
                  <a:lnTo>
                    <a:pt x="189020" y="372333"/>
                  </a:lnTo>
                  <a:lnTo>
                    <a:pt x="233914" y="339950"/>
                  </a:lnTo>
                  <a:lnTo>
                    <a:pt x="250983" y="326000"/>
                  </a:lnTo>
                  <a:lnTo>
                    <a:pt x="263786" y="302681"/>
                  </a:lnTo>
                  <a:lnTo>
                    <a:pt x="267202" y="291676"/>
                  </a:lnTo>
                  <a:lnTo>
                    <a:pt x="265302" y="273019"/>
                  </a:lnTo>
                  <a:lnTo>
                    <a:pt x="263742" y="269671"/>
                  </a:lnTo>
                  <a:lnTo>
                    <a:pt x="258245" y="264070"/>
                  </a:lnTo>
                  <a:lnTo>
                    <a:pt x="251098" y="261111"/>
                  </a:lnTo>
                  <a:lnTo>
                    <a:pt x="247217" y="260321"/>
                  </a:lnTo>
                  <a:lnTo>
                    <a:pt x="214727" y="265858"/>
                  </a:lnTo>
                  <a:lnTo>
                    <a:pt x="195004" y="27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087"/>
            <p:cNvSpPr/>
            <p:nvPr>
              <p:custDataLst>
                <p:tags r:id="rId166"/>
              </p:custDataLst>
            </p:nvPr>
          </p:nvSpPr>
          <p:spPr>
            <a:xfrm>
              <a:off x="2393950" y="637466"/>
              <a:ext cx="146051" cy="136267"/>
            </a:xfrm>
            <a:custGeom>
              <a:avLst/>
              <a:gdLst/>
              <a:ahLst/>
              <a:cxnLst/>
              <a:rect l="0" t="0" r="0" b="0"/>
              <a:pathLst>
                <a:path w="146051" h="136267">
                  <a:moveTo>
                    <a:pt x="0" y="41984"/>
                  </a:moveTo>
                  <a:lnTo>
                    <a:pt x="0" y="41984"/>
                  </a:lnTo>
                  <a:lnTo>
                    <a:pt x="0" y="35711"/>
                  </a:lnTo>
                  <a:lnTo>
                    <a:pt x="3371" y="39028"/>
                  </a:lnTo>
                  <a:lnTo>
                    <a:pt x="8789" y="40670"/>
                  </a:lnTo>
                  <a:lnTo>
                    <a:pt x="42341" y="41105"/>
                  </a:lnTo>
                  <a:lnTo>
                    <a:pt x="66324" y="36158"/>
                  </a:lnTo>
                  <a:lnTo>
                    <a:pt x="77925" y="29752"/>
                  </a:lnTo>
                  <a:lnTo>
                    <a:pt x="89019" y="18212"/>
                  </a:lnTo>
                  <a:lnTo>
                    <a:pt x="90390" y="14142"/>
                  </a:lnTo>
                  <a:lnTo>
                    <a:pt x="90033" y="5856"/>
                  </a:lnTo>
                  <a:lnTo>
                    <a:pt x="88950" y="3082"/>
                  </a:lnTo>
                  <a:lnTo>
                    <a:pt x="87522" y="1233"/>
                  </a:lnTo>
                  <a:lnTo>
                    <a:pt x="85865" y="0"/>
                  </a:lnTo>
                  <a:lnTo>
                    <a:pt x="66677" y="1636"/>
                  </a:lnTo>
                  <a:lnTo>
                    <a:pt x="45391" y="9960"/>
                  </a:lnTo>
                  <a:lnTo>
                    <a:pt x="25679" y="28105"/>
                  </a:lnTo>
                  <a:lnTo>
                    <a:pt x="13175" y="54727"/>
                  </a:lnTo>
                  <a:lnTo>
                    <a:pt x="8372" y="81586"/>
                  </a:lnTo>
                  <a:lnTo>
                    <a:pt x="12893" y="98861"/>
                  </a:lnTo>
                  <a:lnTo>
                    <a:pt x="21958" y="114535"/>
                  </a:lnTo>
                  <a:lnTo>
                    <a:pt x="33042" y="126205"/>
                  </a:lnTo>
                  <a:lnTo>
                    <a:pt x="50669" y="132332"/>
                  </a:lnTo>
                  <a:lnTo>
                    <a:pt x="82994" y="136266"/>
                  </a:lnTo>
                  <a:lnTo>
                    <a:pt x="108474" y="130205"/>
                  </a:lnTo>
                  <a:lnTo>
                    <a:pt x="146050" y="111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88"/>
            <p:cNvSpPr/>
            <p:nvPr>
              <p:custDataLst>
                <p:tags r:id="rId167"/>
              </p:custDataLst>
            </p:nvPr>
          </p:nvSpPr>
          <p:spPr>
            <a:xfrm>
              <a:off x="2573711" y="649106"/>
              <a:ext cx="86877" cy="117274"/>
            </a:xfrm>
            <a:custGeom>
              <a:avLst/>
              <a:gdLst/>
              <a:ahLst/>
              <a:cxnLst/>
              <a:rect l="0" t="0" r="0" b="0"/>
              <a:pathLst>
                <a:path w="86877" h="117274">
                  <a:moveTo>
                    <a:pt x="61539" y="17644"/>
                  </a:moveTo>
                  <a:lnTo>
                    <a:pt x="61539" y="17644"/>
                  </a:lnTo>
                  <a:lnTo>
                    <a:pt x="64910" y="10902"/>
                  </a:lnTo>
                  <a:lnTo>
                    <a:pt x="65197" y="8210"/>
                  </a:lnTo>
                  <a:lnTo>
                    <a:pt x="63635" y="3338"/>
                  </a:lnTo>
                  <a:lnTo>
                    <a:pt x="61525" y="1757"/>
                  </a:lnTo>
                  <a:lnTo>
                    <a:pt x="55418" y="0"/>
                  </a:lnTo>
                  <a:lnTo>
                    <a:pt x="48000" y="1100"/>
                  </a:lnTo>
                  <a:lnTo>
                    <a:pt x="39999" y="4647"/>
                  </a:lnTo>
                  <a:lnTo>
                    <a:pt x="26856" y="15988"/>
                  </a:lnTo>
                  <a:lnTo>
                    <a:pt x="7572" y="42508"/>
                  </a:lnTo>
                  <a:lnTo>
                    <a:pt x="2276" y="57622"/>
                  </a:lnTo>
                  <a:lnTo>
                    <a:pt x="0" y="87110"/>
                  </a:lnTo>
                  <a:lnTo>
                    <a:pt x="1968" y="100493"/>
                  </a:lnTo>
                  <a:lnTo>
                    <a:pt x="7076" y="109264"/>
                  </a:lnTo>
                  <a:lnTo>
                    <a:pt x="10413" y="112591"/>
                  </a:lnTo>
                  <a:lnTo>
                    <a:pt x="21648" y="116287"/>
                  </a:lnTo>
                  <a:lnTo>
                    <a:pt x="28595" y="117273"/>
                  </a:lnTo>
                  <a:lnTo>
                    <a:pt x="45721" y="112723"/>
                  </a:lnTo>
                  <a:lnTo>
                    <a:pt x="62976" y="103646"/>
                  </a:lnTo>
                  <a:lnTo>
                    <a:pt x="75348" y="92556"/>
                  </a:lnTo>
                  <a:lnTo>
                    <a:pt x="86876" y="64299"/>
                  </a:lnTo>
                  <a:lnTo>
                    <a:pt x="86676" y="48728"/>
                  </a:lnTo>
                  <a:lnTo>
                    <a:pt x="84647" y="42600"/>
                  </a:lnTo>
                  <a:lnTo>
                    <a:pt x="80472" y="37809"/>
                  </a:lnTo>
                  <a:lnTo>
                    <a:pt x="68307" y="30604"/>
                  </a:lnTo>
                  <a:lnTo>
                    <a:pt x="42489" y="30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89"/>
            <p:cNvSpPr/>
            <p:nvPr>
              <p:custDataLst>
                <p:tags r:id="rId168"/>
              </p:custDataLst>
            </p:nvPr>
          </p:nvSpPr>
          <p:spPr>
            <a:xfrm>
              <a:off x="2730500" y="642233"/>
              <a:ext cx="171451" cy="107068"/>
            </a:xfrm>
            <a:custGeom>
              <a:avLst/>
              <a:gdLst/>
              <a:ahLst/>
              <a:cxnLst/>
              <a:rect l="0" t="0" r="0" b="0"/>
              <a:pathLst>
                <a:path w="171451" h="1070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2865" y="43391"/>
                  </a:lnTo>
                  <a:lnTo>
                    <a:pt x="18236" y="85616"/>
                  </a:lnTo>
                  <a:lnTo>
                    <a:pt x="18943" y="103964"/>
                  </a:lnTo>
                  <a:lnTo>
                    <a:pt x="20927" y="57680"/>
                  </a:lnTo>
                  <a:lnTo>
                    <a:pt x="27887" y="20955"/>
                  </a:lnTo>
                  <a:lnTo>
                    <a:pt x="37347" y="3314"/>
                  </a:lnTo>
                  <a:lnTo>
                    <a:pt x="41126" y="1209"/>
                  </a:lnTo>
                  <a:lnTo>
                    <a:pt x="45056" y="1218"/>
                  </a:lnTo>
                  <a:lnTo>
                    <a:pt x="49088" y="2634"/>
                  </a:lnTo>
                  <a:lnTo>
                    <a:pt x="52481" y="6401"/>
                  </a:lnTo>
                  <a:lnTo>
                    <a:pt x="60627" y="25891"/>
                  </a:lnTo>
                  <a:lnTo>
                    <a:pt x="69449" y="69816"/>
                  </a:lnTo>
                  <a:lnTo>
                    <a:pt x="70288" y="70238"/>
                  </a:lnTo>
                  <a:lnTo>
                    <a:pt x="73102" y="66945"/>
                  </a:lnTo>
                  <a:lnTo>
                    <a:pt x="102045" y="22355"/>
                  </a:lnTo>
                  <a:lnTo>
                    <a:pt x="111440" y="10386"/>
                  </a:lnTo>
                  <a:lnTo>
                    <a:pt x="122201" y="4125"/>
                  </a:lnTo>
                  <a:lnTo>
                    <a:pt x="128034" y="2456"/>
                  </a:lnTo>
                  <a:lnTo>
                    <a:pt x="133334" y="3460"/>
                  </a:lnTo>
                  <a:lnTo>
                    <a:pt x="142985" y="10219"/>
                  </a:lnTo>
                  <a:lnTo>
                    <a:pt x="150097" y="22161"/>
                  </a:lnTo>
                  <a:lnTo>
                    <a:pt x="154904" y="37581"/>
                  </a:lnTo>
                  <a:lnTo>
                    <a:pt x="158244" y="79764"/>
                  </a:lnTo>
                  <a:lnTo>
                    <a:pt x="17145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90"/>
            <p:cNvSpPr/>
            <p:nvPr>
              <p:custDataLst>
                <p:tags r:id="rId169"/>
              </p:custDataLst>
            </p:nvPr>
          </p:nvSpPr>
          <p:spPr>
            <a:xfrm>
              <a:off x="2933700" y="603758"/>
              <a:ext cx="139701" cy="140283"/>
            </a:xfrm>
            <a:custGeom>
              <a:avLst/>
              <a:gdLst/>
              <a:ahLst/>
              <a:cxnLst/>
              <a:rect l="0" t="0" r="0" b="0"/>
              <a:pathLst>
                <a:path w="139701" h="140283">
                  <a:moveTo>
                    <a:pt x="0" y="88392"/>
                  </a:moveTo>
                  <a:lnTo>
                    <a:pt x="0" y="88392"/>
                  </a:lnTo>
                  <a:lnTo>
                    <a:pt x="5467" y="82925"/>
                  </a:lnTo>
                  <a:lnTo>
                    <a:pt x="20679" y="77852"/>
                  </a:lnTo>
                  <a:lnTo>
                    <a:pt x="33722" y="74921"/>
                  </a:lnTo>
                  <a:lnTo>
                    <a:pt x="67982" y="49016"/>
                  </a:lnTo>
                  <a:lnTo>
                    <a:pt x="89238" y="21745"/>
                  </a:lnTo>
                  <a:lnTo>
                    <a:pt x="93468" y="4910"/>
                  </a:lnTo>
                  <a:lnTo>
                    <a:pt x="92651" y="1693"/>
                  </a:lnTo>
                  <a:lnTo>
                    <a:pt x="90695" y="254"/>
                  </a:lnTo>
                  <a:lnTo>
                    <a:pt x="87980" y="0"/>
                  </a:lnTo>
                  <a:lnTo>
                    <a:pt x="79319" y="5362"/>
                  </a:lnTo>
                  <a:lnTo>
                    <a:pt x="51786" y="32015"/>
                  </a:lnTo>
                  <a:lnTo>
                    <a:pt x="33300" y="66465"/>
                  </a:lnTo>
                  <a:lnTo>
                    <a:pt x="27740" y="97652"/>
                  </a:lnTo>
                  <a:lnTo>
                    <a:pt x="30204" y="115791"/>
                  </a:lnTo>
                  <a:lnTo>
                    <a:pt x="32836" y="123591"/>
                  </a:lnTo>
                  <a:lnTo>
                    <a:pt x="37412" y="129497"/>
                  </a:lnTo>
                  <a:lnTo>
                    <a:pt x="50024" y="137941"/>
                  </a:lnTo>
                  <a:lnTo>
                    <a:pt x="63155" y="140282"/>
                  </a:lnTo>
                  <a:lnTo>
                    <a:pt x="86211" y="135752"/>
                  </a:lnTo>
                  <a:lnTo>
                    <a:pt x="113503" y="123591"/>
                  </a:lnTo>
                  <a:lnTo>
                    <a:pt x="139700" y="107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91"/>
            <p:cNvSpPr/>
            <p:nvPr>
              <p:custDataLst>
                <p:tags r:id="rId170"/>
              </p:custDataLst>
            </p:nvPr>
          </p:nvSpPr>
          <p:spPr>
            <a:xfrm>
              <a:off x="3171984" y="402309"/>
              <a:ext cx="72867" cy="344537"/>
            </a:xfrm>
            <a:custGeom>
              <a:avLst/>
              <a:gdLst/>
              <a:ahLst/>
              <a:cxnLst/>
              <a:rect l="0" t="0" r="0" b="0"/>
              <a:pathLst>
                <a:path w="72867" h="344537">
                  <a:moveTo>
                    <a:pt x="22066" y="35841"/>
                  </a:moveTo>
                  <a:lnTo>
                    <a:pt x="22066" y="35841"/>
                  </a:lnTo>
                  <a:lnTo>
                    <a:pt x="22772" y="22043"/>
                  </a:lnTo>
                  <a:lnTo>
                    <a:pt x="27092" y="9179"/>
                  </a:lnTo>
                  <a:lnTo>
                    <a:pt x="27533" y="5366"/>
                  </a:lnTo>
                  <a:lnTo>
                    <a:pt x="28533" y="2825"/>
                  </a:lnTo>
                  <a:lnTo>
                    <a:pt x="29905" y="1130"/>
                  </a:lnTo>
                  <a:lnTo>
                    <a:pt x="31525" y="0"/>
                  </a:lnTo>
                  <a:lnTo>
                    <a:pt x="20176" y="44227"/>
                  </a:lnTo>
                  <a:lnTo>
                    <a:pt x="17038" y="86539"/>
                  </a:lnTo>
                  <a:lnTo>
                    <a:pt x="14422" y="123049"/>
                  </a:lnTo>
                  <a:lnTo>
                    <a:pt x="11613" y="158561"/>
                  </a:lnTo>
                  <a:lnTo>
                    <a:pt x="9326" y="197243"/>
                  </a:lnTo>
                  <a:lnTo>
                    <a:pt x="5200" y="240375"/>
                  </a:lnTo>
                  <a:lnTo>
                    <a:pt x="1566" y="283546"/>
                  </a:lnTo>
                  <a:lnTo>
                    <a:pt x="0" y="313376"/>
                  </a:lnTo>
                  <a:lnTo>
                    <a:pt x="3086" y="329934"/>
                  </a:lnTo>
                  <a:lnTo>
                    <a:pt x="9162" y="341997"/>
                  </a:lnTo>
                  <a:lnTo>
                    <a:pt x="12758" y="344367"/>
                  </a:lnTo>
                  <a:lnTo>
                    <a:pt x="16566" y="344536"/>
                  </a:lnTo>
                  <a:lnTo>
                    <a:pt x="25972" y="340256"/>
                  </a:lnTo>
                  <a:lnTo>
                    <a:pt x="52963" y="321096"/>
                  </a:lnTo>
                  <a:lnTo>
                    <a:pt x="72866" y="27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92"/>
            <p:cNvSpPr/>
            <p:nvPr>
              <p:custDataLst>
                <p:tags r:id="rId171"/>
              </p:custDataLst>
            </p:nvPr>
          </p:nvSpPr>
          <p:spPr>
            <a:xfrm>
              <a:off x="3151006" y="565150"/>
              <a:ext cx="112895" cy="57151"/>
            </a:xfrm>
            <a:custGeom>
              <a:avLst/>
              <a:gdLst/>
              <a:ahLst/>
              <a:cxnLst/>
              <a:rect l="0" t="0" r="0" b="0"/>
              <a:pathLst>
                <a:path w="112895" h="57151">
                  <a:moveTo>
                    <a:pt x="17644" y="57150"/>
                  </a:moveTo>
                  <a:lnTo>
                    <a:pt x="17644" y="57150"/>
                  </a:lnTo>
                  <a:lnTo>
                    <a:pt x="5711" y="52124"/>
                  </a:lnTo>
                  <a:lnTo>
                    <a:pt x="3339" y="51683"/>
                  </a:lnTo>
                  <a:lnTo>
                    <a:pt x="1757" y="50683"/>
                  </a:lnTo>
                  <a:lnTo>
                    <a:pt x="703" y="49311"/>
                  </a:lnTo>
                  <a:lnTo>
                    <a:pt x="0" y="47691"/>
                  </a:lnTo>
                  <a:lnTo>
                    <a:pt x="942" y="45905"/>
                  </a:lnTo>
                  <a:lnTo>
                    <a:pt x="23136" y="29154"/>
                  </a:lnTo>
                  <a:lnTo>
                    <a:pt x="68828" y="13473"/>
                  </a:lnTo>
                  <a:lnTo>
                    <a:pt x="112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93"/>
            <p:cNvSpPr/>
            <p:nvPr>
              <p:custDataLst>
                <p:tags r:id="rId172"/>
              </p:custDataLst>
            </p:nvPr>
          </p:nvSpPr>
          <p:spPr>
            <a:xfrm>
              <a:off x="3302000" y="571500"/>
              <a:ext cx="127001" cy="138662"/>
            </a:xfrm>
            <a:custGeom>
              <a:avLst/>
              <a:gdLst/>
              <a:ahLst/>
              <a:cxnLst/>
              <a:rect l="0" t="0" r="0" b="0"/>
              <a:pathLst>
                <a:path w="127001" h="138662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3371" y="9591"/>
                  </a:lnTo>
                  <a:lnTo>
                    <a:pt x="12209" y="3939"/>
                  </a:lnTo>
                  <a:lnTo>
                    <a:pt x="23765" y="1167"/>
                  </a:lnTo>
                  <a:lnTo>
                    <a:pt x="35727" y="8045"/>
                  </a:lnTo>
                  <a:lnTo>
                    <a:pt x="63031" y="32085"/>
                  </a:lnTo>
                  <a:lnTo>
                    <a:pt x="75669" y="54270"/>
                  </a:lnTo>
                  <a:lnTo>
                    <a:pt x="80511" y="85460"/>
                  </a:lnTo>
                  <a:lnTo>
                    <a:pt x="76903" y="132490"/>
                  </a:lnTo>
                  <a:lnTo>
                    <a:pt x="75964" y="136305"/>
                  </a:lnTo>
                  <a:lnTo>
                    <a:pt x="74631" y="138142"/>
                  </a:lnTo>
                  <a:lnTo>
                    <a:pt x="73037" y="138661"/>
                  </a:lnTo>
                  <a:lnTo>
                    <a:pt x="71269" y="136891"/>
                  </a:lnTo>
                  <a:lnTo>
                    <a:pt x="67423" y="129279"/>
                  </a:lnTo>
                  <a:lnTo>
                    <a:pt x="75950" y="82223"/>
                  </a:lnTo>
                  <a:lnTo>
                    <a:pt x="82439" y="60532"/>
                  </a:lnTo>
                  <a:lnTo>
                    <a:pt x="101254" y="2734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94"/>
            <p:cNvSpPr/>
            <p:nvPr>
              <p:custDataLst>
                <p:tags r:id="rId173"/>
              </p:custDataLst>
            </p:nvPr>
          </p:nvSpPr>
          <p:spPr>
            <a:xfrm>
              <a:off x="3507826" y="596900"/>
              <a:ext cx="16425" cy="88901"/>
            </a:xfrm>
            <a:custGeom>
              <a:avLst/>
              <a:gdLst/>
              <a:ahLst/>
              <a:cxnLst/>
              <a:rect l="0" t="0" r="0" b="0"/>
              <a:pathLst>
                <a:path w="16425" h="88901">
                  <a:moveTo>
                    <a:pt x="16424" y="0"/>
                  </a:moveTo>
                  <a:lnTo>
                    <a:pt x="16424" y="0"/>
                  </a:lnTo>
                  <a:lnTo>
                    <a:pt x="16424" y="12209"/>
                  </a:lnTo>
                  <a:lnTo>
                    <a:pt x="10779" y="19773"/>
                  </a:lnTo>
                  <a:lnTo>
                    <a:pt x="6311" y="23765"/>
                  </a:lnTo>
                  <a:lnTo>
                    <a:pt x="4038" y="28543"/>
                  </a:lnTo>
                  <a:lnTo>
                    <a:pt x="0" y="63776"/>
                  </a:lnTo>
                  <a:lnTo>
                    <a:pt x="372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95"/>
            <p:cNvSpPr/>
            <p:nvPr>
              <p:custDataLst>
                <p:tags r:id="rId174"/>
              </p:custDataLst>
            </p:nvPr>
          </p:nvSpPr>
          <p:spPr>
            <a:xfrm>
              <a:off x="3524250" y="514099"/>
              <a:ext cx="1" cy="32002"/>
            </a:xfrm>
            <a:custGeom>
              <a:avLst/>
              <a:gdLst/>
              <a:ahLst/>
              <a:cxnLst/>
              <a:rect l="0" t="0" r="0" b="0"/>
              <a:pathLst>
                <a:path w="1" h="32002">
                  <a:moveTo>
                    <a:pt x="0" y="32001"/>
                  </a:moveTo>
                  <a:lnTo>
                    <a:pt x="0" y="32001"/>
                  </a:lnTo>
                  <a:lnTo>
                    <a:pt x="0" y="0"/>
                  </a:lnTo>
                  <a:lnTo>
                    <a:pt x="0" y="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96"/>
            <p:cNvSpPr/>
            <p:nvPr>
              <p:custDataLst>
                <p:tags r:id="rId175"/>
              </p:custDataLst>
            </p:nvPr>
          </p:nvSpPr>
          <p:spPr>
            <a:xfrm>
              <a:off x="3604296" y="551653"/>
              <a:ext cx="104105" cy="160822"/>
            </a:xfrm>
            <a:custGeom>
              <a:avLst/>
              <a:gdLst/>
              <a:ahLst/>
              <a:cxnLst/>
              <a:rect l="0" t="0" r="0" b="0"/>
              <a:pathLst>
                <a:path w="104105" h="160822">
                  <a:moveTo>
                    <a:pt x="72354" y="26197"/>
                  </a:moveTo>
                  <a:lnTo>
                    <a:pt x="72354" y="26197"/>
                  </a:lnTo>
                  <a:lnTo>
                    <a:pt x="77380" y="14264"/>
                  </a:lnTo>
                  <a:lnTo>
                    <a:pt x="77821" y="11891"/>
                  </a:lnTo>
                  <a:lnTo>
                    <a:pt x="75999" y="8899"/>
                  </a:lnTo>
                  <a:lnTo>
                    <a:pt x="68329" y="1811"/>
                  </a:lnTo>
                  <a:lnTo>
                    <a:pt x="64027" y="62"/>
                  </a:lnTo>
                  <a:lnTo>
                    <a:pt x="55483" y="0"/>
                  </a:lnTo>
                  <a:lnTo>
                    <a:pt x="46982" y="4206"/>
                  </a:lnTo>
                  <a:lnTo>
                    <a:pt x="37794" y="12895"/>
                  </a:lnTo>
                  <a:lnTo>
                    <a:pt x="14649" y="50982"/>
                  </a:lnTo>
                  <a:lnTo>
                    <a:pt x="1634" y="87633"/>
                  </a:lnTo>
                  <a:lnTo>
                    <a:pt x="0" y="109946"/>
                  </a:lnTo>
                  <a:lnTo>
                    <a:pt x="3978" y="131623"/>
                  </a:lnTo>
                  <a:lnTo>
                    <a:pt x="12331" y="145490"/>
                  </a:lnTo>
                  <a:lnTo>
                    <a:pt x="17522" y="150176"/>
                  </a:lnTo>
                  <a:lnTo>
                    <a:pt x="41683" y="160141"/>
                  </a:lnTo>
                  <a:lnTo>
                    <a:pt x="74555" y="160821"/>
                  </a:lnTo>
                  <a:lnTo>
                    <a:pt x="104104" y="146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619"/>
          <p:cNvGrpSpPr/>
          <p:nvPr/>
        </p:nvGrpSpPr>
        <p:grpSpPr>
          <a:xfrm>
            <a:off x="3963713" y="370743"/>
            <a:ext cx="559183" cy="512280"/>
            <a:chOff x="3963713" y="370743"/>
            <a:chExt cx="559183" cy="512280"/>
          </a:xfrm>
        </p:grpSpPr>
        <p:sp>
          <p:nvSpPr>
            <p:cNvPr id="22" name="SMARTInkShape-3097"/>
            <p:cNvSpPr/>
            <p:nvPr>
              <p:custDataLst>
                <p:tags r:id="rId162"/>
              </p:custDataLst>
            </p:nvPr>
          </p:nvSpPr>
          <p:spPr>
            <a:xfrm>
              <a:off x="3963713" y="413126"/>
              <a:ext cx="144738" cy="324897"/>
            </a:xfrm>
            <a:custGeom>
              <a:avLst/>
              <a:gdLst/>
              <a:ahLst/>
              <a:cxnLst/>
              <a:rect l="0" t="0" r="0" b="0"/>
              <a:pathLst>
                <a:path w="144738" h="324897">
                  <a:moveTo>
                    <a:pt x="87587" y="31374"/>
                  </a:moveTo>
                  <a:lnTo>
                    <a:pt x="87587" y="31374"/>
                  </a:lnTo>
                  <a:lnTo>
                    <a:pt x="87587" y="892"/>
                  </a:lnTo>
                  <a:lnTo>
                    <a:pt x="83824" y="187"/>
                  </a:lnTo>
                  <a:lnTo>
                    <a:pt x="80845" y="0"/>
                  </a:lnTo>
                  <a:lnTo>
                    <a:pt x="71891" y="5435"/>
                  </a:lnTo>
                  <a:lnTo>
                    <a:pt x="52266" y="22801"/>
                  </a:lnTo>
                  <a:lnTo>
                    <a:pt x="29731" y="61509"/>
                  </a:lnTo>
                  <a:lnTo>
                    <a:pt x="12589" y="105998"/>
                  </a:lnTo>
                  <a:lnTo>
                    <a:pt x="3119" y="152811"/>
                  </a:lnTo>
                  <a:lnTo>
                    <a:pt x="0" y="192082"/>
                  </a:lnTo>
                  <a:lnTo>
                    <a:pt x="487" y="237114"/>
                  </a:lnTo>
                  <a:lnTo>
                    <a:pt x="8941" y="275073"/>
                  </a:lnTo>
                  <a:lnTo>
                    <a:pt x="16415" y="290438"/>
                  </a:lnTo>
                  <a:lnTo>
                    <a:pt x="41438" y="315459"/>
                  </a:lnTo>
                  <a:lnTo>
                    <a:pt x="52024" y="322969"/>
                  </a:lnTo>
                  <a:lnTo>
                    <a:pt x="68959" y="324896"/>
                  </a:lnTo>
                  <a:lnTo>
                    <a:pt x="100412" y="320132"/>
                  </a:lnTo>
                  <a:lnTo>
                    <a:pt x="144737" y="30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98"/>
            <p:cNvSpPr/>
            <p:nvPr>
              <p:custDataLst>
                <p:tags r:id="rId163"/>
              </p:custDataLst>
            </p:nvPr>
          </p:nvSpPr>
          <p:spPr>
            <a:xfrm>
              <a:off x="4254500" y="482467"/>
              <a:ext cx="98948" cy="400556"/>
            </a:xfrm>
            <a:custGeom>
              <a:avLst/>
              <a:gdLst/>
              <a:ahLst/>
              <a:cxnLst/>
              <a:rect l="0" t="0" r="0" b="0"/>
              <a:pathLst>
                <a:path w="98948" h="400556">
                  <a:moveTo>
                    <a:pt x="0" y="133483"/>
                  </a:moveTo>
                  <a:lnTo>
                    <a:pt x="0" y="133483"/>
                  </a:lnTo>
                  <a:lnTo>
                    <a:pt x="0" y="116460"/>
                  </a:lnTo>
                  <a:lnTo>
                    <a:pt x="3371" y="156706"/>
                  </a:lnTo>
                  <a:lnTo>
                    <a:pt x="10125" y="204157"/>
                  </a:lnTo>
                  <a:lnTo>
                    <a:pt x="11937" y="241677"/>
                  </a:lnTo>
                  <a:lnTo>
                    <a:pt x="12549" y="288518"/>
                  </a:lnTo>
                  <a:lnTo>
                    <a:pt x="9299" y="328737"/>
                  </a:lnTo>
                  <a:lnTo>
                    <a:pt x="2568" y="372900"/>
                  </a:lnTo>
                  <a:lnTo>
                    <a:pt x="225" y="400555"/>
                  </a:lnTo>
                  <a:lnTo>
                    <a:pt x="9" y="354179"/>
                  </a:lnTo>
                  <a:lnTo>
                    <a:pt x="3373" y="317173"/>
                  </a:lnTo>
                  <a:lnTo>
                    <a:pt x="2097" y="276026"/>
                  </a:lnTo>
                  <a:lnTo>
                    <a:pt x="3992" y="232554"/>
                  </a:lnTo>
                  <a:lnTo>
                    <a:pt x="5884" y="186710"/>
                  </a:lnTo>
                  <a:lnTo>
                    <a:pt x="6212" y="148627"/>
                  </a:lnTo>
                  <a:lnTo>
                    <a:pt x="8204" y="107520"/>
                  </a:lnTo>
                  <a:lnTo>
                    <a:pt x="11812" y="62268"/>
                  </a:lnTo>
                  <a:lnTo>
                    <a:pt x="15993" y="19295"/>
                  </a:lnTo>
                  <a:lnTo>
                    <a:pt x="24886" y="3537"/>
                  </a:lnTo>
                  <a:lnTo>
                    <a:pt x="28585" y="991"/>
                  </a:lnTo>
                  <a:lnTo>
                    <a:pt x="32462" y="0"/>
                  </a:lnTo>
                  <a:lnTo>
                    <a:pt x="36458" y="44"/>
                  </a:lnTo>
                  <a:lnTo>
                    <a:pt x="55566" y="10220"/>
                  </a:lnTo>
                  <a:lnTo>
                    <a:pt x="75731" y="36753"/>
                  </a:lnTo>
                  <a:lnTo>
                    <a:pt x="95026" y="78575"/>
                  </a:lnTo>
                  <a:lnTo>
                    <a:pt x="98947" y="110942"/>
                  </a:lnTo>
                  <a:lnTo>
                    <a:pt x="95248" y="144208"/>
                  </a:lnTo>
                  <a:lnTo>
                    <a:pt x="89134" y="158476"/>
                  </a:lnTo>
                  <a:lnTo>
                    <a:pt x="76069" y="169520"/>
                  </a:lnTo>
                  <a:lnTo>
                    <a:pt x="59914" y="177016"/>
                  </a:lnTo>
                  <a:lnTo>
                    <a:pt x="45678" y="177996"/>
                  </a:lnTo>
                  <a:lnTo>
                    <a:pt x="32296" y="172317"/>
                  </a:lnTo>
                  <a:lnTo>
                    <a:pt x="25764" y="167839"/>
                  </a:lnTo>
                  <a:lnTo>
                    <a:pt x="21409" y="162031"/>
                  </a:lnTo>
                  <a:lnTo>
                    <a:pt x="16571" y="148053"/>
                  </a:lnTo>
                  <a:lnTo>
                    <a:pt x="19050" y="11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99"/>
            <p:cNvSpPr/>
            <p:nvPr>
              <p:custDataLst>
                <p:tags r:id="rId164"/>
              </p:custDataLst>
            </p:nvPr>
          </p:nvSpPr>
          <p:spPr>
            <a:xfrm>
              <a:off x="4413250" y="370743"/>
              <a:ext cx="109646" cy="372312"/>
            </a:xfrm>
            <a:custGeom>
              <a:avLst/>
              <a:gdLst/>
              <a:ahLst/>
              <a:cxnLst/>
              <a:rect l="0" t="0" r="0" b="0"/>
              <a:pathLst>
                <a:path w="109646" h="372312">
                  <a:moveTo>
                    <a:pt x="0" y="35657"/>
                  </a:moveTo>
                  <a:lnTo>
                    <a:pt x="0" y="35657"/>
                  </a:lnTo>
                  <a:lnTo>
                    <a:pt x="11933" y="21842"/>
                  </a:lnTo>
                  <a:lnTo>
                    <a:pt x="23182" y="3055"/>
                  </a:lnTo>
                  <a:lnTo>
                    <a:pt x="27472" y="0"/>
                  </a:lnTo>
                  <a:lnTo>
                    <a:pt x="35493" y="8050"/>
                  </a:lnTo>
                  <a:lnTo>
                    <a:pt x="61260" y="52076"/>
                  </a:lnTo>
                  <a:lnTo>
                    <a:pt x="78515" y="92027"/>
                  </a:lnTo>
                  <a:lnTo>
                    <a:pt x="92565" y="130676"/>
                  </a:lnTo>
                  <a:lnTo>
                    <a:pt x="102294" y="165568"/>
                  </a:lnTo>
                  <a:lnTo>
                    <a:pt x="109645" y="211732"/>
                  </a:lnTo>
                  <a:lnTo>
                    <a:pt x="108468" y="245381"/>
                  </a:lnTo>
                  <a:lnTo>
                    <a:pt x="99872" y="286651"/>
                  </a:lnTo>
                  <a:lnTo>
                    <a:pt x="84625" y="316048"/>
                  </a:lnTo>
                  <a:lnTo>
                    <a:pt x="47415" y="360918"/>
                  </a:lnTo>
                  <a:lnTo>
                    <a:pt x="36125" y="370247"/>
                  </a:lnTo>
                  <a:lnTo>
                    <a:pt x="30433" y="372311"/>
                  </a:lnTo>
                  <a:lnTo>
                    <a:pt x="6350" y="372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3100"/>
          <p:cNvSpPr/>
          <p:nvPr>
            <p:custDataLst>
              <p:tags r:id="rId2"/>
            </p:custDataLst>
          </p:nvPr>
        </p:nvSpPr>
        <p:spPr>
          <a:xfrm>
            <a:off x="1784373" y="1461032"/>
            <a:ext cx="164347" cy="149061"/>
          </a:xfrm>
          <a:custGeom>
            <a:avLst/>
            <a:gdLst/>
            <a:ahLst/>
            <a:cxnLst/>
            <a:rect l="0" t="0" r="0" b="0"/>
            <a:pathLst>
              <a:path w="164347" h="149061">
                <a:moveTo>
                  <a:pt x="6327" y="31218"/>
                </a:moveTo>
                <a:lnTo>
                  <a:pt x="6327" y="31218"/>
                </a:lnTo>
                <a:lnTo>
                  <a:pt x="238" y="25130"/>
                </a:lnTo>
                <a:lnTo>
                  <a:pt x="0" y="19424"/>
                </a:lnTo>
                <a:lnTo>
                  <a:pt x="687" y="29542"/>
                </a:lnTo>
                <a:lnTo>
                  <a:pt x="6444" y="74223"/>
                </a:lnTo>
                <a:lnTo>
                  <a:pt x="13118" y="115443"/>
                </a:lnTo>
                <a:lnTo>
                  <a:pt x="24148" y="148714"/>
                </a:lnTo>
                <a:lnTo>
                  <a:pt x="24558" y="149060"/>
                </a:lnTo>
                <a:lnTo>
                  <a:pt x="24831" y="148585"/>
                </a:lnTo>
                <a:lnTo>
                  <a:pt x="25329" y="106224"/>
                </a:lnTo>
                <a:lnTo>
                  <a:pt x="29126" y="71551"/>
                </a:lnTo>
                <a:lnTo>
                  <a:pt x="41069" y="35643"/>
                </a:lnTo>
                <a:lnTo>
                  <a:pt x="60697" y="4967"/>
                </a:lnTo>
                <a:lnTo>
                  <a:pt x="66563" y="1723"/>
                </a:lnTo>
                <a:lnTo>
                  <a:pt x="80606" y="0"/>
                </a:lnTo>
                <a:lnTo>
                  <a:pt x="94373" y="3467"/>
                </a:lnTo>
                <a:lnTo>
                  <a:pt x="107548" y="10418"/>
                </a:lnTo>
                <a:lnTo>
                  <a:pt x="125453" y="26231"/>
                </a:lnTo>
                <a:lnTo>
                  <a:pt x="152598" y="71279"/>
                </a:lnTo>
                <a:lnTo>
                  <a:pt x="159530" y="87123"/>
                </a:lnTo>
                <a:lnTo>
                  <a:pt x="164346" y="128699"/>
                </a:lnTo>
                <a:lnTo>
                  <a:pt x="158727" y="1455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622"/>
          <p:cNvGrpSpPr/>
          <p:nvPr/>
        </p:nvGrpSpPr>
        <p:grpSpPr>
          <a:xfrm>
            <a:off x="2425700" y="1274413"/>
            <a:ext cx="1339851" cy="421617"/>
            <a:chOff x="2425700" y="1274413"/>
            <a:chExt cx="1339851" cy="421617"/>
          </a:xfrm>
        </p:grpSpPr>
        <p:sp>
          <p:nvSpPr>
            <p:cNvPr id="27" name="SMARTInkShape-3101"/>
            <p:cNvSpPr/>
            <p:nvPr>
              <p:custDataLst>
                <p:tags r:id="rId149"/>
              </p:custDataLst>
            </p:nvPr>
          </p:nvSpPr>
          <p:spPr>
            <a:xfrm>
              <a:off x="2426844" y="1511300"/>
              <a:ext cx="17907" cy="69851"/>
            </a:xfrm>
            <a:custGeom>
              <a:avLst/>
              <a:gdLst/>
              <a:ahLst/>
              <a:cxnLst/>
              <a:rect l="0" t="0" r="0" b="0"/>
              <a:pathLst>
                <a:path w="17907" h="69851">
                  <a:moveTo>
                    <a:pt x="11556" y="0"/>
                  </a:moveTo>
                  <a:lnTo>
                    <a:pt x="11556" y="0"/>
                  </a:lnTo>
                  <a:lnTo>
                    <a:pt x="0" y="0"/>
                  </a:lnTo>
                  <a:lnTo>
                    <a:pt x="324" y="706"/>
                  </a:lnTo>
                  <a:lnTo>
                    <a:pt x="7795" y="12209"/>
                  </a:lnTo>
                  <a:lnTo>
                    <a:pt x="15177" y="33613"/>
                  </a:lnTo>
                  <a:lnTo>
                    <a:pt x="17906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02"/>
            <p:cNvSpPr/>
            <p:nvPr>
              <p:custDataLst>
                <p:tags r:id="rId150"/>
              </p:custDataLst>
            </p:nvPr>
          </p:nvSpPr>
          <p:spPr>
            <a:xfrm>
              <a:off x="2425700" y="1442050"/>
              <a:ext cx="6351" cy="18451"/>
            </a:xfrm>
            <a:custGeom>
              <a:avLst/>
              <a:gdLst/>
              <a:ahLst/>
              <a:cxnLst/>
              <a:rect l="0" t="0" r="0" b="0"/>
              <a:pathLst>
                <a:path w="6351" h="18451">
                  <a:moveTo>
                    <a:pt x="0" y="18450"/>
                  </a:moveTo>
                  <a:lnTo>
                    <a:pt x="0" y="18450"/>
                  </a:lnTo>
                  <a:lnTo>
                    <a:pt x="0" y="0"/>
                  </a:lnTo>
                  <a:lnTo>
                    <a:pt x="6350" y="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03"/>
            <p:cNvSpPr/>
            <p:nvPr>
              <p:custDataLst>
                <p:tags r:id="rId151"/>
              </p:custDataLst>
            </p:nvPr>
          </p:nvSpPr>
          <p:spPr>
            <a:xfrm>
              <a:off x="2476500" y="1491282"/>
              <a:ext cx="101601" cy="77766"/>
            </a:xfrm>
            <a:custGeom>
              <a:avLst/>
              <a:gdLst/>
              <a:ahLst/>
              <a:cxnLst/>
              <a:rect l="0" t="0" r="0" b="0"/>
              <a:pathLst>
                <a:path w="101601" h="77766">
                  <a:moveTo>
                    <a:pt x="0" y="968"/>
                  </a:moveTo>
                  <a:lnTo>
                    <a:pt x="0" y="968"/>
                  </a:lnTo>
                  <a:lnTo>
                    <a:pt x="12209" y="968"/>
                  </a:lnTo>
                  <a:lnTo>
                    <a:pt x="14489" y="1674"/>
                  </a:lnTo>
                  <a:lnTo>
                    <a:pt x="16009" y="2850"/>
                  </a:lnTo>
                  <a:lnTo>
                    <a:pt x="17023" y="4339"/>
                  </a:lnTo>
                  <a:lnTo>
                    <a:pt x="27836" y="48029"/>
                  </a:lnTo>
                  <a:lnTo>
                    <a:pt x="31521" y="77765"/>
                  </a:lnTo>
                  <a:lnTo>
                    <a:pt x="35112" y="35818"/>
                  </a:lnTo>
                  <a:lnTo>
                    <a:pt x="40586" y="14587"/>
                  </a:lnTo>
                  <a:lnTo>
                    <a:pt x="46495" y="5139"/>
                  </a:lnTo>
                  <a:lnTo>
                    <a:pt x="50047" y="1632"/>
                  </a:lnTo>
                  <a:lnTo>
                    <a:pt x="53826" y="0"/>
                  </a:lnTo>
                  <a:lnTo>
                    <a:pt x="61787" y="67"/>
                  </a:lnTo>
                  <a:lnTo>
                    <a:pt x="65180" y="1779"/>
                  </a:lnTo>
                  <a:lnTo>
                    <a:pt x="70832" y="7443"/>
                  </a:lnTo>
                  <a:lnTo>
                    <a:pt x="87938" y="37540"/>
                  </a:lnTo>
                  <a:lnTo>
                    <a:pt x="101600" y="77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04"/>
            <p:cNvSpPr/>
            <p:nvPr>
              <p:custDataLst>
                <p:tags r:id="rId152"/>
              </p:custDataLst>
            </p:nvPr>
          </p:nvSpPr>
          <p:spPr>
            <a:xfrm>
              <a:off x="2647260" y="1359146"/>
              <a:ext cx="70541" cy="222398"/>
            </a:xfrm>
            <a:custGeom>
              <a:avLst/>
              <a:gdLst/>
              <a:ahLst/>
              <a:cxnLst/>
              <a:rect l="0" t="0" r="0" b="0"/>
              <a:pathLst>
                <a:path w="70541" h="222398">
                  <a:moveTo>
                    <a:pt x="57840" y="164854"/>
                  </a:moveTo>
                  <a:lnTo>
                    <a:pt x="57840" y="164854"/>
                  </a:lnTo>
                  <a:lnTo>
                    <a:pt x="57134" y="139119"/>
                  </a:lnTo>
                  <a:lnTo>
                    <a:pt x="54469" y="132720"/>
                  </a:lnTo>
                  <a:lnTo>
                    <a:pt x="51359" y="130731"/>
                  </a:lnTo>
                  <a:lnTo>
                    <a:pt x="42260" y="128522"/>
                  </a:lnTo>
                  <a:lnTo>
                    <a:pt x="33042" y="129421"/>
                  </a:lnTo>
                  <a:lnTo>
                    <a:pt x="28608" y="130649"/>
                  </a:lnTo>
                  <a:lnTo>
                    <a:pt x="19918" y="139539"/>
                  </a:lnTo>
                  <a:lnTo>
                    <a:pt x="2842" y="168242"/>
                  </a:lnTo>
                  <a:lnTo>
                    <a:pt x="0" y="182587"/>
                  </a:lnTo>
                  <a:lnTo>
                    <a:pt x="1795" y="196019"/>
                  </a:lnTo>
                  <a:lnTo>
                    <a:pt x="12563" y="218126"/>
                  </a:lnTo>
                  <a:lnTo>
                    <a:pt x="14955" y="221535"/>
                  </a:lnTo>
                  <a:lnTo>
                    <a:pt x="17961" y="222397"/>
                  </a:lnTo>
                  <a:lnTo>
                    <a:pt x="21377" y="221560"/>
                  </a:lnTo>
                  <a:lnTo>
                    <a:pt x="25064" y="219591"/>
                  </a:lnTo>
                  <a:lnTo>
                    <a:pt x="40368" y="203337"/>
                  </a:lnTo>
                  <a:lnTo>
                    <a:pt x="54363" y="163832"/>
                  </a:lnTo>
                  <a:lnTo>
                    <a:pt x="62040" y="121744"/>
                  </a:lnTo>
                  <a:lnTo>
                    <a:pt x="63553" y="80820"/>
                  </a:lnTo>
                  <a:lnTo>
                    <a:pt x="64064" y="39599"/>
                  </a:lnTo>
                  <a:lnTo>
                    <a:pt x="64179" y="1182"/>
                  </a:lnTo>
                  <a:lnTo>
                    <a:pt x="63477" y="0"/>
                  </a:lnTo>
                  <a:lnTo>
                    <a:pt x="62304" y="624"/>
                  </a:lnTo>
                  <a:lnTo>
                    <a:pt x="60816" y="2451"/>
                  </a:lnTo>
                  <a:lnTo>
                    <a:pt x="55351" y="21876"/>
                  </a:lnTo>
                  <a:lnTo>
                    <a:pt x="56005" y="63459"/>
                  </a:lnTo>
                  <a:lnTo>
                    <a:pt x="57296" y="102512"/>
                  </a:lnTo>
                  <a:lnTo>
                    <a:pt x="62802" y="147313"/>
                  </a:lnTo>
                  <a:lnTo>
                    <a:pt x="70540" y="196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05"/>
            <p:cNvSpPr/>
            <p:nvPr>
              <p:custDataLst>
                <p:tags r:id="rId153"/>
              </p:custDataLst>
            </p:nvPr>
          </p:nvSpPr>
          <p:spPr>
            <a:xfrm>
              <a:off x="2762250" y="1469415"/>
              <a:ext cx="69851" cy="99036"/>
            </a:xfrm>
            <a:custGeom>
              <a:avLst/>
              <a:gdLst/>
              <a:ahLst/>
              <a:cxnLst/>
              <a:rect l="0" t="0" r="0" b="0"/>
              <a:pathLst>
                <a:path w="69851" h="99036">
                  <a:moveTo>
                    <a:pt x="0" y="41885"/>
                  </a:moveTo>
                  <a:lnTo>
                    <a:pt x="0" y="41885"/>
                  </a:lnTo>
                  <a:lnTo>
                    <a:pt x="12229" y="48352"/>
                  </a:lnTo>
                  <a:lnTo>
                    <a:pt x="15548" y="51345"/>
                  </a:lnTo>
                  <a:lnTo>
                    <a:pt x="21256" y="53145"/>
                  </a:lnTo>
                  <a:lnTo>
                    <a:pt x="24754" y="53625"/>
                  </a:lnTo>
                  <a:lnTo>
                    <a:pt x="32404" y="50395"/>
                  </a:lnTo>
                  <a:lnTo>
                    <a:pt x="36419" y="47559"/>
                  </a:lnTo>
                  <a:lnTo>
                    <a:pt x="42762" y="38762"/>
                  </a:lnTo>
                  <a:lnTo>
                    <a:pt x="48419" y="23791"/>
                  </a:lnTo>
                  <a:lnTo>
                    <a:pt x="49036" y="14793"/>
                  </a:lnTo>
                  <a:lnTo>
                    <a:pt x="46959" y="6090"/>
                  </a:lnTo>
                  <a:lnTo>
                    <a:pt x="45417" y="3205"/>
                  </a:lnTo>
                  <a:lnTo>
                    <a:pt x="43683" y="1282"/>
                  </a:lnTo>
                  <a:lnTo>
                    <a:pt x="41822" y="0"/>
                  </a:lnTo>
                  <a:lnTo>
                    <a:pt x="38465" y="556"/>
                  </a:lnTo>
                  <a:lnTo>
                    <a:pt x="29090" y="4937"/>
                  </a:lnTo>
                  <a:lnTo>
                    <a:pt x="21631" y="17232"/>
                  </a:lnTo>
                  <a:lnTo>
                    <a:pt x="10218" y="53847"/>
                  </a:lnTo>
                  <a:lnTo>
                    <a:pt x="11126" y="66957"/>
                  </a:lnTo>
                  <a:lnTo>
                    <a:pt x="17645" y="79839"/>
                  </a:lnTo>
                  <a:lnTo>
                    <a:pt x="31334" y="95229"/>
                  </a:lnTo>
                  <a:lnTo>
                    <a:pt x="35706" y="98614"/>
                  </a:lnTo>
                  <a:lnTo>
                    <a:pt x="69850" y="9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106"/>
            <p:cNvSpPr/>
            <p:nvPr>
              <p:custDataLst>
                <p:tags r:id="rId154"/>
              </p:custDataLst>
            </p:nvPr>
          </p:nvSpPr>
          <p:spPr>
            <a:xfrm>
              <a:off x="2901973" y="1472554"/>
              <a:ext cx="76809" cy="223476"/>
            </a:xfrm>
            <a:custGeom>
              <a:avLst/>
              <a:gdLst/>
              <a:ahLst/>
              <a:cxnLst/>
              <a:rect l="0" t="0" r="0" b="0"/>
              <a:pathLst>
                <a:path w="76809" h="223476">
                  <a:moveTo>
                    <a:pt x="19027" y="38746"/>
                  </a:moveTo>
                  <a:lnTo>
                    <a:pt x="19027" y="38746"/>
                  </a:lnTo>
                  <a:lnTo>
                    <a:pt x="15656" y="42117"/>
                  </a:lnTo>
                  <a:lnTo>
                    <a:pt x="14001" y="47535"/>
                  </a:lnTo>
                  <a:lnTo>
                    <a:pt x="7767" y="89551"/>
                  </a:lnTo>
                  <a:lnTo>
                    <a:pt x="6611" y="133527"/>
                  </a:lnTo>
                  <a:lnTo>
                    <a:pt x="3040" y="171957"/>
                  </a:lnTo>
                  <a:lnTo>
                    <a:pt x="380" y="216118"/>
                  </a:lnTo>
                  <a:lnTo>
                    <a:pt x="96" y="223475"/>
                  </a:lnTo>
                  <a:lnTo>
                    <a:pt x="0" y="196042"/>
                  </a:lnTo>
                  <a:lnTo>
                    <a:pt x="3355" y="155594"/>
                  </a:lnTo>
                  <a:lnTo>
                    <a:pt x="6446" y="113594"/>
                  </a:lnTo>
                  <a:lnTo>
                    <a:pt x="15088" y="67391"/>
                  </a:lnTo>
                  <a:lnTo>
                    <a:pt x="22271" y="25428"/>
                  </a:lnTo>
                  <a:lnTo>
                    <a:pt x="33230" y="2170"/>
                  </a:lnTo>
                  <a:lnTo>
                    <a:pt x="36963" y="251"/>
                  </a:lnTo>
                  <a:lnTo>
                    <a:pt x="46753" y="0"/>
                  </a:lnTo>
                  <a:lnTo>
                    <a:pt x="56280" y="4122"/>
                  </a:lnTo>
                  <a:lnTo>
                    <a:pt x="60795" y="7196"/>
                  </a:lnTo>
                  <a:lnTo>
                    <a:pt x="73893" y="28379"/>
                  </a:lnTo>
                  <a:lnTo>
                    <a:pt x="76808" y="47074"/>
                  </a:lnTo>
                  <a:lnTo>
                    <a:pt x="76598" y="56998"/>
                  </a:lnTo>
                  <a:lnTo>
                    <a:pt x="70720" y="71788"/>
                  </a:lnTo>
                  <a:lnTo>
                    <a:pt x="59641" y="83770"/>
                  </a:lnTo>
                  <a:lnTo>
                    <a:pt x="35686" y="100299"/>
                  </a:lnTo>
                  <a:lnTo>
                    <a:pt x="12677" y="108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07"/>
            <p:cNvSpPr/>
            <p:nvPr>
              <p:custDataLst>
                <p:tags r:id="rId155"/>
              </p:custDataLst>
            </p:nvPr>
          </p:nvSpPr>
          <p:spPr>
            <a:xfrm>
              <a:off x="3049948" y="1463042"/>
              <a:ext cx="86953" cy="100419"/>
            </a:xfrm>
            <a:custGeom>
              <a:avLst/>
              <a:gdLst/>
              <a:ahLst/>
              <a:cxnLst/>
              <a:rect l="0" t="0" r="0" b="0"/>
              <a:pathLst>
                <a:path w="86953" h="100419">
                  <a:moveTo>
                    <a:pt x="4402" y="48258"/>
                  </a:moveTo>
                  <a:lnTo>
                    <a:pt x="4402" y="48258"/>
                  </a:lnTo>
                  <a:lnTo>
                    <a:pt x="4402" y="44887"/>
                  </a:lnTo>
                  <a:lnTo>
                    <a:pt x="5813" y="44600"/>
                  </a:lnTo>
                  <a:lnTo>
                    <a:pt x="18707" y="47637"/>
                  </a:lnTo>
                  <a:lnTo>
                    <a:pt x="32159" y="44703"/>
                  </a:lnTo>
                  <a:lnTo>
                    <a:pt x="41668" y="37506"/>
                  </a:lnTo>
                  <a:lnTo>
                    <a:pt x="55900" y="19009"/>
                  </a:lnTo>
                  <a:lnTo>
                    <a:pt x="57078" y="14648"/>
                  </a:lnTo>
                  <a:lnTo>
                    <a:pt x="56506" y="6039"/>
                  </a:lnTo>
                  <a:lnTo>
                    <a:pt x="54660" y="3178"/>
                  </a:lnTo>
                  <a:lnTo>
                    <a:pt x="52019" y="1272"/>
                  </a:lnTo>
                  <a:lnTo>
                    <a:pt x="48847" y="0"/>
                  </a:lnTo>
                  <a:lnTo>
                    <a:pt x="44615" y="1270"/>
                  </a:lnTo>
                  <a:lnTo>
                    <a:pt x="16544" y="24196"/>
                  </a:lnTo>
                  <a:lnTo>
                    <a:pt x="4629" y="42304"/>
                  </a:lnTo>
                  <a:lnTo>
                    <a:pt x="0" y="64447"/>
                  </a:lnTo>
                  <a:lnTo>
                    <a:pt x="2681" y="78736"/>
                  </a:lnTo>
                  <a:lnTo>
                    <a:pt x="5372" y="85510"/>
                  </a:lnTo>
                  <a:lnTo>
                    <a:pt x="14005" y="94918"/>
                  </a:lnTo>
                  <a:lnTo>
                    <a:pt x="19271" y="98415"/>
                  </a:lnTo>
                  <a:lnTo>
                    <a:pt x="36410" y="100418"/>
                  </a:lnTo>
                  <a:lnTo>
                    <a:pt x="56022" y="98251"/>
                  </a:lnTo>
                  <a:lnTo>
                    <a:pt x="86952" y="8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08"/>
            <p:cNvSpPr/>
            <p:nvPr>
              <p:custDataLst>
                <p:tags r:id="rId156"/>
              </p:custDataLst>
            </p:nvPr>
          </p:nvSpPr>
          <p:spPr>
            <a:xfrm>
              <a:off x="3175000" y="1481763"/>
              <a:ext cx="95251" cy="89942"/>
            </a:xfrm>
            <a:custGeom>
              <a:avLst/>
              <a:gdLst/>
              <a:ahLst/>
              <a:cxnLst/>
              <a:rect l="0" t="0" r="0" b="0"/>
              <a:pathLst>
                <a:path w="95251" h="89942">
                  <a:moveTo>
                    <a:pt x="0" y="23187"/>
                  </a:moveTo>
                  <a:lnTo>
                    <a:pt x="0" y="23187"/>
                  </a:lnTo>
                  <a:lnTo>
                    <a:pt x="5467" y="17720"/>
                  </a:lnTo>
                  <a:lnTo>
                    <a:pt x="6467" y="18131"/>
                  </a:lnTo>
                  <a:lnTo>
                    <a:pt x="9459" y="20470"/>
                  </a:lnTo>
                  <a:lnTo>
                    <a:pt x="11260" y="25742"/>
                  </a:lnTo>
                  <a:lnTo>
                    <a:pt x="12644" y="71643"/>
                  </a:lnTo>
                  <a:lnTo>
                    <a:pt x="12692" y="89941"/>
                  </a:lnTo>
                  <a:lnTo>
                    <a:pt x="13404" y="81581"/>
                  </a:lnTo>
                  <a:lnTo>
                    <a:pt x="24236" y="35047"/>
                  </a:lnTo>
                  <a:lnTo>
                    <a:pt x="34776" y="13531"/>
                  </a:lnTo>
                  <a:lnTo>
                    <a:pt x="42738" y="5254"/>
                  </a:lnTo>
                  <a:lnTo>
                    <a:pt x="52861" y="1106"/>
                  </a:lnTo>
                  <a:lnTo>
                    <a:pt x="58524" y="0"/>
                  </a:lnTo>
                  <a:lnTo>
                    <a:pt x="63005" y="673"/>
                  </a:lnTo>
                  <a:lnTo>
                    <a:pt x="66698" y="2533"/>
                  </a:lnTo>
                  <a:lnTo>
                    <a:pt x="73388" y="9774"/>
                  </a:lnTo>
                  <a:lnTo>
                    <a:pt x="95250" y="61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09"/>
            <p:cNvSpPr/>
            <p:nvPr>
              <p:custDataLst>
                <p:tags r:id="rId157"/>
              </p:custDataLst>
            </p:nvPr>
          </p:nvSpPr>
          <p:spPr>
            <a:xfrm>
              <a:off x="3334273" y="1339751"/>
              <a:ext cx="62978" cy="232707"/>
            </a:xfrm>
            <a:custGeom>
              <a:avLst/>
              <a:gdLst/>
              <a:ahLst/>
              <a:cxnLst/>
              <a:rect l="0" t="0" r="0" b="0"/>
              <a:pathLst>
                <a:path w="62978" h="232707">
                  <a:moveTo>
                    <a:pt x="31227" y="184249"/>
                  </a:moveTo>
                  <a:lnTo>
                    <a:pt x="31227" y="184249"/>
                  </a:lnTo>
                  <a:lnTo>
                    <a:pt x="31227" y="180878"/>
                  </a:lnTo>
                  <a:lnTo>
                    <a:pt x="36694" y="160484"/>
                  </a:lnTo>
                  <a:lnTo>
                    <a:pt x="33944" y="148123"/>
                  </a:lnTo>
                  <a:lnTo>
                    <a:pt x="32333" y="145348"/>
                  </a:lnTo>
                  <a:lnTo>
                    <a:pt x="30553" y="143498"/>
                  </a:lnTo>
                  <a:lnTo>
                    <a:pt x="28661" y="142265"/>
                  </a:lnTo>
                  <a:lnTo>
                    <a:pt x="20914" y="144658"/>
                  </a:lnTo>
                  <a:lnTo>
                    <a:pt x="15885" y="147272"/>
                  </a:lnTo>
                  <a:lnTo>
                    <a:pt x="8416" y="157702"/>
                  </a:lnTo>
                  <a:lnTo>
                    <a:pt x="3450" y="171745"/>
                  </a:lnTo>
                  <a:lnTo>
                    <a:pt x="0" y="212070"/>
                  </a:lnTo>
                  <a:lnTo>
                    <a:pt x="1591" y="223190"/>
                  </a:lnTo>
                  <a:lnTo>
                    <a:pt x="4650" y="229778"/>
                  </a:lnTo>
                  <a:lnTo>
                    <a:pt x="8361" y="232706"/>
                  </a:lnTo>
                  <a:lnTo>
                    <a:pt x="16126" y="226482"/>
                  </a:lnTo>
                  <a:lnTo>
                    <a:pt x="25221" y="213603"/>
                  </a:lnTo>
                  <a:lnTo>
                    <a:pt x="36808" y="172826"/>
                  </a:lnTo>
                  <a:lnTo>
                    <a:pt x="45892" y="127743"/>
                  </a:lnTo>
                  <a:lnTo>
                    <a:pt x="52349" y="86916"/>
                  </a:lnTo>
                  <a:lnTo>
                    <a:pt x="55782" y="45784"/>
                  </a:lnTo>
                  <a:lnTo>
                    <a:pt x="56515" y="3580"/>
                  </a:lnTo>
                  <a:lnTo>
                    <a:pt x="55847" y="1009"/>
                  </a:lnTo>
                  <a:lnTo>
                    <a:pt x="54696" y="0"/>
                  </a:lnTo>
                  <a:lnTo>
                    <a:pt x="53223" y="33"/>
                  </a:lnTo>
                  <a:lnTo>
                    <a:pt x="46495" y="34162"/>
                  </a:lnTo>
                  <a:lnTo>
                    <a:pt x="44434" y="78219"/>
                  </a:lnTo>
                  <a:lnTo>
                    <a:pt x="47398" y="117365"/>
                  </a:lnTo>
                  <a:lnTo>
                    <a:pt x="50414" y="155620"/>
                  </a:lnTo>
                  <a:lnTo>
                    <a:pt x="62977" y="20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10"/>
            <p:cNvSpPr/>
            <p:nvPr>
              <p:custDataLst>
                <p:tags r:id="rId158"/>
              </p:custDataLst>
            </p:nvPr>
          </p:nvSpPr>
          <p:spPr>
            <a:xfrm>
              <a:off x="3530868" y="1454283"/>
              <a:ext cx="69583" cy="93443"/>
            </a:xfrm>
            <a:custGeom>
              <a:avLst/>
              <a:gdLst/>
              <a:ahLst/>
              <a:cxnLst/>
              <a:rect l="0" t="0" r="0" b="0"/>
              <a:pathLst>
                <a:path w="69583" h="93443">
                  <a:moveTo>
                    <a:pt x="12432" y="37967"/>
                  </a:moveTo>
                  <a:lnTo>
                    <a:pt x="12432" y="37967"/>
                  </a:lnTo>
                  <a:lnTo>
                    <a:pt x="7406" y="49900"/>
                  </a:lnTo>
                  <a:lnTo>
                    <a:pt x="0" y="93442"/>
                  </a:lnTo>
                  <a:lnTo>
                    <a:pt x="616" y="93295"/>
                  </a:lnTo>
                  <a:lnTo>
                    <a:pt x="3183" y="91250"/>
                  </a:lnTo>
                  <a:lnTo>
                    <a:pt x="23503" y="46890"/>
                  </a:lnTo>
                  <a:lnTo>
                    <a:pt x="36387" y="15035"/>
                  </a:lnTo>
                  <a:lnTo>
                    <a:pt x="46362" y="4021"/>
                  </a:lnTo>
                  <a:lnTo>
                    <a:pt x="50574" y="1226"/>
                  </a:lnTo>
                  <a:lnTo>
                    <a:pt x="54088" y="67"/>
                  </a:lnTo>
                  <a:lnTo>
                    <a:pt x="57136" y="0"/>
                  </a:lnTo>
                  <a:lnTo>
                    <a:pt x="59873" y="2778"/>
                  </a:lnTo>
                  <a:lnTo>
                    <a:pt x="64797" y="13390"/>
                  </a:lnTo>
                  <a:lnTo>
                    <a:pt x="68952" y="46307"/>
                  </a:lnTo>
                  <a:lnTo>
                    <a:pt x="69582" y="82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111"/>
            <p:cNvSpPr/>
            <p:nvPr>
              <p:custDataLst>
                <p:tags r:id="rId159"/>
              </p:custDataLst>
            </p:nvPr>
          </p:nvSpPr>
          <p:spPr>
            <a:xfrm>
              <a:off x="3441700" y="1464884"/>
              <a:ext cx="57151" cy="97899"/>
            </a:xfrm>
            <a:custGeom>
              <a:avLst/>
              <a:gdLst/>
              <a:ahLst/>
              <a:cxnLst/>
              <a:rect l="0" t="0" r="0" b="0"/>
              <a:pathLst>
                <a:path w="57151" h="97899">
                  <a:moveTo>
                    <a:pt x="0" y="52766"/>
                  </a:moveTo>
                  <a:lnTo>
                    <a:pt x="0" y="52766"/>
                  </a:lnTo>
                  <a:lnTo>
                    <a:pt x="0" y="49395"/>
                  </a:lnTo>
                  <a:lnTo>
                    <a:pt x="705" y="48402"/>
                  </a:lnTo>
                  <a:lnTo>
                    <a:pt x="1882" y="47740"/>
                  </a:lnTo>
                  <a:lnTo>
                    <a:pt x="21370" y="41398"/>
                  </a:lnTo>
                  <a:lnTo>
                    <a:pt x="26666" y="37601"/>
                  </a:lnTo>
                  <a:lnTo>
                    <a:pt x="40142" y="10913"/>
                  </a:lnTo>
                  <a:lnTo>
                    <a:pt x="40872" y="7225"/>
                  </a:lnTo>
                  <a:lnTo>
                    <a:pt x="40654" y="4061"/>
                  </a:lnTo>
                  <a:lnTo>
                    <a:pt x="39803" y="1246"/>
                  </a:lnTo>
                  <a:lnTo>
                    <a:pt x="37824" y="75"/>
                  </a:lnTo>
                  <a:lnTo>
                    <a:pt x="35094" y="0"/>
                  </a:lnTo>
                  <a:lnTo>
                    <a:pt x="31862" y="655"/>
                  </a:lnTo>
                  <a:lnTo>
                    <a:pt x="29002" y="3209"/>
                  </a:lnTo>
                  <a:lnTo>
                    <a:pt x="13758" y="35108"/>
                  </a:lnTo>
                  <a:lnTo>
                    <a:pt x="8545" y="57647"/>
                  </a:lnTo>
                  <a:lnTo>
                    <a:pt x="11088" y="73045"/>
                  </a:lnTo>
                  <a:lnTo>
                    <a:pt x="16923" y="87179"/>
                  </a:lnTo>
                  <a:lnTo>
                    <a:pt x="24219" y="95813"/>
                  </a:lnTo>
                  <a:lnTo>
                    <a:pt x="28846" y="97691"/>
                  </a:lnTo>
                  <a:lnTo>
                    <a:pt x="39632" y="97898"/>
                  </a:lnTo>
                  <a:lnTo>
                    <a:pt x="44060" y="96259"/>
                  </a:lnTo>
                  <a:lnTo>
                    <a:pt x="57150" y="84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112"/>
            <p:cNvSpPr/>
            <p:nvPr>
              <p:custDataLst>
                <p:tags r:id="rId160"/>
              </p:custDataLst>
            </p:nvPr>
          </p:nvSpPr>
          <p:spPr>
            <a:xfrm>
              <a:off x="3667113" y="1274413"/>
              <a:ext cx="43108" cy="272262"/>
            </a:xfrm>
            <a:custGeom>
              <a:avLst/>
              <a:gdLst/>
              <a:ahLst/>
              <a:cxnLst/>
              <a:rect l="0" t="0" r="0" b="0"/>
              <a:pathLst>
                <a:path w="43108" h="272262">
                  <a:moveTo>
                    <a:pt x="34937" y="27337"/>
                  </a:moveTo>
                  <a:lnTo>
                    <a:pt x="34937" y="27337"/>
                  </a:lnTo>
                  <a:lnTo>
                    <a:pt x="42959" y="5517"/>
                  </a:lnTo>
                  <a:lnTo>
                    <a:pt x="43107" y="2207"/>
                  </a:lnTo>
                  <a:lnTo>
                    <a:pt x="42500" y="0"/>
                  </a:lnTo>
                  <a:lnTo>
                    <a:pt x="41827" y="5074"/>
                  </a:lnTo>
                  <a:lnTo>
                    <a:pt x="38022" y="44812"/>
                  </a:lnTo>
                  <a:lnTo>
                    <a:pt x="32480" y="90762"/>
                  </a:lnTo>
                  <a:lnTo>
                    <a:pt x="26554" y="123495"/>
                  </a:lnTo>
                  <a:lnTo>
                    <a:pt x="19217" y="156151"/>
                  </a:lnTo>
                  <a:lnTo>
                    <a:pt x="8563" y="199481"/>
                  </a:lnTo>
                  <a:lnTo>
                    <a:pt x="2367" y="238278"/>
                  </a:lnTo>
                  <a:lnTo>
                    <a:pt x="0" y="256555"/>
                  </a:lnTo>
                  <a:lnTo>
                    <a:pt x="1300" y="269382"/>
                  </a:lnTo>
                  <a:lnTo>
                    <a:pt x="4046" y="271956"/>
                  </a:lnTo>
                  <a:lnTo>
                    <a:pt x="7993" y="272261"/>
                  </a:lnTo>
                  <a:lnTo>
                    <a:pt x="12741" y="271053"/>
                  </a:lnTo>
                  <a:lnTo>
                    <a:pt x="41287" y="22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113"/>
            <p:cNvSpPr/>
            <p:nvPr>
              <p:custDataLst>
                <p:tags r:id="rId161"/>
              </p:custDataLst>
            </p:nvPr>
          </p:nvSpPr>
          <p:spPr>
            <a:xfrm>
              <a:off x="3638550" y="1416050"/>
              <a:ext cx="127001" cy="38101"/>
            </a:xfrm>
            <a:custGeom>
              <a:avLst/>
              <a:gdLst/>
              <a:ahLst/>
              <a:cxnLst/>
              <a:rect l="0" t="0" r="0" b="0"/>
              <a:pathLst>
                <a:path w="1270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48666" y="25235"/>
                  </a:lnTo>
                  <a:lnTo>
                    <a:pt x="90987" y="1353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623"/>
          <p:cNvGrpSpPr/>
          <p:nvPr/>
        </p:nvGrpSpPr>
        <p:grpSpPr>
          <a:xfrm>
            <a:off x="4137718" y="1317339"/>
            <a:ext cx="445839" cy="324781"/>
            <a:chOff x="4137718" y="1317339"/>
            <a:chExt cx="445839" cy="324781"/>
          </a:xfrm>
        </p:grpSpPr>
        <p:sp>
          <p:nvSpPr>
            <p:cNvPr id="41" name="SMARTInkShape-3114"/>
            <p:cNvSpPr/>
            <p:nvPr>
              <p:custDataLst>
                <p:tags r:id="rId142"/>
              </p:custDataLst>
            </p:nvPr>
          </p:nvSpPr>
          <p:spPr>
            <a:xfrm>
              <a:off x="4188054" y="1317339"/>
              <a:ext cx="34697" cy="257462"/>
            </a:xfrm>
            <a:custGeom>
              <a:avLst/>
              <a:gdLst/>
              <a:ahLst/>
              <a:cxnLst/>
              <a:rect l="0" t="0" r="0" b="0"/>
              <a:pathLst>
                <a:path w="34697" h="257462">
                  <a:moveTo>
                    <a:pt x="34696" y="41561"/>
                  </a:moveTo>
                  <a:lnTo>
                    <a:pt x="34696" y="41561"/>
                  </a:lnTo>
                  <a:lnTo>
                    <a:pt x="33990" y="3611"/>
                  </a:lnTo>
                  <a:lnTo>
                    <a:pt x="32814" y="1444"/>
                  </a:lnTo>
                  <a:lnTo>
                    <a:pt x="31325" y="0"/>
                  </a:lnTo>
                  <a:lnTo>
                    <a:pt x="29627" y="1154"/>
                  </a:lnTo>
                  <a:lnTo>
                    <a:pt x="16398" y="27251"/>
                  </a:lnTo>
                  <a:lnTo>
                    <a:pt x="6335" y="67035"/>
                  </a:lnTo>
                  <a:lnTo>
                    <a:pt x="1734" y="104997"/>
                  </a:lnTo>
                  <a:lnTo>
                    <a:pt x="0" y="145024"/>
                  </a:lnTo>
                  <a:lnTo>
                    <a:pt x="2363" y="185940"/>
                  </a:lnTo>
                  <a:lnTo>
                    <a:pt x="9777" y="231075"/>
                  </a:lnTo>
                  <a:lnTo>
                    <a:pt x="14486" y="252249"/>
                  </a:lnTo>
                  <a:lnTo>
                    <a:pt x="14167" y="253986"/>
                  </a:lnTo>
                  <a:lnTo>
                    <a:pt x="9296" y="257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115"/>
            <p:cNvSpPr/>
            <p:nvPr>
              <p:custDataLst>
                <p:tags r:id="rId143"/>
              </p:custDataLst>
            </p:nvPr>
          </p:nvSpPr>
          <p:spPr>
            <a:xfrm>
              <a:off x="4137718" y="1473200"/>
              <a:ext cx="104083" cy="57151"/>
            </a:xfrm>
            <a:custGeom>
              <a:avLst/>
              <a:gdLst/>
              <a:ahLst/>
              <a:cxnLst/>
              <a:rect l="0" t="0" r="0" b="0"/>
              <a:pathLst>
                <a:path w="104083" h="57151">
                  <a:moveTo>
                    <a:pt x="15182" y="57150"/>
                  </a:moveTo>
                  <a:lnTo>
                    <a:pt x="15182" y="57150"/>
                  </a:lnTo>
                  <a:lnTo>
                    <a:pt x="876" y="42844"/>
                  </a:lnTo>
                  <a:lnTo>
                    <a:pt x="0" y="39852"/>
                  </a:lnTo>
                  <a:lnTo>
                    <a:pt x="2016" y="24211"/>
                  </a:lnTo>
                  <a:lnTo>
                    <a:pt x="4993" y="21785"/>
                  </a:lnTo>
                  <a:lnTo>
                    <a:pt x="37794" y="10665"/>
                  </a:lnTo>
                  <a:lnTo>
                    <a:pt x="1040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116"/>
            <p:cNvSpPr/>
            <p:nvPr>
              <p:custDataLst>
                <p:tags r:id="rId144"/>
              </p:custDataLst>
            </p:nvPr>
          </p:nvSpPr>
          <p:spPr>
            <a:xfrm>
              <a:off x="4306047" y="1348227"/>
              <a:ext cx="11954" cy="182124"/>
            </a:xfrm>
            <a:custGeom>
              <a:avLst/>
              <a:gdLst/>
              <a:ahLst/>
              <a:cxnLst/>
              <a:rect l="0" t="0" r="0" b="0"/>
              <a:pathLst>
                <a:path w="11954" h="182124">
                  <a:moveTo>
                    <a:pt x="5603" y="17023"/>
                  </a:moveTo>
                  <a:lnTo>
                    <a:pt x="5603" y="17023"/>
                  </a:lnTo>
                  <a:lnTo>
                    <a:pt x="8974" y="13652"/>
                  </a:lnTo>
                  <a:lnTo>
                    <a:pt x="10629" y="8234"/>
                  </a:lnTo>
                  <a:lnTo>
                    <a:pt x="11070" y="4814"/>
                  </a:lnTo>
                  <a:lnTo>
                    <a:pt x="10659" y="2533"/>
                  </a:lnTo>
                  <a:lnTo>
                    <a:pt x="9679" y="1013"/>
                  </a:lnTo>
                  <a:lnTo>
                    <a:pt x="8320" y="0"/>
                  </a:lnTo>
                  <a:lnTo>
                    <a:pt x="6709" y="1441"/>
                  </a:lnTo>
                  <a:lnTo>
                    <a:pt x="3037" y="8686"/>
                  </a:lnTo>
                  <a:lnTo>
                    <a:pt x="0" y="45794"/>
                  </a:lnTo>
                  <a:lnTo>
                    <a:pt x="1282" y="92007"/>
                  </a:lnTo>
                  <a:lnTo>
                    <a:pt x="6204" y="128376"/>
                  </a:lnTo>
                  <a:lnTo>
                    <a:pt x="11953" y="18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117"/>
            <p:cNvSpPr/>
            <p:nvPr>
              <p:custDataLst>
                <p:tags r:id="rId145"/>
              </p:custDataLst>
            </p:nvPr>
          </p:nvSpPr>
          <p:spPr>
            <a:xfrm>
              <a:off x="4356100" y="15176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118"/>
            <p:cNvSpPr/>
            <p:nvPr>
              <p:custDataLst>
                <p:tags r:id="rId146"/>
              </p:custDataLst>
            </p:nvPr>
          </p:nvSpPr>
          <p:spPr>
            <a:xfrm>
              <a:off x="4362450" y="14287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6350" y="82550"/>
                  </a:moveTo>
                  <a:lnTo>
                    <a:pt x="6350" y="82550"/>
                  </a:lnTo>
                  <a:lnTo>
                    <a:pt x="4468" y="4112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119"/>
            <p:cNvSpPr/>
            <p:nvPr>
              <p:custDataLst>
                <p:tags r:id="rId147"/>
              </p:custDataLst>
            </p:nvPr>
          </p:nvSpPr>
          <p:spPr>
            <a:xfrm>
              <a:off x="4420559" y="1444039"/>
              <a:ext cx="64724" cy="198081"/>
            </a:xfrm>
            <a:custGeom>
              <a:avLst/>
              <a:gdLst/>
              <a:ahLst/>
              <a:cxnLst/>
              <a:rect l="0" t="0" r="0" b="0"/>
              <a:pathLst>
                <a:path w="64724" h="198081">
                  <a:moveTo>
                    <a:pt x="5391" y="16461"/>
                  </a:moveTo>
                  <a:lnTo>
                    <a:pt x="5391" y="16461"/>
                  </a:lnTo>
                  <a:lnTo>
                    <a:pt x="8762" y="56428"/>
                  </a:lnTo>
                  <a:lnTo>
                    <a:pt x="11348" y="104004"/>
                  </a:lnTo>
                  <a:lnTo>
                    <a:pt x="11663" y="145702"/>
                  </a:lnTo>
                  <a:lnTo>
                    <a:pt x="6267" y="192068"/>
                  </a:lnTo>
                  <a:lnTo>
                    <a:pt x="5269" y="194916"/>
                  </a:lnTo>
                  <a:lnTo>
                    <a:pt x="3898" y="196814"/>
                  </a:lnTo>
                  <a:lnTo>
                    <a:pt x="2279" y="198080"/>
                  </a:lnTo>
                  <a:lnTo>
                    <a:pt x="1200" y="197513"/>
                  </a:lnTo>
                  <a:lnTo>
                    <a:pt x="0" y="193119"/>
                  </a:lnTo>
                  <a:lnTo>
                    <a:pt x="4300" y="154159"/>
                  </a:lnTo>
                  <a:lnTo>
                    <a:pt x="10062" y="110610"/>
                  </a:lnTo>
                  <a:lnTo>
                    <a:pt x="18151" y="70885"/>
                  </a:lnTo>
                  <a:lnTo>
                    <a:pt x="35546" y="24185"/>
                  </a:lnTo>
                  <a:lnTo>
                    <a:pt x="45293" y="6149"/>
                  </a:lnTo>
                  <a:lnTo>
                    <a:pt x="48220" y="3237"/>
                  </a:lnTo>
                  <a:lnTo>
                    <a:pt x="55235" y="0"/>
                  </a:lnTo>
                  <a:lnTo>
                    <a:pt x="58376" y="548"/>
                  </a:lnTo>
                  <a:lnTo>
                    <a:pt x="61176" y="2325"/>
                  </a:lnTo>
                  <a:lnTo>
                    <a:pt x="63748" y="4920"/>
                  </a:lnTo>
                  <a:lnTo>
                    <a:pt x="64723" y="15330"/>
                  </a:lnTo>
                  <a:lnTo>
                    <a:pt x="59601" y="45008"/>
                  </a:lnTo>
                  <a:lnTo>
                    <a:pt x="52062" y="57606"/>
                  </a:lnTo>
                  <a:lnTo>
                    <a:pt x="24441" y="73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120"/>
            <p:cNvSpPr/>
            <p:nvPr>
              <p:custDataLst>
                <p:tags r:id="rId148"/>
              </p:custDataLst>
            </p:nvPr>
          </p:nvSpPr>
          <p:spPr>
            <a:xfrm>
              <a:off x="4540250" y="1416334"/>
              <a:ext cx="43307" cy="136873"/>
            </a:xfrm>
            <a:custGeom>
              <a:avLst/>
              <a:gdLst/>
              <a:ahLst/>
              <a:cxnLst/>
              <a:rect l="0" t="0" r="0" b="0"/>
              <a:pathLst>
                <a:path w="43307" h="136873">
                  <a:moveTo>
                    <a:pt x="31750" y="12416"/>
                  </a:moveTo>
                  <a:lnTo>
                    <a:pt x="31750" y="12416"/>
                  </a:lnTo>
                  <a:lnTo>
                    <a:pt x="35121" y="9045"/>
                  </a:lnTo>
                  <a:lnTo>
                    <a:pt x="38658" y="7390"/>
                  </a:lnTo>
                  <a:lnTo>
                    <a:pt x="40588" y="6949"/>
                  </a:lnTo>
                  <a:lnTo>
                    <a:pt x="41876" y="5949"/>
                  </a:lnTo>
                  <a:lnTo>
                    <a:pt x="43306" y="2956"/>
                  </a:lnTo>
                  <a:lnTo>
                    <a:pt x="42276" y="1876"/>
                  </a:lnTo>
                  <a:lnTo>
                    <a:pt x="34791" y="356"/>
                  </a:lnTo>
                  <a:lnTo>
                    <a:pt x="30044" y="0"/>
                  </a:lnTo>
                  <a:lnTo>
                    <a:pt x="27790" y="1317"/>
                  </a:lnTo>
                  <a:lnTo>
                    <a:pt x="23405" y="6542"/>
                  </a:lnTo>
                  <a:lnTo>
                    <a:pt x="16969" y="24160"/>
                  </a:lnTo>
                  <a:lnTo>
                    <a:pt x="13074" y="68599"/>
                  </a:lnTo>
                  <a:lnTo>
                    <a:pt x="16629" y="81836"/>
                  </a:lnTo>
                  <a:lnTo>
                    <a:pt x="33725" y="117852"/>
                  </a:lnTo>
                  <a:lnTo>
                    <a:pt x="34274" y="126540"/>
                  </a:lnTo>
                  <a:lnTo>
                    <a:pt x="32166" y="133693"/>
                  </a:lnTo>
                  <a:lnTo>
                    <a:pt x="30616" y="135601"/>
                  </a:lnTo>
                  <a:lnTo>
                    <a:pt x="28877" y="136872"/>
                  </a:lnTo>
                  <a:lnTo>
                    <a:pt x="0" y="133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SMARTInkShape-3121"/>
          <p:cNvSpPr/>
          <p:nvPr>
            <p:custDataLst>
              <p:tags r:id="rId3"/>
            </p:custDataLst>
          </p:nvPr>
        </p:nvSpPr>
        <p:spPr>
          <a:xfrm>
            <a:off x="5160952" y="1305401"/>
            <a:ext cx="242899" cy="441792"/>
          </a:xfrm>
          <a:custGeom>
            <a:avLst/>
            <a:gdLst/>
            <a:ahLst/>
            <a:cxnLst/>
            <a:rect l="0" t="0" r="0" b="0"/>
            <a:pathLst>
              <a:path w="242899" h="441792">
                <a:moveTo>
                  <a:pt x="77798" y="174149"/>
                </a:moveTo>
                <a:lnTo>
                  <a:pt x="77798" y="174149"/>
                </a:lnTo>
                <a:lnTo>
                  <a:pt x="77798" y="170778"/>
                </a:lnTo>
                <a:lnTo>
                  <a:pt x="74427" y="161939"/>
                </a:lnTo>
                <a:lnTo>
                  <a:pt x="62218" y="150384"/>
                </a:lnTo>
                <a:lnTo>
                  <a:pt x="51118" y="145948"/>
                </a:lnTo>
                <a:lnTo>
                  <a:pt x="39834" y="144682"/>
                </a:lnTo>
                <a:lnTo>
                  <a:pt x="30116" y="146471"/>
                </a:lnTo>
                <a:lnTo>
                  <a:pt x="13341" y="161558"/>
                </a:lnTo>
                <a:lnTo>
                  <a:pt x="1706" y="183902"/>
                </a:lnTo>
                <a:lnTo>
                  <a:pt x="0" y="200121"/>
                </a:lnTo>
                <a:lnTo>
                  <a:pt x="532" y="208397"/>
                </a:lnTo>
                <a:lnTo>
                  <a:pt x="6769" y="221355"/>
                </a:lnTo>
                <a:lnTo>
                  <a:pt x="15186" y="229702"/>
                </a:lnTo>
                <a:lnTo>
                  <a:pt x="18418" y="230940"/>
                </a:lnTo>
                <a:lnTo>
                  <a:pt x="21277" y="231060"/>
                </a:lnTo>
                <a:lnTo>
                  <a:pt x="38787" y="221115"/>
                </a:lnTo>
                <a:lnTo>
                  <a:pt x="50112" y="204901"/>
                </a:lnTo>
                <a:lnTo>
                  <a:pt x="58438" y="184289"/>
                </a:lnTo>
                <a:lnTo>
                  <a:pt x="63783" y="136667"/>
                </a:lnTo>
                <a:lnTo>
                  <a:pt x="64708" y="97427"/>
                </a:lnTo>
                <a:lnTo>
                  <a:pt x="68745" y="66044"/>
                </a:lnTo>
                <a:lnTo>
                  <a:pt x="76597" y="45669"/>
                </a:lnTo>
                <a:lnTo>
                  <a:pt x="96884" y="19743"/>
                </a:lnTo>
                <a:lnTo>
                  <a:pt x="112621" y="7687"/>
                </a:lnTo>
                <a:lnTo>
                  <a:pt x="130904" y="1388"/>
                </a:lnTo>
                <a:lnTo>
                  <a:pt x="148673" y="0"/>
                </a:lnTo>
                <a:lnTo>
                  <a:pt x="161274" y="4086"/>
                </a:lnTo>
                <a:lnTo>
                  <a:pt x="165198" y="7857"/>
                </a:lnTo>
                <a:lnTo>
                  <a:pt x="169559" y="17691"/>
                </a:lnTo>
                <a:lnTo>
                  <a:pt x="168643" y="45241"/>
                </a:lnTo>
                <a:lnTo>
                  <a:pt x="153790" y="80215"/>
                </a:lnTo>
                <a:lnTo>
                  <a:pt x="134887" y="120760"/>
                </a:lnTo>
                <a:lnTo>
                  <a:pt x="113194" y="167026"/>
                </a:lnTo>
                <a:lnTo>
                  <a:pt x="93303" y="212255"/>
                </a:lnTo>
                <a:lnTo>
                  <a:pt x="81294" y="248626"/>
                </a:lnTo>
                <a:lnTo>
                  <a:pt x="73237" y="280628"/>
                </a:lnTo>
                <a:lnTo>
                  <a:pt x="64952" y="314136"/>
                </a:lnTo>
                <a:lnTo>
                  <a:pt x="56118" y="357208"/>
                </a:lnTo>
                <a:lnTo>
                  <a:pt x="53132" y="400417"/>
                </a:lnTo>
                <a:lnTo>
                  <a:pt x="58369" y="419822"/>
                </a:lnTo>
                <a:lnTo>
                  <a:pt x="62728" y="428948"/>
                </a:lnTo>
                <a:lnTo>
                  <a:pt x="67751" y="435031"/>
                </a:lnTo>
                <a:lnTo>
                  <a:pt x="78977" y="441791"/>
                </a:lnTo>
                <a:lnTo>
                  <a:pt x="84934" y="441477"/>
                </a:lnTo>
                <a:lnTo>
                  <a:pt x="97197" y="435483"/>
                </a:lnTo>
                <a:lnTo>
                  <a:pt x="119373" y="410096"/>
                </a:lnTo>
                <a:lnTo>
                  <a:pt x="136941" y="366414"/>
                </a:lnTo>
                <a:lnTo>
                  <a:pt x="149470" y="326250"/>
                </a:lnTo>
                <a:lnTo>
                  <a:pt x="148677" y="282584"/>
                </a:lnTo>
                <a:lnTo>
                  <a:pt x="149745" y="280306"/>
                </a:lnTo>
                <a:lnTo>
                  <a:pt x="151163" y="278787"/>
                </a:lnTo>
                <a:lnTo>
                  <a:pt x="198127" y="261121"/>
                </a:lnTo>
                <a:lnTo>
                  <a:pt x="242898" y="2376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MARTInkShape-3122"/>
          <p:cNvSpPr/>
          <p:nvPr>
            <p:custDataLst>
              <p:tags r:id="rId4"/>
            </p:custDataLst>
          </p:nvPr>
        </p:nvSpPr>
        <p:spPr>
          <a:xfrm>
            <a:off x="5770964" y="1451737"/>
            <a:ext cx="134537" cy="73542"/>
          </a:xfrm>
          <a:custGeom>
            <a:avLst/>
            <a:gdLst/>
            <a:ahLst/>
            <a:cxnLst/>
            <a:rect l="0" t="0" r="0" b="0"/>
            <a:pathLst>
              <a:path w="134537" h="73542">
                <a:moveTo>
                  <a:pt x="64686" y="46863"/>
                </a:moveTo>
                <a:lnTo>
                  <a:pt x="64686" y="46863"/>
                </a:lnTo>
                <a:lnTo>
                  <a:pt x="64686" y="41396"/>
                </a:lnTo>
                <a:lnTo>
                  <a:pt x="70153" y="17446"/>
                </a:lnTo>
                <a:lnTo>
                  <a:pt x="69037" y="13846"/>
                </a:lnTo>
                <a:lnTo>
                  <a:pt x="64033" y="7965"/>
                </a:lnTo>
                <a:lnTo>
                  <a:pt x="49911" y="687"/>
                </a:lnTo>
                <a:lnTo>
                  <a:pt x="38364" y="0"/>
                </a:lnTo>
                <a:lnTo>
                  <a:pt x="32321" y="804"/>
                </a:lnTo>
                <a:lnTo>
                  <a:pt x="19962" y="7342"/>
                </a:lnTo>
                <a:lnTo>
                  <a:pt x="13704" y="12049"/>
                </a:lnTo>
                <a:lnTo>
                  <a:pt x="4868" y="26686"/>
                </a:lnTo>
                <a:lnTo>
                  <a:pt x="0" y="43540"/>
                </a:lnTo>
                <a:lnTo>
                  <a:pt x="188" y="58086"/>
                </a:lnTo>
                <a:lnTo>
                  <a:pt x="3343" y="63517"/>
                </a:lnTo>
                <a:lnTo>
                  <a:pt x="14374" y="71433"/>
                </a:lnTo>
                <a:lnTo>
                  <a:pt x="24922" y="73541"/>
                </a:lnTo>
                <a:lnTo>
                  <a:pt x="44437" y="68879"/>
                </a:lnTo>
                <a:lnTo>
                  <a:pt x="66918" y="58560"/>
                </a:lnTo>
                <a:lnTo>
                  <a:pt x="80635" y="50329"/>
                </a:lnTo>
                <a:lnTo>
                  <a:pt x="83785" y="49173"/>
                </a:lnTo>
                <a:lnTo>
                  <a:pt x="86590" y="49109"/>
                </a:lnTo>
                <a:lnTo>
                  <a:pt x="134536" y="659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626"/>
          <p:cNvGrpSpPr/>
          <p:nvPr/>
        </p:nvGrpSpPr>
        <p:grpSpPr>
          <a:xfrm>
            <a:off x="6254750" y="1229148"/>
            <a:ext cx="810193" cy="346462"/>
            <a:chOff x="6254750" y="1229148"/>
            <a:chExt cx="810193" cy="346462"/>
          </a:xfrm>
        </p:grpSpPr>
        <p:sp>
          <p:nvSpPr>
            <p:cNvPr id="51" name="SMARTInkShape-3123"/>
            <p:cNvSpPr/>
            <p:nvPr>
              <p:custDataLst>
                <p:tags r:id="rId135"/>
              </p:custDataLst>
            </p:nvPr>
          </p:nvSpPr>
          <p:spPr>
            <a:xfrm>
              <a:off x="6254750" y="1257586"/>
              <a:ext cx="92586" cy="234013"/>
            </a:xfrm>
            <a:custGeom>
              <a:avLst/>
              <a:gdLst/>
              <a:ahLst/>
              <a:cxnLst/>
              <a:rect l="0" t="0" r="0" b="0"/>
              <a:pathLst>
                <a:path w="92586" h="234013">
                  <a:moveTo>
                    <a:pt x="0" y="101314"/>
                  </a:moveTo>
                  <a:lnTo>
                    <a:pt x="0" y="101314"/>
                  </a:lnTo>
                  <a:lnTo>
                    <a:pt x="5467" y="101314"/>
                  </a:lnTo>
                  <a:lnTo>
                    <a:pt x="11368" y="140993"/>
                  </a:lnTo>
                  <a:lnTo>
                    <a:pt x="19204" y="186554"/>
                  </a:lnTo>
                  <a:lnTo>
                    <a:pt x="25159" y="234012"/>
                  </a:lnTo>
                  <a:lnTo>
                    <a:pt x="23504" y="196488"/>
                  </a:lnTo>
                  <a:lnTo>
                    <a:pt x="19930" y="157587"/>
                  </a:lnTo>
                  <a:lnTo>
                    <a:pt x="22681" y="121201"/>
                  </a:lnTo>
                  <a:lnTo>
                    <a:pt x="27966" y="79141"/>
                  </a:lnTo>
                  <a:lnTo>
                    <a:pt x="33133" y="31680"/>
                  </a:lnTo>
                  <a:lnTo>
                    <a:pt x="37304" y="16038"/>
                  </a:lnTo>
                  <a:lnTo>
                    <a:pt x="43861" y="4382"/>
                  </a:lnTo>
                  <a:lnTo>
                    <a:pt x="47585" y="1415"/>
                  </a:lnTo>
                  <a:lnTo>
                    <a:pt x="51478" y="142"/>
                  </a:lnTo>
                  <a:lnTo>
                    <a:pt x="55485" y="0"/>
                  </a:lnTo>
                  <a:lnTo>
                    <a:pt x="58862" y="2021"/>
                  </a:lnTo>
                  <a:lnTo>
                    <a:pt x="64496" y="9912"/>
                  </a:lnTo>
                  <a:lnTo>
                    <a:pt x="72451" y="49680"/>
                  </a:lnTo>
                  <a:lnTo>
                    <a:pt x="69523" y="75196"/>
                  </a:lnTo>
                  <a:lnTo>
                    <a:pt x="58131" y="107183"/>
                  </a:lnTo>
                  <a:lnTo>
                    <a:pt x="52248" y="117760"/>
                  </a:lnTo>
                  <a:lnTo>
                    <a:pt x="51060" y="118628"/>
                  </a:lnTo>
                  <a:lnTo>
                    <a:pt x="47858" y="119592"/>
                  </a:lnTo>
                  <a:lnTo>
                    <a:pt x="48133" y="120555"/>
                  </a:lnTo>
                  <a:lnTo>
                    <a:pt x="72295" y="145384"/>
                  </a:lnTo>
                  <a:lnTo>
                    <a:pt x="86254" y="164701"/>
                  </a:lnTo>
                  <a:lnTo>
                    <a:pt x="91252" y="179345"/>
                  </a:lnTo>
                  <a:lnTo>
                    <a:pt x="92585" y="187201"/>
                  </a:lnTo>
                  <a:lnTo>
                    <a:pt x="91357" y="194556"/>
                  </a:lnTo>
                  <a:lnTo>
                    <a:pt x="84347" y="208371"/>
                  </a:lnTo>
                  <a:lnTo>
                    <a:pt x="71871" y="221308"/>
                  </a:lnTo>
                  <a:lnTo>
                    <a:pt x="57814" y="225200"/>
                  </a:lnTo>
                  <a:lnTo>
                    <a:pt x="33828" y="225510"/>
                  </a:lnTo>
                  <a:lnTo>
                    <a:pt x="10131" y="219293"/>
                  </a:lnTo>
                  <a:lnTo>
                    <a:pt x="7459" y="216656"/>
                  </a:lnTo>
                  <a:lnTo>
                    <a:pt x="6384" y="213487"/>
                  </a:lnTo>
                  <a:lnTo>
                    <a:pt x="6373" y="209962"/>
                  </a:lnTo>
                  <a:lnTo>
                    <a:pt x="8482" y="206907"/>
                  </a:lnTo>
                  <a:lnTo>
                    <a:pt x="25400" y="196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124"/>
            <p:cNvSpPr/>
            <p:nvPr>
              <p:custDataLst>
                <p:tags r:id="rId136"/>
              </p:custDataLst>
            </p:nvPr>
          </p:nvSpPr>
          <p:spPr>
            <a:xfrm>
              <a:off x="6403539" y="1383309"/>
              <a:ext cx="67112" cy="94098"/>
            </a:xfrm>
            <a:custGeom>
              <a:avLst/>
              <a:gdLst/>
              <a:ahLst/>
              <a:cxnLst/>
              <a:rect l="0" t="0" r="0" b="0"/>
              <a:pathLst>
                <a:path w="67112" h="94098">
                  <a:moveTo>
                    <a:pt x="16311" y="51791"/>
                  </a:moveTo>
                  <a:lnTo>
                    <a:pt x="16311" y="51791"/>
                  </a:lnTo>
                  <a:lnTo>
                    <a:pt x="22399" y="57879"/>
                  </a:lnTo>
                  <a:lnTo>
                    <a:pt x="49325" y="13644"/>
                  </a:lnTo>
                  <a:lnTo>
                    <a:pt x="49610" y="10132"/>
                  </a:lnTo>
                  <a:lnTo>
                    <a:pt x="46162" y="2467"/>
                  </a:lnTo>
                  <a:lnTo>
                    <a:pt x="43267" y="564"/>
                  </a:lnTo>
                  <a:lnTo>
                    <a:pt x="39926" y="0"/>
                  </a:lnTo>
                  <a:lnTo>
                    <a:pt x="36288" y="331"/>
                  </a:lnTo>
                  <a:lnTo>
                    <a:pt x="21054" y="10908"/>
                  </a:lnTo>
                  <a:lnTo>
                    <a:pt x="6506" y="27448"/>
                  </a:lnTo>
                  <a:lnTo>
                    <a:pt x="1370" y="43324"/>
                  </a:lnTo>
                  <a:lnTo>
                    <a:pt x="0" y="52496"/>
                  </a:lnTo>
                  <a:lnTo>
                    <a:pt x="4124" y="68332"/>
                  </a:lnTo>
                  <a:lnTo>
                    <a:pt x="12306" y="81015"/>
                  </a:lnTo>
                  <a:lnTo>
                    <a:pt x="20646" y="89004"/>
                  </a:lnTo>
                  <a:lnTo>
                    <a:pt x="30938" y="93025"/>
                  </a:lnTo>
                  <a:lnTo>
                    <a:pt x="36645" y="94097"/>
                  </a:lnTo>
                  <a:lnTo>
                    <a:pt x="67111" y="83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125"/>
            <p:cNvSpPr/>
            <p:nvPr>
              <p:custDataLst>
                <p:tags r:id="rId137"/>
              </p:custDataLst>
            </p:nvPr>
          </p:nvSpPr>
          <p:spPr>
            <a:xfrm>
              <a:off x="6496050" y="1352550"/>
              <a:ext cx="69851" cy="108253"/>
            </a:xfrm>
            <a:custGeom>
              <a:avLst/>
              <a:gdLst/>
              <a:ahLst/>
              <a:cxnLst/>
              <a:rect l="0" t="0" r="0" b="0"/>
              <a:pathLst>
                <a:path w="69851" h="108253">
                  <a:moveTo>
                    <a:pt x="0" y="63500"/>
                  </a:moveTo>
                  <a:lnTo>
                    <a:pt x="0" y="63500"/>
                  </a:lnTo>
                  <a:lnTo>
                    <a:pt x="705" y="34521"/>
                  </a:lnTo>
                  <a:lnTo>
                    <a:pt x="1881" y="31480"/>
                  </a:lnTo>
                  <a:lnTo>
                    <a:pt x="3371" y="29454"/>
                  </a:lnTo>
                  <a:lnTo>
                    <a:pt x="6480" y="28808"/>
                  </a:lnTo>
                  <a:lnTo>
                    <a:pt x="15580" y="29972"/>
                  </a:lnTo>
                  <a:lnTo>
                    <a:pt x="22917" y="34723"/>
                  </a:lnTo>
                  <a:lnTo>
                    <a:pt x="44790" y="66200"/>
                  </a:lnTo>
                  <a:lnTo>
                    <a:pt x="50950" y="80928"/>
                  </a:lnTo>
                  <a:lnTo>
                    <a:pt x="51337" y="94529"/>
                  </a:lnTo>
                  <a:lnTo>
                    <a:pt x="49157" y="103866"/>
                  </a:lnTo>
                  <a:lnTo>
                    <a:pt x="47588" y="107344"/>
                  </a:lnTo>
                  <a:lnTo>
                    <a:pt x="45131" y="108252"/>
                  </a:lnTo>
                  <a:lnTo>
                    <a:pt x="42081" y="107446"/>
                  </a:lnTo>
                  <a:lnTo>
                    <a:pt x="38637" y="105497"/>
                  </a:lnTo>
                  <a:lnTo>
                    <a:pt x="36341" y="102081"/>
                  </a:lnTo>
                  <a:lnTo>
                    <a:pt x="33791" y="92642"/>
                  </a:lnTo>
                  <a:lnTo>
                    <a:pt x="38926" y="46197"/>
                  </a:lnTo>
                  <a:lnTo>
                    <a:pt x="44111" y="28999"/>
                  </a:lnTo>
                  <a:lnTo>
                    <a:pt x="57520" y="953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126"/>
            <p:cNvSpPr/>
            <p:nvPr>
              <p:custDataLst>
                <p:tags r:id="rId138"/>
              </p:custDataLst>
            </p:nvPr>
          </p:nvSpPr>
          <p:spPr>
            <a:xfrm>
              <a:off x="6604000" y="1352550"/>
              <a:ext cx="87220" cy="108228"/>
            </a:xfrm>
            <a:custGeom>
              <a:avLst/>
              <a:gdLst/>
              <a:ahLst/>
              <a:cxnLst/>
              <a:rect l="0" t="0" r="0" b="0"/>
              <a:pathLst>
                <a:path w="87220" h="108228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6272" y="51237"/>
                  </a:lnTo>
                  <a:lnTo>
                    <a:pt x="876" y="94406"/>
                  </a:lnTo>
                  <a:lnTo>
                    <a:pt x="173" y="108227"/>
                  </a:lnTo>
                  <a:lnTo>
                    <a:pt x="77" y="105486"/>
                  </a:lnTo>
                  <a:lnTo>
                    <a:pt x="12247" y="63559"/>
                  </a:lnTo>
                  <a:lnTo>
                    <a:pt x="35505" y="21009"/>
                  </a:lnTo>
                  <a:lnTo>
                    <a:pt x="45171" y="7322"/>
                  </a:lnTo>
                  <a:lnTo>
                    <a:pt x="53942" y="3254"/>
                  </a:lnTo>
                  <a:lnTo>
                    <a:pt x="59244" y="2169"/>
                  </a:lnTo>
                  <a:lnTo>
                    <a:pt x="64191" y="4269"/>
                  </a:lnTo>
                  <a:lnTo>
                    <a:pt x="73449" y="14127"/>
                  </a:lnTo>
                  <a:lnTo>
                    <a:pt x="83224" y="32173"/>
                  </a:lnTo>
                  <a:lnTo>
                    <a:pt x="87219" y="57667"/>
                  </a:lnTo>
                  <a:lnTo>
                    <a:pt x="825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127"/>
            <p:cNvSpPr/>
            <p:nvPr>
              <p:custDataLst>
                <p:tags r:id="rId139"/>
              </p:custDataLst>
            </p:nvPr>
          </p:nvSpPr>
          <p:spPr>
            <a:xfrm>
              <a:off x="6791816" y="1265415"/>
              <a:ext cx="72535" cy="245886"/>
            </a:xfrm>
            <a:custGeom>
              <a:avLst/>
              <a:gdLst/>
              <a:ahLst/>
              <a:cxnLst/>
              <a:rect l="0" t="0" r="0" b="0"/>
              <a:pathLst>
                <a:path w="72535" h="245886">
                  <a:moveTo>
                    <a:pt x="47134" y="10935"/>
                  </a:moveTo>
                  <a:lnTo>
                    <a:pt x="47134" y="10935"/>
                  </a:lnTo>
                  <a:lnTo>
                    <a:pt x="43763" y="4193"/>
                  </a:lnTo>
                  <a:lnTo>
                    <a:pt x="42065" y="2207"/>
                  </a:lnTo>
                  <a:lnTo>
                    <a:pt x="38295" y="0"/>
                  </a:lnTo>
                  <a:lnTo>
                    <a:pt x="32387" y="901"/>
                  </a:lnTo>
                  <a:lnTo>
                    <a:pt x="28836" y="2129"/>
                  </a:lnTo>
                  <a:lnTo>
                    <a:pt x="26469" y="4359"/>
                  </a:lnTo>
                  <a:lnTo>
                    <a:pt x="15615" y="38901"/>
                  </a:lnTo>
                  <a:lnTo>
                    <a:pt x="5264" y="86231"/>
                  </a:lnTo>
                  <a:lnTo>
                    <a:pt x="0" y="117363"/>
                  </a:lnTo>
                  <a:lnTo>
                    <a:pt x="1575" y="156220"/>
                  </a:lnTo>
                  <a:lnTo>
                    <a:pt x="3766" y="192036"/>
                  </a:lnTo>
                  <a:lnTo>
                    <a:pt x="20317" y="229944"/>
                  </a:lnTo>
                  <a:lnTo>
                    <a:pt x="27140" y="235963"/>
                  </a:lnTo>
                  <a:lnTo>
                    <a:pt x="72534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128"/>
            <p:cNvSpPr/>
            <p:nvPr>
              <p:custDataLst>
                <p:tags r:id="rId140"/>
              </p:custDataLst>
            </p:nvPr>
          </p:nvSpPr>
          <p:spPr>
            <a:xfrm>
              <a:off x="6897450" y="1333515"/>
              <a:ext cx="50890" cy="242095"/>
            </a:xfrm>
            <a:custGeom>
              <a:avLst/>
              <a:gdLst/>
              <a:ahLst/>
              <a:cxnLst/>
              <a:rect l="0" t="0" r="0" b="0"/>
              <a:pathLst>
                <a:path w="50890" h="242095">
                  <a:moveTo>
                    <a:pt x="30400" y="88885"/>
                  </a:moveTo>
                  <a:lnTo>
                    <a:pt x="30400" y="88885"/>
                  </a:lnTo>
                  <a:lnTo>
                    <a:pt x="35867" y="83418"/>
                  </a:lnTo>
                  <a:lnTo>
                    <a:pt x="29747" y="86168"/>
                  </a:lnTo>
                  <a:lnTo>
                    <a:pt x="24700" y="93322"/>
                  </a:lnTo>
                  <a:lnTo>
                    <a:pt x="22367" y="98193"/>
                  </a:lnTo>
                  <a:lnTo>
                    <a:pt x="22280" y="137134"/>
                  </a:lnTo>
                  <a:lnTo>
                    <a:pt x="19370" y="176010"/>
                  </a:lnTo>
                  <a:lnTo>
                    <a:pt x="16149" y="219585"/>
                  </a:lnTo>
                  <a:lnTo>
                    <a:pt x="12298" y="242094"/>
                  </a:lnTo>
                  <a:lnTo>
                    <a:pt x="11276" y="241824"/>
                  </a:lnTo>
                  <a:lnTo>
                    <a:pt x="8260" y="235880"/>
                  </a:lnTo>
                  <a:lnTo>
                    <a:pt x="4938" y="190175"/>
                  </a:lnTo>
                  <a:lnTo>
                    <a:pt x="827" y="146727"/>
                  </a:lnTo>
                  <a:lnTo>
                    <a:pt x="0" y="99830"/>
                  </a:lnTo>
                  <a:lnTo>
                    <a:pt x="3205" y="60613"/>
                  </a:lnTo>
                  <a:lnTo>
                    <a:pt x="6253" y="14253"/>
                  </a:lnTo>
                  <a:lnTo>
                    <a:pt x="11672" y="3739"/>
                  </a:lnTo>
                  <a:lnTo>
                    <a:pt x="15092" y="1077"/>
                  </a:lnTo>
                  <a:lnTo>
                    <a:pt x="18784" y="7"/>
                  </a:lnTo>
                  <a:lnTo>
                    <a:pt x="22656" y="0"/>
                  </a:lnTo>
                  <a:lnTo>
                    <a:pt x="32602" y="5636"/>
                  </a:lnTo>
                  <a:lnTo>
                    <a:pt x="38218" y="10102"/>
                  </a:lnTo>
                  <a:lnTo>
                    <a:pt x="46340" y="24472"/>
                  </a:lnTo>
                  <a:lnTo>
                    <a:pt x="50889" y="41913"/>
                  </a:lnTo>
                  <a:lnTo>
                    <a:pt x="50561" y="59071"/>
                  </a:lnTo>
                  <a:lnTo>
                    <a:pt x="44299" y="72342"/>
                  </a:lnTo>
                  <a:lnTo>
                    <a:pt x="35166" y="81532"/>
                  </a:lnTo>
                  <a:lnTo>
                    <a:pt x="26403" y="85617"/>
                  </a:lnTo>
                  <a:lnTo>
                    <a:pt x="22797" y="85295"/>
                  </a:lnTo>
                  <a:lnTo>
                    <a:pt x="11350" y="7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129"/>
            <p:cNvSpPr/>
            <p:nvPr>
              <p:custDataLst>
                <p:tags r:id="rId141"/>
              </p:custDataLst>
            </p:nvPr>
          </p:nvSpPr>
          <p:spPr>
            <a:xfrm>
              <a:off x="6978650" y="1229148"/>
              <a:ext cx="86293" cy="263103"/>
            </a:xfrm>
            <a:custGeom>
              <a:avLst/>
              <a:gdLst/>
              <a:ahLst/>
              <a:cxnLst/>
              <a:rect l="0" t="0" r="0" b="0"/>
              <a:pathLst>
                <a:path w="86293" h="263103">
                  <a:moveTo>
                    <a:pt x="0" y="9102"/>
                  </a:moveTo>
                  <a:lnTo>
                    <a:pt x="0" y="9102"/>
                  </a:lnTo>
                  <a:lnTo>
                    <a:pt x="17676" y="264"/>
                  </a:lnTo>
                  <a:lnTo>
                    <a:pt x="27611" y="0"/>
                  </a:lnTo>
                  <a:lnTo>
                    <a:pt x="33224" y="917"/>
                  </a:lnTo>
                  <a:lnTo>
                    <a:pt x="45105" y="13225"/>
                  </a:lnTo>
                  <a:lnTo>
                    <a:pt x="66608" y="52250"/>
                  </a:lnTo>
                  <a:lnTo>
                    <a:pt x="80100" y="90169"/>
                  </a:lnTo>
                  <a:lnTo>
                    <a:pt x="86292" y="132683"/>
                  </a:lnTo>
                  <a:lnTo>
                    <a:pt x="84756" y="176560"/>
                  </a:lnTo>
                  <a:lnTo>
                    <a:pt x="73091" y="214098"/>
                  </a:lnTo>
                  <a:lnTo>
                    <a:pt x="25400" y="2631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627"/>
          <p:cNvGrpSpPr/>
          <p:nvPr/>
        </p:nvGrpSpPr>
        <p:grpSpPr>
          <a:xfrm>
            <a:off x="7421602" y="1295400"/>
            <a:ext cx="415305" cy="159117"/>
            <a:chOff x="7421602" y="1295400"/>
            <a:chExt cx="415305" cy="159117"/>
          </a:xfrm>
        </p:grpSpPr>
        <p:sp>
          <p:nvSpPr>
            <p:cNvPr id="59" name="SMARTInkShape-3130"/>
            <p:cNvSpPr/>
            <p:nvPr>
              <p:custDataLst>
                <p:tags r:id="rId130"/>
              </p:custDataLst>
            </p:nvPr>
          </p:nvSpPr>
          <p:spPr>
            <a:xfrm>
              <a:off x="7421602" y="1337368"/>
              <a:ext cx="65049" cy="117149"/>
            </a:xfrm>
            <a:custGeom>
              <a:avLst/>
              <a:gdLst/>
              <a:ahLst/>
              <a:cxnLst/>
              <a:rect l="0" t="0" r="0" b="0"/>
              <a:pathLst>
                <a:path w="65049" h="117149">
                  <a:moveTo>
                    <a:pt x="58698" y="15182"/>
                  </a:moveTo>
                  <a:lnTo>
                    <a:pt x="58698" y="15182"/>
                  </a:lnTo>
                  <a:lnTo>
                    <a:pt x="49859" y="876"/>
                  </a:lnTo>
                  <a:lnTo>
                    <a:pt x="47866" y="0"/>
                  </a:lnTo>
                  <a:lnTo>
                    <a:pt x="45833" y="122"/>
                  </a:lnTo>
                  <a:lnTo>
                    <a:pt x="43770" y="909"/>
                  </a:lnTo>
                  <a:lnTo>
                    <a:pt x="34127" y="8758"/>
                  </a:lnTo>
                  <a:lnTo>
                    <a:pt x="10933" y="45110"/>
                  </a:lnTo>
                  <a:lnTo>
                    <a:pt x="31" y="75343"/>
                  </a:lnTo>
                  <a:lnTo>
                    <a:pt x="0" y="100114"/>
                  </a:lnTo>
                  <a:lnTo>
                    <a:pt x="4623" y="111255"/>
                  </a:lnTo>
                  <a:lnTo>
                    <a:pt x="7831" y="115214"/>
                  </a:lnTo>
                  <a:lnTo>
                    <a:pt x="14204" y="117148"/>
                  </a:lnTo>
                  <a:lnTo>
                    <a:pt x="65048" y="11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131"/>
            <p:cNvSpPr/>
            <p:nvPr>
              <p:custDataLst>
                <p:tags r:id="rId131"/>
              </p:custDataLst>
            </p:nvPr>
          </p:nvSpPr>
          <p:spPr>
            <a:xfrm>
              <a:off x="7543028" y="1365250"/>
              <a:ext cx="59817" cy="76511"/>
            </a:xfrm>
            <a:custGeom>
              <a:avLst/>
              <a:gdLst/>
              <a:ahLst/>
              <a:cxnLst/>
              <a:rect l="0" t="0" r="0" b="0"/>
              <a:pathLst>
                <a:path w="59817" h="76511">
                  <a:moveTo>
                    <a:pt x="45222" y="31750"/>
                  </a:moveTo>
                  <a:lnTo>
                    <a:pt x="45222" y="31750"/>
                  </a:lnTo>
                  <a:lnTo>
                    <a:pt x="36383" y="14073"/>
                  </a:lnTo>
                  <a:lnTo>
                    <a:pt x="33685" y="12204"/>
                  </a:lnTo>
                  <a:lnTo>
                    <a:pt x="30475" y="11664"/>
                  </a:lnTo>
                  <a:lnTo>
                    <a:pt x="26924" y="12009"/>
                  </a:lnTo>
                  <a:lnTo>
                    <a:pt x="11813" y="22608"/>
                  </a:lnTo>
                  <a:lnTo>
                    <a:pt x="3797" y="35213"/>
                  </a:lnTo>
                  <a:lnTo>
                    <a:pt x="672" y="42525"/>
                  </a:lnTo>
                  <a:lnTo>
                    <a:pt x="0" y="48811"/>
                  </a:lnTo>
                  <a:lnTo>
                    <a:pt x="3016" y="59559"/>
                  </a:lnTo>
                  <a:lnTo>
                    <a:pt x="16018" y="73543"/>
                  </a:lnTo>
                  <a:lnTo>
                    <a:pt x="21520" y="75840"/>
                  </a:lnTo>
                  <a:lnTo>
                    <a:pt x="33276" y="76510"/>
                  </a:lnTo>
                  <a:lnTo>
                    <a:pt x="38670" y="74290"/>
                  </a:lnTo>
                  <a:lnTo>
                    <a:pt x="48424" y="66179"/>
                  </a:lnTo>
                  <a:lnTo>
                    <a:pt x="58479" y="53083"/>
                  </a:lnTo>
                  <a:lnTo>
                    <a:pt x="59816" y="42643"/>
                  </a:lnTo>
                  <a:lnTo>
                    <a:pt x="59184" y="36895"/>
                  </a:lnTo>
                  <a:lnTo>
                    <a:pt x="52839" y="26746"/>
                  </a:lnTo>
                  <a:lnTo>
                    <a:pt x="35642" y="10186"/>
                  </a:lnTo>
                  <a:lnTo>
                    <a:pt x="32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132"/>
            <p:cNvSpPr/>
            <p:nvPr>
              <p:custDataLst>
                <p:tags r:id="rId132"/>
              </p:custDataLst>
            </p:nvPr>
          </p:nvSpPr>
          <p:spPr>
            <a:xfrm>
              <a:off x="7689850" y="1371600"/>
              <a:ext cx="14374" cy="69851"/>
            </a:xfrm>
            <a:custGeom>
              <a:avLst/>
              <a:gdLst/>
              <a:ahLst/>
              <a:cxnLst/>
              <a:rect l="0" t="0" r="0" b="0"/>
              <a:pathLst>
                <a:path w="14374" h="69851">
                  <a:moveTo>
                    <a:pt x="6350" y="0"/>
                  </a:moveTo>
                  <a:lnTo>
                    <a:pt x="6350" y="0"/>
                  </a:lnTo>
                  <a:lnTo>
                    <a:pt x="13091" y="0"/>
                  </a:lnTo>
                  <a:lnTo>
                    <a:pt x="14373" y="2822"/>
                  </a:lnTo>
                  <a:lnTo>
                    <a:pt x="12233" y="3754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133"/>
            <p:cNvSpPr/>
            <p:nvPr>
              <p:custDataLst>
                <p:tags r:id="rId133"/>
              </p:custDataLst>
            </p:nvPr>
          </p:nvSpPr>
          <p:spPr>
            <a:xfrm>
              <a:off x="7684382" y="1295400"/>
              <a:ext cx="5469" cy="69851"/>
            </a:xfrm>
            <a:custGeom>
              <a:avLst/>
              <a:gdLst/>
              <a:ahLst/>
              <a:cxnLst/>
              <a:rect l="0" t="0" r="0" b="0"/>
              <a:pathLst>
                <a:path w="5469" h="69851">
                  <a:moveTo>
                    <a:pt x="5468" y="69850"/>
                  </a:moveTo>
                  <a:lnTo>
                    <a:pt x="5468" y="69850"/>
                  </a:lnTo>
                  <a:lnTo>
                    <a:pt x="3586" y="28423"/>
                  </a:lnTo>
                  <a:lnTo>
                    <a:pt x="0" y="5614"/>
                  </a:lnTo>
                  <a:lnTo>
                    <a:pt x="412" y="3743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134"/>
            <p:cNvSpPr/>
            <p:nvPr>
              <p:custDataLst>
                <p:tags r:id="rId134"/>
              </p:custDataLst>
            </p:nvPr>
          </p:nvSpPr>
          <p:spPr>
            <a:xfrm>
              <a:off x="7747887" y="1308100"/>
              <a:ext cx="89020" cy="120651"/>
            </a:xfrm>
            <a:custGeom>
              <a:avLst/>
              <a:gdLst/>
              <a:ahLst/>
              <a:cxnLst/>
              <a:rect l="0" t="0" r="0" b="0"/>
              <a:pathLst>
                <a:path w="89020" h="120651">
                  <a:moveTo>
                    <a:pt x="18163" y="0"/>
                  </a:moveTo>
                  <a:lnTo>
                    <a:pt x="18163" y="0"/>
                  </a:lnTo>
                  <a:lnTo>
                    <a:pt x="18162" y="3371"/>
                  </a:lnTo>
                  <a:lnTo>
                    <a:pt x="14400" y="6908"/>
                  </a:lnTo>
                  <a:lnTo>
                    <a:pt x="11421" y="8838"/>
                  </a:lnTo>
                  <a:lnTo>
                    <a:pt x="9435" y="12242"/>
                  </a:lnTo>
                  <a:lnTo>
                    <a:pt x="6640" y="27146"/>
                  </a:lnTo>
                  <a:lnTo>
                    <a:pt x="5565" y="72381"/>
                  </a:lnTo>
                  <a:lnTo>
                    <a:pt x="4788" y="92707"/>
                  </a:lnTo>
                  <a:lnTo>
                    <a:pt x="0" y="105803"/>
                  </a:lnTo>
                  <a:lnTo>
                    <a:pt x="11407" y="63794"/>
                  </a:lnTo>
                  <a:lnTo>
                    <a:pt x="34625" y="24411"/>
                  </a:lnTo>
                  <a:lnTo>
                    <a:pt x="45235" y="17905"/>
                  </a:lnTo>
                  <a:lnTo>
                    <a:pt x="51028" y="16170"/>
                  </a:lnTo>
                  <a:lnTo>
                    <a:pt x="63108" y="18005"/>
                  </a:lnTo>
                  <a:lnTo>
                    <a:pt x="69294" y="20470"/>
                  </a:lnTo>
                  <a:lnTo>
                    <a:pt x="74122" y="24936"/>
                  </a:lnTo>
                  <a:lnTo>
                    <a:pt x="81369" y="37423"/>
                  </a:lnTo>
                  <a:lnTo>
                    <a:pt x="89019" y="75405"/>
                  </a:lnTo>
                  <a:lnTo>
                    <a:pt x="88013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628"/>
          <p:cNvGrpSpPr/>
          <p:nvPr/>
        </p:nvGrpSpPr>
        <p:grpSpPr>
          <a:xfrm>
            <a:off x="1658310" y="2255034"/>
            <a:ext cx="513391" cy="270399"/>
            <a:chOff x="1658310" y="2255034"/>
            <a:chExt cx="513391" cy="270399"/>
          </a:xfrm>
        </p:grpSpPr>
        <p:sp>
          <p:nvSpPr>
            <p:cNvPr id="65" name="SMARTInkShape-3135"/>
            <p:cNvSpPr/>
            <p:nvPr>
              <p:custDataLst>
                <p:tags r:id="rId126"/>
              </p:custDataLst>
            </p:nvPr>
          </p:nvSpPr>
          <p:spPr>
            <a:xfrm>
              <a:off x="1658310" y="2267956"/>
              <a:ext cx="227641" cy="227595"/>
            </a:xfrm>
            <a:custGeom>
              <a:avLst/>
              <a:gdLst/>
              <a:ahLst/>
              <a:cxnLst/>
              <a:rect l="0" t="0" r="0" b="0"/>
              <a:pathLst>
                <a:path w="227641" h="227595">
                  <a:moveTo>
                    <a:pt x="11740" y="24394"/>
                  </a:moveTo>
                  <a:lnTo>
                    <a:pt x="11740" y="24394"/>
                  </a:lnTo>
                  <a:lnTo>
                    <a:pt x="6714" y="12461"/>
                  </a:lnTo>
                  <a:lnTo>
                    <a:pt x="6273" y="10088"/>
                  </a:lnTo>
                  <a:lnTo>
                    <a:pt x="5273" y="8507"/>
                  </a:lnTo>
                  <a:lnTo>
                    <a:pt x="3901" y="7453"/>
                  </a:lnTo>
                  <a:lnTo>
                    <a:pt x="2280" y="6750"/>
                  </a:lnTo>
                  <a:lnTo>
                    <a:pt x="1200" y="5576"/>
                  </a:lnTo>
                  <a:lnTo>
                    <a:pt x="0" y="2389"/>
                  </a:lnTo>
                  <a:lnTo>
                    <a:pt x="386" y="1258"/>
                  </a:lnTo>
                  <a:lnTo>
                    <a:pt x="1348" y="503"/>
                  </a:lnTo>
                  <a:lnTo>
                    <a:pt x="2696" y="0"/>
                  </a:lnTo>
                  <a:lnTo>
                    <a:pt x="18075" y="9405"/>
                  </a:lnTo>
                  <a:lnTo>
                    <a:pt x="58627" y="46418"/>
                  </a:lnTo>
                  <a:lnTo>
                    <a:pt x="99005" y="86365"/>
                  </a:lnTo>
                  <a:lnTo>
                    <a:pt x="139570" y="128719"/>
                  </a:lnTo>
                  <a:lnTo>
                    <a:pt x="172771" y="168866"/>
                  </a:lnTo>
                  <a:lnTo>
                    <a:pt x="208823" y="214313"/>
                  </a:lnTo>
                  <a:lnTo>
                    <a:pt x="221437" y="226795"/>
                  </a:lnTo>
                  <a:lnTo>
                    <a:pt x="227640" y="227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136"/>
            <p:cNvSpPr/>
            <p:nvPr>
              <p:custDataLst>
                <p:tags r:id="rId127"/>
              </p:custDataLst>
            </p:nvPr>
          </p:nvSpPr>
          <p:spPr>
            <a:xfrm>
              <a:off x="1678917" y="2255034"/>
              <a:ext cx="219734" cy="270399"/>
            </a:xfrm>
            <a:custGeom>
              <a:avLst/>
              <a:gdLst/>
              <a:ahLst/>
              <a:cxnLst/>
              <a:rect l="0" t="0" r="0" b="0"/>
              <a:pathLst>
                <a:path w="219734" h="270399">
                  <a:moveTo>
                    <a:pt x="219733" y="18266"/>
                  </a:moveTo>
                  <a:lnTo>
                    <a:pt x="219733" y="18266"/>
                  </a:lnTo>
                  <a:lnTo>
                    <a:pt x="219733" y="1864"/>
                  </a:lnTo>
                  <a:lnTo>
                    <a:pt x="219027" y="981"/>
                  </a:lnTo>
                  <a:lnTo>
                    <a:pt x="216362" y="0"/>
                  </a:lnTo>
                  <a:lnTo>
                    <a:pt x="193053" y="26949"/>
                  </a:lnTo>
                  <a:lnTo>
                    <a:pt x="163120" y="70915"/>
                  </a:lnTo>
                  <a:lnTo>
                    <a:pt x="132907" y="116686"/>
                  </a:lnTo>
                  <a:lnTo>
                    <a:pt x="97820" y="162825"/>
                  </a:lnTo>
                  <a:lnTo>
                    <a:pt x="63656" y="208125"/>
                  </a:lnTo>
                  <a:lnTo>
                    <a:pt x="21021" y="254698"/>
                  </a:lnTo>
                  <a:lnTo>
                    <a:pt x="200" y="270398"/>
                  </a:lnTo>
                  <a:lnTo>
                    <a:pt x="0" y="270316"/>
                  </a:lnTo>
                  <a:lnTo>
                    <a:pt x="3833" y="26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137"/>
            <p:cNvSpPr/>
            <p:nvPr>
              <p:custDataLst>
                <p:tags r:id="rId128"/>
              </p:custDataLst>
            </p:nvPr>
          </p:nvSpPr>
          <p:spPr>
            <a:xfrm>
              <a:off x="2041329" y="2381250"/>
              <a:ext cx="85922" cy="6090"/>
            </a:xfrm>
            <a:custGeom>
              <a:avLst/>
              <a:gdLst/>
              <a:ahLst/>
              <a:cxnLst/>
              <a:rect l="0" t="0" r="0" b="0"/>
              <a:pathLst>
                <a:path w="85922" h="6090">
                  <a:moveTo>
                    <a:pt x="3371" y="0"/>
                  </a:moveTo>
                  <a:lnTo>
                    <a:pt x="3371" y="0"/>
                  </a:lnTo>
                  <a:lnTo>
                    <a:pt x="3371" y="5467"/>
                  </a:lnTo>
                  <a:lnTo>
                    <a:pt x="2665" y="5761"/>
                  </a:lnTo>
                  <a:lnTo>
                    <a:pt x="0" y="6089"/>
                  </a:lnTo>
                  <a:lnTo>
                    <a:pt x="39496" y="4458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138"/>
            <p:cNvSpPr/>
            <p:nvPr>
              <p:custDataLst>
                <p:tags r:id="rId129"/>
              </p:custDataLst>
            </p:nvPr>
          </p:nvSpPr>
          <p:spPr>
            <a:xfrm>
              <a:off x="2054918" y="2444750"/>
              <a:ext cx="116783" cy="30190"/>
            </a:xfrm>
            <a:custGeom>
              <a:avLst/>
              <a:gdLst/>
              <a:ahLst/>
              <a:cxnLst/>
              <a:rect l="0" t="0" r="0" b="0"/>
              <a:pathLst>
                <a:path w="116783" h="30190">
                  <a:moveTo>
                    <a:pt x="15182" y="0"/>
                  </a:moveTo>
                  <a:lnTo>
                    <a:pt x="15182" y="0"/>
                  </a:lnTo>
                  <a:lnTo>
                    <a:pt x="3248" y="13815"/>
                  </a:lnTo>
                  <a:lnTo>
                    <a:pt x="876" y="17677"/>
                  </a:lnTo>
                  <a:lnTo>
                    <a:pt x="0" y="20957"/>
                  </a:lnTo>
                  <a:lnTo>
                    <a:pt x="122" y="23849"/>
                  </a:lnTo>
                  <a:lnTo>
                    <a:pt x="909" y="26482"/>
                  </a:lnTo>
                  <a:lnTo>
                    <a:pt x="3550" y="28238"/>
                  </a:lnTo>
                  <a:lnTo>
                    <a:pt x="12129" y="30189"/>
                  </a:lnTo>
                  <a:lnTo>
                    <a:pt x="54831" y="24637"/>
                  </a:lnTo>
                  <a:lnTo>
                    <a:pt x="11678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629"/>
          <p:cNvGrpSpPr/>
          <p:nvPr/>
        </p:nvGrpSpPr>
        <p:grpSpPr>
          <a:xfrm>
            <a:off x="2465627" y="2265833"/>
            <a:ext cx="982424" cy="325442"/>
            <a:chOff x="2465627" y="2265833"/>
            <a:chExt cx="982424" cy="325442"/>
          </a:xfrm>
        </p:grpSpPr>
        <p:sp>
          <p:nvSpPr>
            <p:cNvPr id="70" name="SMARTInkShape-3139"/>
            <p:cNvSpPr/>
            <p:nvPr>
              <p:custDataLst>
                <p:tags r:id="rId118"/>
              </p:custDataLst>
            </p:nvPr>
          </p:nvSpPr>
          <p:spPr>
            <a:xfrm>
              <a:off x="2465627" y="2265833"/>
              <a:ext cx="93163" cy="239436"/>
            </a:xfrm>
            <a:custGeom>
              <a:avLst/>
              <a:gdLst/>
              <a:ahLst/>
              <a:cxnLst/>
              <a:rect l="0" t="0" r="0" b="0"/>
              <a:pathLst>
                <a:path w="93163" h="239436">
                  <a:moveTo>
                    <a:pt x="87073" y="45567"/>
                  </a:moveTo>
                  <a:lnTo>
                    <a:pt x="87073" y="45567"/>
                  </a:lnTo>
                  <a:lnTo>
                    <a:pt x="87073" y="42196"/>
                  </a:lnTo>
                  <a:lnTo>
                    <a:pt x="93031" y="15484"/>
                  </a:lnTo>
                  <a:lnTo>
                    <a:pt x="93162" y="12812"/>
                  </a:lnTo>
                  <a:lnTo>
                    <a:pt x="89975" y="2309"/>
                  </a:lnTo>
                  <a:lnTo>
                    <a:pt x="88302" y="500"/>
                  </a:lnTo>
                  <a:lnTo>
                    <a:pt x="86481" y="0"/>
                  </a:lnTo>
                  <a:lnTo>
                    <a:pt x="84562" y="372"/>
                  </a:lnTo>
                  <a:lnTo>
                    <a:pt x="61203" y="17589"/>
                  </a:lnTo>
                  <a:lnTo>
                    <a:pt x="39034" y="43706"/>
                  </a:lnTo>
                  <a:lnTo>
                    <a:pt x="18187" y="86017"/>
                  </a:lnTo>
                  <a:lnTo>
                    <a:pt x="3851" y="124818"/>
                  </a:lnTo>
                  <a:lnTo>
                    <a:pt x="0" y="164415"/>
                  </a:lnTo>
                  <a:lnTo>
                    <a:pt x="4280" y="200647"/>
                  </a:lnTo>
                  <a:lnTo>
                    <a:pt x="10530" y="215856"/>
                  </a:lnTo>
                  <a:lnTo>
                    <a:pt x="21774" y="227320"/>
                  </a:lnTo>
                  <a:lnTo>
                    <a:pt x="35473" y="235707"/>
                  </a:lnTo>
                  <a:lnTo>
                    <a:pt x="48617" y="239435"/>
                  </a:lnTo>
                  <a:lnTo>
                    <a:pt x="61515" y="237329"/>
                  </a:lnTo>
                  <a:lnTo>
                    <a:pt x="72892" y="231689"/>
                  </a:lnTo>
                  <a:lnTo>
                    <a:pt x="80300" y="224479"/>
                  </a:lnTo>
                  <a:lnTo>
                    <a:pt x="81852" y="220580"/>
                  </a:lnTo>
                  <a:lnTo>
                    <a:pt x="81695" y="212486"/>
                  </a:lnTo>
                  <a:lnTo>
                    <a:pt x="77640" y="199996"/>
                  </a:lnTo>
                  <a:lnTo>
                    <a:pt x="72062" y="193459"/>
                  </a:lnTo>
                  <a:lnTo>
                    <a:pt x="57971" y="181982"/>
                  </a:lnTo>
                  <a:lnTo>
                    <a:pt x="52658" y="179825"/>
                  </a:lnTo>
                  <a:lnTo>
                    <a:pt x="55323" y="178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140"/>
            <p:cNvSpPr/>
            <p:nvPr>
              <p:custDataLst>
                <p:tags r:id="rId119"/>
              </p:custDataLst>
            </p:nvPr>
          </p:nvSpPr>
          <p:spPr>
            <a:xfrm>
              <a:off x="2604383" y="2408156"/>
              <a:ext cx="54837" cy="81045"/>
            </a:xfrm>
            <a:custGeom>
              <a:avLst/>
              <a:gdLst/>
              <a:ahLst/>
              <a:cxnLst/>
              <a:rect l="0" t="0" r="0" b="0"/>
              <a:pathLst>
                <a:path w="54837" h="81045">
                  <a:moveTo>
                    <a:pt x="5467" y="23894"/>
                  </a:moveTo>
                  <a:lnTo>
                    <a:pt x="5467" y="23894"/>
                  </a:lnTo>
                  <a:lnTo>
                    <a:pt x="0" y="23894"/>
                  </a:lnTo>
                  <a:lnTo>
                    <a:pt x="2749" y="27265"/>
                  </a:lnTo>
                  <a:lnTo>
                    <a:pt x="6140" y="28920"/>
                  </a:lnTo>
                  <a:lnTo>
                    <a:pt x="17438" y="29982"/>
                  </a:lnTo>
                  <a:lnTo>
                    <a:pt x="32532" y="26795"/>
                  </a:lnTo>
                  <a:lnTo>
                    <a:pt x="43668" y="21383"/>
                  </a:lnTo>
                  <a:lnTo>
                    <a:pt x="51436" y="11939"/>
                  </a:lnTo>
                  <a:lnTo>
                    <a:pt x="54836" y="3575"/>
                  </a:lnTo>
                  <a:lnTo>
                    <a:pt x="53902" y="1882"/>
                  </a:lnTo>
                  <a:lnTo>
                    <a:pt x="51868" y="752"/>
                  </a:lnTo>
                  <a:lnTo>
                    <a:pt x="49101" y="0"/>
                  </a:lnTo>
                  <a:lnTo>
                    <a:pt x="42264" y="1044"/>
                  </a:lnTo>
                  <a:lnTo>
                    <a:pt x="38465" y="2311"/>
                  </a:lnTo>
                  <a:lnTo>
                    <a:pt x="23005" y="14207"/>
                  </a:lnTo>
                  <a:lnTo>
                    <a:pt x="14908" y="27114"/>
                  </a:lnTo>
                  <a:lnTo>
                    <a:pt x="7332" y="51655"/>
                  </a:lnTo>
                  <a:lnTo>
                    <a:pt x="9391" y="69043"/>
                  </a:lnTo>
                  <a:lnTo>
                    <a:pt x="12620" y="75710"/>
                  </a:lnTo>
                  <a:lnTo>
                    <a:pt x="14469" y="77488"/>
                  </a:lnTo>
                  <a:lnTo>
                    <a:pt x="49917" y="81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141"/>
            <p:cNvSpPr/>
            <p:nvPr>
              <p:custDataLst>
                <p:tags r:id="rId120"/>
              </p:custDataLst>
            </p:nvPr>
          </p:nvSpPr>
          <p:spPr>
            <a:xfrm>
              <a:off x="2729094" y="2413000"/>
              <a:ext cx="76445" cy="83722"/>
            </a:xfrm>
            <a:custGeom>
              <a:avLst/>
              <a:gdLst/>
              <a:ahLst/>
              <a:cxnLst/>
              <a:rect l="0" t="0" r="0" b="0"/>
              <a:pathLst>
                <a:path w="76445" h="83722">
                  <a:moveTo>
                    <a:pt x="64906" y="12700"/>
                  </a:moveTo>
                  <a:lnTo>
                    <a:pt x="64906" y="12700"/>
                  </a:lnTo>
                  <a:lnTo>
                    <a:pt x="49005" y="11994"/>
                  </a:lnTo>
                  <a:lnTo>
                    <a:pt x="41141" y="9329"/>
                  </a:lnTo>
                  <a:lnTo>
                    <a:pt x="32942" y="9555"/>
                  </a:lnTo>
                  <a:lnTo>
                    <a:pt x="28780" y="10604"/>
                  </a:lnTo>
                  <a:lnTo>
                    <a:pt x="12810" y="22192"/>
                  </a:lnTo>
                  <a:lnTo>
                    <a:pt x="4593" y="35028"/>
                  </a:lnTo>
                  <a:lnTo>
                    <a:pt x="0" y="48729"/>
                  </a:lnTo>
                  <a:lnTo>
                    <a:pt x="311" y="59522"/>
                  </a:lnTo>
                  <a:lnTo>
                    <a:pt x="6563" y="69023"/>
                  </a:lnTo>
                  <a:lnTo>
                    <a:pt x="24454" y="83249"/>
                  </a:lnTo>
                  <a:lnTo>
                    <a:pt x="30177" y="83721"/>
                  </a:lnTo>
                  <a:lnTo>
                    <a:pt x="44061" y="80483"/>
                  </a:lnTo>
                  <a:lnTo>
                    <a:pt x="64374" y="67356"/>
                  </a:lnTo>
                  <a:lnTo>
                    <a:pt x="71725" y="56042"/>
                  </a:lnTo>
                  <a:lnTo>
                    <a:pt x="76444" y="31531"/>
                  </a:lnTo>
                  <a:lnTo>
                    <a:pt x="75208" y="22716"/>
                  </a:lnTo>
                  <a:lnTo>
                    <a:pt x="70546" y="13786"/>
                  </a:lnTo>
                  <a:lnTo>
                    <a:pt x="58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142"/>
            <p:cNvSpPr/>
            <p:nvPr>
              <p:custDataLst>
                <p:tags r:id="rId121"/>
              </p:custDataLst>
            </p:nvPr>
          </p:nvSpPr>
          <p:spPr>
            <a:xfrm>
              <a:off x="2953782" y="2279842"/>
              <a:ext cx="81519" cy="234759"/>
            </a:xfrm>
            <a:custGeom>
              <a:avLst/>
              <a:gdLst/>
              <a:ahLst/>
              <a:cxnLst/>
              <a:rect l="0" t="0" r="0" b="0"/>
              <a:pathLst>
                <a:path w="81519" h="234759">
                  <a:moveTo>
                    <a:pt x="81518" y="25208"/>
                  </a:moveTo>
                  <a:lnTo>
                    <a:pt x="81518" y="25208"/>
                  </a:lnTo>
                  <a:lnTo>
                    <a:pt x="69309" y="4160"/>
                  </a:lnTo>
                  <a:lnTo>
                    <a:pt x="65617" y="1298"/>
                  </a:lnTo>
                  <a:lnTo>
                    <a:pt x="61745" y="96"/>
                  </a:lnTo>
                  <a:lnTo>
                    <a:pt x="57753" y="0"/>
                  </a:lnTo>
                  <a:lnTo>
                    <a:pt x="49554" y="3656"/>
                  </a:lnTo>
                  <a:lnTo>
                    <a:pt x="40501" y="11396"/>
                  </a:lnTo>
                  <a:lnTo>
                    <a:pt x="18026" y="40601"/>
                  </a:lnTo>
                  <a:lnTo>
                    <a:pt x="4196" y="79049"/>
                  </a:lnTo>
                  <a:lnTo>
                    <a:pt x="0" y="121764"/>
                  </a:lnTo>
                  <a:lnTo>
                    <a:pt x="3037" y="153771"/>
                  </a:lnTo>
                  <a:lnTo>
                    <a:pt x="43418" y="234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143"/>
            <p:cNvSpPr/>
            <p:nvPr>
              <p:custDataLst>
                <p:tags r:id="rId122"/>
              </p:custDataLst>
            </p:nvPr>
          </p:nvSpPr>
          <p:spPr>
            <a:xfrm>
              <a:off x="3067050" y="2358520"/>
              <a:ext cx="79454" cy="232755"/>
            </a:xfrm>
            <a:custGeom>
              <a:avLst/>
              <a:gdLst/>
              <a:ahLst/>
              <a:cxnLst/>
              <a:rect l="0" t="0" r="0" b="0"/>
              <a:pathLst>
                <a:path w="79454" h="232755">
                  <a:moveTo>
                    <a:pt x="25400" y="98930"/>
                  </a:moveTo>
                  <a:lnTo>
                    <a:pt x="25400" y="98930"/>
                  </a:lnTo>
                  <a:lnTo>
                    <a:pt x="25400" y="102301"/>
                  </a:lnTo>
                  <a:lnTo>
                    <a:pt x="19933" y="126066"/>
                  </a:lnTo>
                  <a:lnTo>
                    <a:pt x="24192" y="173268"/>
                  </a:lnTo>
                  <a:lnTo>
                    <a:pt x="29605" y="219466"/>
                  </a:lnTo>
                  <a:lnTo>
                    <a:pt x="30796" y="229642"/>
                  </a:lnTo>
                  <a:lnTo>
                    <a:pt x="30408" y="231933"/>
                  </a:lnTo>
                  <a:lnTo>
                    <a:pt x="29445" y="232754"/>
                  </a:lnTo>
                  <a:lnTo>
                    <a:pt x="28097" y="232596"/>
                  </a:lnTo>
                  <a:lnTo>
                    <a:pt x="18895" y="188116"/>
                  </a:lnTo>
                  <a:lnTo>
                    <a:pt x="11164" y="150912"/>
                  </a:lnTo>
                  <a:lnTo>
                    <a:pt x="7301" y="107891"/>
                  </a:lnTo>
                  <a:lnTo>
                    <a:pt x="8419" y="61973"/>
                  </a:lnTo>
                  <a:lnTo>
                    <a:pt x="15195" y="31300"/>
                  </a:lnTo>
                  <a:lnTo>
                    <a:pt x="22981" y="14544"/>
                  </a:lnTo>
                  <a:lnTo>
                    <a:pt x="33497" y="2394"/>
                  </a:lnTo>
                  <a:lnTo>
                    <a:pt x="39970" y="0"/>
                  </a:lnTo>
                  <a:lnTo>
                    <a:pt x="54689" y="1104"/>
                  </a:lnTo>
                  <a:lnTo>
                    <a:pt x="61154" y="4785"/>
                  </a:lnTo>
                  <a:lnTo>
                    <a:pt x="72100" y="16401"/>
                  </a:lnTo>
                  <a:lnTo>
                    <a:pt x="77905" y="30971"/>
                  </a:lnTo>
                  <a:lnTo>
                    <a:pt x="79453" y="38807"/>
                  </a:lnTo>
                  <a:lnTo>
                    <a:pt x="74891" y="66691"/>
                  </a:lnTo>
                  <a:lnTo>
                    <a:pt x="64564" y="81309"/>
                  </a:lnTo>
                  <a:lnTo>
                    <a:pt x="57859" y="87182"/>
                  </a:lnTo>
                  <a:lnTo>
                    <a:pt x="42884" y="93709"/>
                  </a:lnTo>
                  <a:lnTo>
                    <a:pt x="34940" y="95449"/>
                  </a:lnTo>
                  <a:lnTo>
                    <a:pt x="28232" y="95198"/>
                  </a:lnTo>
                  <a:lnTo>
                    <a:pt x="17016" y="91157"/>
                  </a:lnTo>
                  <a:lnTo>
                    <a:pt x="0" y="60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144"/>
            <p:cNvSpPr/>
            <p:nvPr>
              <p:custDataLst>
                <p:tags r:id="rId123"/>
              </p:custDataLst>
            </p:nvPr>
          </p:nvSpPr>
          <p:spPr>
            <a:xfrm>
              <a:off x="3181350" y="2269929"/>
              <a:ext cx="60882" cy="212922"/>
            </a:xfrm>
            <a:custGeom>
              <a:avLst/>
              <a:gdLst/>
              <a:ahLst/>
              <a:cxnLst/>
              <a:rect l="0" t="0" r="0" b="0"/>
              <a:pathLst>
                <a:path w="60882" h="2129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108"/>
                  </a:lnTo>
                  <a:lnTo>
                    <a:pt x="24628" y="8454"/>
                  </a:lnTo>
                  <a:lnTo>
                    <a:pt x="39361" y="24633"/>
                  </a:lnTo>
                  <a:lnTo>
                    <a:pt x="51957" y="49103"/>
                  </a:lnTo>
                  <a:lnTo>
                    <a:pt x="59766" y="85282"/>
                  </a:lnTo>
                  <a:lnTo>
                    <a:pt x="60881" y="129826"/>
                  </a:lnTo>
                  <a:lnTo>
                    <a:pt x="51145" y="175968"/>
                  </a:lnTo>
                  <a:lnTo>
                    <a:pt x="39692" y="203148"/>
                  </a:lnTo>
                  <a:lnTo>
                    <a:pt x="34928" y="208522"/>
                  </a:lnTo>
                  <a:lnTo>
                    <a:pt x="6350" y="212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145"/>
            <p:cNvSpPr/>
            <p:nvPr>
              <p:custDataLst>
                <p:tags r:id="rId124"/>
              </p:custDataLst>
            </p:nvPr>
          </p:nvSpPr>
          <p:spPr>
            <a:xfrm>
              <a:off x="3423533" y="2349500"/>
              <a:ext cx="11818" cy="25401"/>
            </a:xfrm>
            <a:custGeom>
              <a:avLst/>
              <a:gdLst/>
              <a:ahLst/>
              <a:cxnLst/>
              <a:rect l="0" t="0" r="0" b="0"/>
              <a:pathLst>
                <a:path w="11818" h="254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118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146"/>
            <p:cNvSpPr/>
            <p:nvPr>
              <p:custDataLst>
                <p:tags r:id="rId125"/>
              </p:custDataLst>
            </p:nvPr>
          </p:nvSpPr>
          <p:spPr>
            <a:xfrm>
              <a:off x="3435350" y="2463800"/>
              <a:ext cx="12701" cy="6089"/>
            </a:xfrm>
            <a:custGeom>
              <a:avLst/>
              <a:gdLst/>
              <a:ahLst/>
              <a:cxnLst/>
              <a:rect l="0" t="0" r="0" b="0"/>
              <a:pathLst>
                <a:path w="12701" h="608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8" y="6088"/>
                  </a:lnTo>
                  <a:lnTo>
                    <a:pt x="10125" y="547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630"/>
          <p:cNvGrpSpPr/>
          <p:nvPr/>
        </p:nvGrpSpPr>
        <p:grpSpPr>
          <a:xfrm>
            <a:off x="3751074" y="2256898"/>
            <a:ext cx="268477" cy="219603"/>
            <a:chOff x="3751074" y="2256898"/>
            <a:chExt cx="268477" cy="219603"/>
          </a:xfrm>
        </p:grpSpPr>
        <p:sp>
          <p:nvSpPr>
            <p:cNvPr id="79" name="SMARTInkShape-3147"/>
            <p:cNvSpPr/>
            <p:nvPr>
              <p:custDataLst>
                <p:tags r:id="rId114"/>
              </p:custDataLst>
            </p:nvPr>
          </p:nvSpPr>
          <p:spPr>
            <a:xfrm>
              <a:off x="3804533" y="2274444"/>
              <a:ext cx="18168" cy="202057"/>
            </a:xfrm>
            <a:custGeom>
              <a:avLst/>
              <a:gdLst/>
              <a:ahLst/>
              <a:cxnLst/>
              <a:rect l="0" t="0" r="0" b="0"/>
              <a:pathLst>
                <a:path w="18168" h="202057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5" y="4648"/>
                  </a:lnTo>
                  <a:lnTo>
                    <a:pt x="0" y="0"/>
                  </a:lnTo>
                  <a:lnTo>
                    <a:pt x="3655" y="10632"/>
                  </a:lnTo>
                  <a:lnTo>
                    <a:pt x="6991" y="45972"/>
                  </a:lnTo>
                  <a:lnTo>
                    <a:pt x="12268" y="86664"/>
                  </a:lnTo>
                  <a:lnTo>
                    <a:pt x="16419" y="123651"/>
                  </a:lnTo>
                  <a:lnTo>
                    <a:pt x="17822" y="171125"/>
                  </a:lnTo>
                  <a:lnTo>
                    <a:pt x="18167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148"/>
            <p:cNvSpPr/>
            <p:nvPr>
              <p:custDataLst>
                <p:tags r:id="rId115"/>
              </p:custDataLst>
            </p:nvPr>
          </p:nvSpPr>
          <p:spPr>
            <a:xfrm>
              <a:off x="3898900" y="2256898"/>
              <a:ext cx="12701" cy="200553"/>
            </a:xfrm>
            <a:custGeom>
              <a:avLst/>
              <a:gdLst/>
              <a:ahLst/>
              <a:cxnLst/>
              <a:rect l="0" t="0" r="0" b="0"/>
              <a:pathLst>
                <a:path w="12701" h="200553">
                  <a:moveTo>
                    <a:pt x="0" y="16402"/>
                  </a:moveTo>
                  <a:lnTo>
                    <a:pt x="0" y="16402"/>
                  </a:lnTo>
                  <a:lnTo>
                    <a:pt x="5069" y="3310"/>
                  </a:lnTo>
                  <a:lnTo>
                    <a:pt x="8838" y="0"/>
                  </a:lnTo>
                  <a:lnTo>
                    <a:pt x="10125" y="528"/>
                  </a:lnTo>
                  <a:lnTo>
                    <a:pt x="10983" y="2292"/>
                  </a:lnTo>
                  <a:lnTo>
                    <a:pt x="12474" y="43811"/>
                  </a:lnTo>
                  <a:lnTo>
                    <a:pt x="12633" y="80497"/>
                  </a:lnTo>
                  <a:lnTo>
                    <a:pt x="12687" y="123294"/>
                  </a:lnTo>
                  <a:lnTo>
                    <a:pt x="12698" y="165396"/>
                  </a:lnTo>
                  <a:lnTo>
                    <a:pt x="12700" y="20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149"/>
            <p:cNvSpPr/>
            <p:nvPr>
              <p:custDataLst>
                <p:tags r:id="rId116"/>
              </p:custDataLst>
            </p:nvPr>
          </p:nvSpPr>
          <p:spPr>
            <a:xfrm>
              <a:off x="3751074" y="2330450"/>
              <a:ext cx="211327" cy="38101"/>
            </a:xfrm>
            <a:custGeom>
              <a:avLst/>
              <a:gdLst/>
              <a:ahLst/>
              <a:cxnLst/>
              <a:rect l="0" t="0" r="0" b="0"/>
              <a:pathLst>
                <a:path w="211327" h="38101">
                  <a:moveTo>
                    <a:pt x="14476" y="38100"/>
                  </a:moveTo>
                  <a:lnTo>
                    <a:pt x="14476" y="38100"/>
                  </a:lnTo>
                  <a:lnTo>
                    <a:pt x="7734" y="38100"/>
                  </a:lnTo>
                  <a:lnTo>
                    <a:pt x="2542" y="36218"/>
                  </a:lnTo>
                  <a:lnTo>
                    <a:pt x="170" y="34729"/>
                  </a:lnTo>
                  <a:lnTo>
                    <a:pt x="0" y="33736"/>
                  </a:lnTo>
                  <a:lnTo>
                    <a:pt x="1298" y="33074"/>
                  </a:lnTo>
                  <a:lnTo>
                    <a:pt x="42713" y="22491"/>
                  </a:lnTo>
                  <a:lnTo>
                    <a:pt x="84383" y="15209"/>
                  </a:lnTo>
                  <a:lnTo>
                    <a:pt x="129342" y="8583"/>
                  </a:lnTo>
                  <a:lnTo>
                    <a:pt x="211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150"/>
            <p:cNvSpPr/>
            <p:nvPr>
              <p:custDataLst>
                <p:tags r:id="rId117"/>
              </p:custDataLst>
            </p:nvPr>
          </p:nvSpPr>
          <p:spPr>
            <a:xfrm>
              <a:off x="3755541" y="2393950"/>
              <a:ext cx="264010" cy="60221"/>
            </a:xfrm>
            <a:custGeom>
              <a:avLst/>
              <a:gdLst/>
              <a:ahLst/>
              <a:cxnLst/>
              <a:rect l="0" t="0" r="0" b="0"/>
              <a:pathLst>
                <a:path w="264010" h="60221">
                  <a:moveTo>
                    <a:pt x="3659" y="50800"/>
                  </a:moveTo>
                  <a:lnTo>
                    <a:pt x="3659" y="50800"/>
                  </a:lnTo>
                  <a:lnTo>
                    <a:pt x="288" y="54171"/>
                  </a:lnTo>
                  <a:lnTo>
                    <a:pt x="0" y="55870"/>
                  </a:lnTo>
                  <a:lnTo>
                    <a:pt x="515" y="57708"/>
                  </a:lnTo>
                  <a:lnTo>
                    <a:pt x="1563" y="59638"/>
                  </a:lnTo>
                  <a:lnTo>
                    <a:pt x="5084" y="60220"/>
                  </a:lnTo>
                  <a:lnTo>
                    <a:pt x="24229" y="56962"/>
                  </a:lnTo>
                  <a:lnTo>
                    <a:pt x="68779" y="43005"/>
                  </a:lnTo>
                  <a:lnTo>
                    <a:pt x="108012" y="32811"/>
                  </a:lnTo>
                  <a:lnTo>
                    <a:pt x="141055" y="26813"/>
                  </a:lnTo>
                  <a:lnTo>
                    <a:pt x="175496" y="21089"/>
                  </a:lnTo>
                  <a:lnTo>
                    <a:pt x="220536" y="10639"/>
                  </a:lnTo>
                  <a:lnTo>
                    <a:pt x="264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31"/>
          <p:cNvGrpSpPr/>
          <p:nvPr/>
        </p:nvGrpSpPr>
        <p:grpSpPr>
          <a:xfrm>
            <a:off x="4272862" y="2207748"/>
            <a:ext cx="464239" cy="375771"/>
            <a:chOff x="4272862" y="2207748"/>
            <a:chExt cx="464239" cy="375771"/>
          </a:xfrm>
        </p:grpSpPr>
        <p:sp>
          <p:nvSpPr>
            <p:cNvPr id="84" name="SMARTInkShape-3151"/>
            <p:cNvSpPr/>
            <p:nvPr>
              <p:custDataLst>
                <p:tags r:id="rId107"/>
              </p:custDataLst>
            </p:nvPr>
          </p:nvSpPr>
          <p:spPr>
            <a:xfrm>
              <a:off x="4326755" y="2207748"/>
              <a:ext cx="58178" cy="287803"/>
            </a:xfrm>
            <a:custGeom>
              <a:avLst/>
              <a:gdLst/>
              <a:ahLst/>
              <a:cxnLst/>
              <a:rect l="0" t="0" r="0" b="0"/>
              <a:pathLst>
                <a:path w="58178" h="287803">
                  <a:moveTo>
                    <a:pt x="42045" y="46502"/>
                  </a:moveTo>
                  <a:lnTo>
                    <a:pt x="42045" y="46502"/>
                  </a:lnTo>
                  <a:lnTo>
                    <a:pt x="47114" y="40727"/>
                  </a:lnTo>
                  <a:lnTo>
                    <a:pt x="52171" y="30601"/>
                  </a:lnTo>
                  <a:lnTo>
                    <a:pt x="54688" y="19370"/>
                  </a:lnTo>
                  <a:lnTo>
                    <a:pt x="57777" y="13747"/>
                  </a:lnTo>
                  <a:lnTo>
                    <a:pt x="58177" y="11260"/>
                  </a:lnTo>
                  <a:lnTo>
                    <a:pt x="57739" y="8896"/>
                  </a:lnTo>
                  <a:lnTo>
                    <a:pt x="55369" y="4388"/>
                  </a:lnTo>
                  <a:lnTo>
                    <a:pt x="51965" y="33"/>
                  </a:lnTo>
                  <a:lnTo>
                    <a:pt x="49364" y="0"/>
                  </a:lnTo>
                  <a:lnTo>
                    <a:pt x="42711" y="3727"/>
                  </a:lnTo>
                  <a:lnTo>
                    <a:pt x="31031" y="17130"/>
                  </a:lnTo>
                  <a:lnTo>
                    <a:pt x="11490" y="60194"/>
                  </a:lnTo>
                  <a:lnTo>
                    <a:pt x="5475" y="98301"/>
                  </a:lnTo>
                  <a:lnTo>
                    <a:pt x="244" y="137736"/>
                  </a:lnTo>
                  <a:lnTo>
                    <a:pt x="0" y="178980"/>
                  </a:lnTo>
                  <a:lnTo>
                    <a:pt x="4657" y="219575"/>
                  </a:lnTo>
                  <a:lnTo>
                    <a:pt x="12552" y="264055"/>
                  </a:lnTo>
                  <a:lnTo>
                    <a:pt x="10295" y="287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152"/>
            <p:cNvSpPr/>
            <p:nvPr>
              <p:custDataLst>
                <p:tags r:id="rId108"/>
              </p:custDataLst>
            </p:nvPr>
          </p:nvSpPr>
          <p:spPr>
            <a:xfrm>
              <a:off x="4272862" y="2374900"/>
              <a:ext cx="153089" cy="95251"/>
            </a:xfrm>
            <a:custGeom>
              <a:avLst/>
              <a:gdLst/>
              <a:ahLst/>
              <a:cxnLst/>
              <a:rect l="0" t="0" r="0" b="0"/>
              <a:pathLst>
                <a:path w="153089" h="95251">
                  <a:moveTo>
                    <a:pt x="38788" y="95250"/>
                  </a:moveTo>
                  <a:lnTo>
                    <a:pt x="38788" y="95250"/>
                  </a:lnTo>
                  <a:lnTo>
                    <a:pt x="24285" y="84405"/>
                  </a:lnTo>
                  <a:lnTo>
                    <a:pt x="716" y="60544"/>
                  </a:lnTo>
                  <a:lnTo>
                    <a:pt x="0" y="58002"/>
                  </a:lnTo>
                  <a:lnTo>
                    <a:pt x="230" y="55601"/>
                  </a:lnTo>
                  <a:lnTo>
                    <a:pt x="1793" y="53295"/>
                  </a:lnTo>
                  <a:lnTo>
                    <a:pt x="7294" y="48851"/>
                  </a:lnTo>
                  <a:lnTo>
                    <a:pt x="47123" y="43148"/>
                  </a:lnTo>
                  <a:lnTo>
                    <a:pt x="87863" y="32355"/>
                  </a:lnTo>
                  <a:lnTo>
                    <a:pt x="1530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153"/>
            <p:cNvSpPr/>
            <p:nvPr>
              <p:custDataLst>
                <p:tags r:id="rId109"/>
              </p:custDataLst>
            </p:nvPr>
          </p:nvSpPr>
          <p:spPr>
            <a:xfrm>
              <a:off x="4464050" y="2237892"/>
              <a:ext cx="6908" cy="219559"/>
            </a:xfrm>
            <a:custGeom>
              <a:avLst/>
              <a:gdLst/>
              <a:ahLst/>
              <a:cxnLst/>
              <a:rect l="0" t="0" r="0" b="0"/>
              <a:pathLst>
                <a:path w="6908" h="2195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43740"/>
                  </a:lnTo>
                  <a:lnTo>
                    <a:pt x="1881" y="86090"/>
                  </a:lnTo>
                  <a:lnTo>
                    <a:pt x="6907" y="133210"/>
                  </a:lnTo>
                  <a:lnTo>
                    <a:pt x="635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154"/>
            <p:cNvSpPr/>
            <p:nvPr>
              <p:custDataLst>
                <p:tags r:id="rId110"/>
              </p:custDataLst>
            </p:nvPr>
          </p:nvSpPr>
          <p:spPr>
            <a:xfrm>
              <a:off x="4508500" y="245110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4578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155"/>
            <p:cNvSpPr/>
            <p:nvPr>
              <p:custDataLst>
                <p:tags r:id="rId111"/>
              </p:custDataLst>
            </p:nvPr>
          </p:nvSpPr>
          <p:spPr>
            <a:xfrm>
              <a:off x="4505129" y="2349500"/>
              <a:ext cx="9722" cy="101601"/>
            </a:xfrm>
            <a:custGeom>
              <a:avLst/>
              <a:gdLst/>
              <a:ahLst/>
              <a:cxnLst/>
              <a:rect l="0" t="0" r="0" b="0"/>
              <a:pathLst>
                <a:path w="9722" h="101601">
                  <a:moveTo>
                    <a:pt x="3371" y="101600"/>
                  </a:moveTo>
                  <a:lnTo>
                    <a:pt x="3371" y="101600"/>
                  </a:lnTo>
                  <a:lnTo>
                    <a:pt x="0" y="58230"/>
                  </a:lnTo>
                  <a:lnTo>
                    <a:pt x="2750" y="10931"/>
                  </a:lnTo>
                  <a:lnTo>
                    <a:pt x="3662" y="7287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156"/>
            <p:cNvSpPr/>
            <p:nvPr>
              <p:custDataLst>
                <p:tags r:id="rId112"/>
              </p:custDataLst>
            </p:nvPr>
          </p:nvSpPr>
          <p:spPr>
            <a:xfrm>
              <a:off x="4559300" y="2351169"/>
              <a:ext cx="75177" cy="232350"/>
            </a:xfrm>
            <a:custGeom>
              <a:avLst/>
              <a:gdLst/>
              <a:ahLst/>
              <a:cxnLst/>
              <a:rect l="0" t="0" r="0" b="0"/>
              <a:pathLst>
                <a:path w="75177" h="232350">
                  <a:moveTo>
                    <a:pt x="0" y="55481"/>
                  </a:moveTo>
                  <a:lnTo>
                    <a:pt x="0" y="55481"/>
                  </a:lnTo>
                  <a:lnTo>
                    <a:pt x="11556" y="94794"/>
                  </a:lnTo>
                  <a:lnTo>
                    <a:pt x="12474" y="133724"/>
                  </a:lnTo>
                  <a:lnTo>
                    <a:pt x="12655" y="177998"/>
                  </a:lnTo>
                  <a:lnTo>
                    <a:pt x="8330" y="223257"/>
                  </a:lnTo>
                  <a:lnTo>
                    <a:pt x="7230" y="231883"/>
                  </a:lnTo>
                  <a:lnTo>
                    <a:pt x="6936" y="232349"/>
                  </a:lnTo>
                  <a:lnTo>
                    <a:pt x="2743" y="191475"/>
                  </a:lnTo>
                  <a:lnTo>
                    <a:pt x="5428" y="147412"/>
                  </a:lnTo>
                  <a:lnTo>
                    <a:pt x="9539" y="101000"/>
                  </a:lnTo>
                  <a:lnTo>
                    <a:pt x="18505" y="58777"/>
                  </a:lnTo>
                  <a:lnTo>
                    <a:pt x="38541" y="13224"/>
                  </a:lnTo>
                  <a:lnTo>
                    <a:pt x="47939" y="1893"/>
                  </a:lnTo>
                  <a:lnTo>
                    <a:pt x="53125" y="0"/>
                  </a:lnTo>
                  <a:lnTo>
                    <a:pt x="58700" y="149"/>
                  </a:lnTo>
                  <a:lnTo>
                    <a:pt x="64533" y="1659"/>
                  </a:lnTo>
                  <a:lnTo>
                    <a:pt x="68422" y="6194"/>
                  </a:lnTo>
                  <a:lnTo>
                    <a:pt x="72743" y="20641"/>
                  </a:lnTo>
                  <a:lnTo>
                    <a:pt x="75176" y="45236"/>
                  </a:lnTo>
                  <a:lnTo>
                    <a:pt x="70100" y="61982"/>
                  </a:lnTo>
                  <a:lnTo>
                    <a:pt x="52966" y="92356"/>
                  </a:lnTo>
                  <a:lnTo>
                    <a:pt x="48011" y="96998"/>
                  </a:lnTo>
                  <a:lnTo>
                    <a:pt x="19050" y="99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157"/>
            <p:cNvSpPr/>
            <p:nvPr>
              <p:custDataLst>
                <p:tags r:id="rId113"/>
              </p:custDataLst>
            </p:nvPr>
          </p:nvSpPr>
          <p:spPr>
            <a:xfrm>
              <a:off x="4686300" y="2324255"/>
              <a:ext cx="50801" cy="134262"/>
            </a:xfrm>
            <a:custGeom>
              <a:avLst/>
              <a:gdLst/>
              <a:ahLst/>
              <a:cxnLst/>
              <a:rect l="0" t="0" r="0" b="0"/>
              <a:pathLst>
                <a:path w="50801" h="134262">
                  <a:moveTo>
                    <a:pt x="50800" y="12545"/>
                  </a:moveTo>
                  <a:lnTo>
                    <a:pt x="50800" y="12545"/>
                  </a:lnTo>
                  <a:lnTo>
                    <a:pt x="47429" y="5803"/>
                  </a:lnTo>
                  <a:lnTo>
                    <a:pt x="45731" y="3817"/>
                  </a:lnTo>
                  <a:lnTo>
                    <a:pt x="41961" y="1610"/>
                  </a:lnTo>
                  <a:lnTo>
                    <a:pt x="20763" y="0"/>
                  </a:lnTo>
                  <a:lnTo>
                    <a:pt x="17369" y="1359"/>
                  </a:lnTo>
                  <a:lnTo>
                    <a:pt x="11718" y="6633"/>
                  </a:lnTo>
                  <a:lnTo>
                    <a:pt x="8736" y="13680"/>
                  </a:lnTo>
                  <a:lnTo>
                    <a:pt x="7940" y="17535"/>
                  </a:lnTo>
                  <a:lnTo>
                    <a:pt x="8938" y="25581"/>
                  </a:lnTo>
                  <a:lnTo>
                    <a:pt x="23049" y="56595"/>
                  </a:lnTo>
                  <a:lnTo>
                    <a:pt x="46656" y="96395"/>
                  </a:lnTo>
                  <a:lnTo>
                    <a:pt x="48959" y="108373"/>
                  </a:lnTo>
                  <a:lnTo>
                    <a:pt x="48101" y="118870"/>
                  </a:lnTo>
                  <a:lnTo>
                    <a:pt x="46883" y="123645"/>
                  </a:lnTo>
                  <a:lnTo>
                    <a:pt x="43250" y="127534"/>
                  </a:lnTo>
                  <a:lnTo>
                    <a:pt x="31687" y="133736"/>
                  </a:lnTo>
                  <a:lnTo>
                    <a:pt x="25358" y="134261"/>
                  </a:lnTo>
                  <a:lnTo>
                    <a:pt x="0" y="126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32"/>
          <p:cNvGrpSpPr/>
          <p:nvPr/>
        </p:nvGrpSpPr>
        <p:grpSpPr>
          <a:xfrm>
            <a:off x="5086860" y="2180338"/>
            <a:ext cx="215391" cy="285064"/>
            <a:chOff x="5086860" y="2180338"/>
            <a:chExt cx="215391" cy="285064"/>
          </a:xfrm>
        </p:grpSpPr>
        <p:sp>
          <p:nvSpPr>
            <p:cNvPr id="92" name="SMARTInkShape-3158"/>
            <p:cNvSpPr/>
            <p:nvPr>
              <p:custDataLst>
                <p:tags r:id="rId104"/>
              </p:custDataLst>
            </p:nvPr>
          </p:nvSpPr>
          <p:spPr>
            <a:xfrm>
              <a:off x="5143500" y="2180338"/>
              <a:ext cx="44451" cy="285064"/>
            </a:xfrm>
            <a:custGeom>
              <a:avLst/>
              <a:gdLst/>
              <a:ahLst/>
              <a:cxnLst/>
              <a:rect l="0" t="0" r="0" b="0"/>
              <a:pathLst>
                <a:path w="44451" h="285064">
                  <a:moveTo>
                    <a:pt x="0" y="23112"/>
                  </a:moveTo>
                  <a:lnTo>
                    <a:pt x="0" y="23112"/>
                  </a:lnTo>
                  <a:lnTo>
                    <a:pt x="11555" y="0"/>
                  </a:lnTo>
                  <a:lnTo>
                    <a:pt x="11938" y="649"/>
                  </a:lnTo>
                  <a:lnTo>
                    <a:pt x="16291" y="44150"/>
                  </a:lnTo>
                  <a:lnTo>
                    <a:pt x="13372" y="81556"/>
                  </a:lnTo>
                  <a:lnTo>
                    <a:pt x="8744" y="121490"/>
                  </a:lnTo>
                  <a:lnTo>
                    <a:pt x="4942" y="168865"/>
                  </a:lnTo>
                  <a:lnTo>
                    <a:pt x="1464" y="211643"/>
                  </a:lnTo>
                  <a:lnTo>
                    <a:pt x="898" y="257986"/>
                  </a:lnTo>
                  <a:lnTo>
                    <a:pt x="3457" y="273785"/>
                  </a:lnTo>
                  <a:lnTo>
                    <a:pt x="5832" y="279128"/>
                  </a:lnTo>
                  <a:lnTo>
                    <a:pt x="8827" y="282689"/>
                  </a:lnTo>
                  <a:lnTo>
                    <a:pt x="12235" y="285063"/>
                  </a:lnTo>
                  <a:lnTo>
                    <a:pt x="16623" y="283118"/>
                  </a:lnTo>
                  <a:lnTo>
                    <a:pt x="44450" y="24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59"/>
            <p:cNvSpPr/>
            <p:nvPr>
              <p:custDataLst>
                <p:tags r:id="rId105"/>
              </p:custDataLst>
            </p:nvPr>
          </p:nvSpPr>
          <p:spPr>
            <a:xfrm>
              <a:off x="5086860" y="2336800"/>
              <a:ext cx="139191" cy="25401"/>
            </a:xfrm>
            <a:custGeom>
              <a:avLst/>
              <a:gdLst/>
              <a:ahLst/>
              <a:cxnLst/>
              <a:rect l="0" t="0" r="0" b="0"/>
              <a:pathLst>
                <a:path w="139191" h="25401">
                  <a:moveTo>
                    <a:pt x="56640" y="25400"/>
                  </a:moveTo>
                  <a:lnTo>
                    <a:pt x="56640" y="25400"/>
                  </a:lnTo>
                  <a:lnTo>
                    <a:pt x="49898" y="22029"/>
                  </a:lnTo>
                  <a:lnTo>
                    <a:pt x="4917" y="15940"/>
                  </a:lnTo>
                  <a:lnTo>
                    <a:pt x="255" y="14140"/>
                  </a:lnTo>
                  <a:lnTo>
                    <a:pt x="0" y="13660"/>
                  </a:lnTo>
                  <a:lnTo>
                    <a:pt x="46028" y="5919"/>
                  </a:lnTo>
                  <a:lnTo>
                    <a:pt x="82659" y="1754"/>
                  </a:lnTo>
                  <a:lnTo>
                    <a:pt x="139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60"/>
            <p:cNvSpPr/>
            <p:nvPr>
              <p:custDataLst>
                <p:tags r:id="rId106"/>
              </p:custDataLst>
            </p:nvPr>
          </p:nvSpPr>
          <p:spPr>
            <a:xfrm>
              <a:off x="5240480" y="2336800"/>
              <a:ext cx="61771" cy="123482"/>
            </a:xfrm>
            <a:custGeom>
              <a:avLst/>
              <a:gdLst/>
              <a:ahLst/>
              <a:cxnLst/>
              <a:rect l="0" t="0" r="0" b="0"/>
              <a:pathLst>
                <a:path w="61771" h="123482">
                  <a:moveTo>
                    <a:pt x="42720" y="0"/>
                  </a:moveTo>
                  <a:lnTo>
                    <a:pt x="42720" y="0"/>
                  </a:lnTo>
                  <a:lnTo>
                    <a:pt x="39349" y="0"/>
                  </a:lnTo>
                  <a:lnTo>
                    <a:pt x="22326" y="5467"/>
                  </a:lnTo>
                  <a:lnTo>
                    <a:pt x="15782" y="11602"/>
                  </a:lnTo>
                  <a:lnTo>
                    <a:pt x="12061" y="16201"/>
                  </a:lnTo>
                  <a:lnTo>
                    <a:pt x="3454" y="39529"/>
                  </a:lnTo>
                  <a:lnTo>
                    <a:pt x="0" y="74653"/>
                  </a:lnTo>
                  <a:lnTo>
                    <a:pt x="4349" y="102396"/>
                  </a:lnTo>
                  <a:lnTo>
                    <a:pt x="10614" y="115124"/>
                  </a:lnTo>
                  <a:lnTo>
                    <a:pt x="14261" y="119083"/>
                  </a:lnTo>
                  <a:lnTo>
                    <a:pt x="22076" y="123481"/>
                  </a:lnTo>
                  <a:lnTo>
                    <a:pt x="26840" y="123243"/>
                  </a:lnTo>
                  <a:lnTo>
                    <a:pt x="37779" y="119215"/>
                  </a:lnTo>
                  <a:lnTo>
                    <a:pt x="52466" y="105644"/>
                  </a:lnTo>
                  <a:lnTo>
                    <a:pt x="6177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633"/>
          <p:cNvGrpSpPr/>
          <p:nvPr/>
        </p:nvGrpSpPr>
        <p:grpSpPr>
          <a:xfrm>
            <a:off x="5726518" y="2140684"/>
            <a:ext cx="363133" cy="451182"/>
            <a:chOff x="5726518" y="2140684"/>
            <a:chExt cx="363133" cy="451182"/>
          </a:xfrm>
        </p:grpSpPr>
        <p:sp>
          <p:nvSpPr>
            <p:cNvPr id="96" name="SMARTInkShape-3161"/>
            <p:cNvSpPr/>
            <p:nvPr>
              <p:custDataLst>
                <p:tags r:id="rId100"/>
              </p:custDataLst>
            </p:nvPr>
          </p:nvSpPr>
          <p:spPr>
            <a:xfrm>
              <a:off x="5726518" y="2343566"/>
              <a:ext cx="80005" cy="248300"/>
            </a:xfrm>
            <a:custGeom>
              <a:avLst/>
              <a:gdLst/>
              <a:ahLst/>
              <a:cxnLst/>
              <a:rect l="0" t="0" r="0" b="0"/>
              <a:pathLst>
                <a:path w="80005" h="248300">
                  <a:moveTo>
                    <a:pt x="51982" y="18634"/>
                  </a:moveTo>
                  <a:lnTo>
                    <a:pt x="51982" y="18634"/>
                  </a:lnTo>
                  <a:lnTo>
                    <a:pt x="43144" y="4328"/>
                  </a:lnTo>
                  <a:lnTo>
                    <a:pt x="39117" y="1693"/>
                  </a:lnTo>
                  <a:lnTo>
                    <a:pt x="33564" y="521"/>
                  </a:lnTo>
                  <a:lnTo>
                    <a:pt x="24040" y="0"/>
                  </a:lnTo>
                  <a:lnTo>
                    <a:pt x="14634" y="3532"/>
                  </a:lnTo>
                  <a:lnTo>
                    <a:pt x="6455" y="9805"/>
                  </a:lnTo>
                  <a:lnTo>
                    <a:pt x="468" y="17297"/>
                  </a:lnTo>
                  <a:lnTo>
                    <a:pt x="0" y="21270"/>
                  </a:lnTo>
                  <a:lnTo>
                    <a:pt x="3244" y="29448"/>
                  </a:lnTo>
                  <a:lnTo>
                    <a:pt x="6084" y="32194"/>
                  </a:lnTo>
                  <a:lnTo>
                    <a:pt x="13003" y="35244"/>
                  </a:lnTo>
                  <a:lnTo>
                    <a:pt x="24832" y="36961"/>
                  </a:lnTo>
                  <a:lnTo>
                    <a:pt x="37274" y="34099"/>
                  </a:lnTo>
                  <a:lnTo>
                    <a:pt x="55834" y="26109"/>
                  </a:lnTo>
                  <a:lnTo>
                    <a:pt x="57372" y="27145"/>
                  </a:lnTo>
                  <a:lnTo>
                    <a:pt x="60963" y="32059"/>
                  </a:lnTo>
                  <a:lnTo>
                    <a:pt x="66074" y="77125"/>
                  </a:lnTo>
                  <a:lnTo>
                    <a:pt x="71444" y="116869"/>
                  </a:lnTo>
                  <a:lnTo>
                    <a:pt x="77504" y="154750"/>
                  </a:lnTo>
                  <a:lnTo>
                    <a:pt x="80004" y="193490"/>
                  </a:lnTo>
                  <a:lnTo>
                    <a:pt x="74529" y="231444"/>
                  </a:lnTo>
                  <a:lnTo>
                    <a:pt x="70541" y="237413"/>
                  </a:lnTo>
                  <a:lnTo>
                    <a:pt x="58584" y="245927"/>
                  </a:lnTo>
                  <a:lnTo>
                    <a:pt x="45744" y="248299"/>
                  </a:lnTo>
                  <a:lnTo>
                    <a:pt x="39357" y="247944"/>
                  </a:lnTo>
                  <a:lnTo>
                    <a:pt x="33687" y="244885"/>
                  </a:lnTo>
                  <a:lnTo>
                    <a:pt x="23625" y="233960"/>
                  </a:lnTo>
                  <a:lnTo>
                    <a:pt x="18212" y="214053"/>
                  </a:lnTo>
                  <a:lnTo>
                    <a:pt x="13882" y="15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62"/>
            <p:cNvSpPr/>
            <p:nvPr>
              <p:custDataLst>
                <p:tags r:id="rId101"/>
              </p:custDataLst>
            </p:nvPr>
          </p:nvSpPr>
          <p:spPr>
            <a:xfrm>
              <a:off x="5850235" y="2320323"/>
              <a:ext cx="112416" cy="87413"/>
            </a:xfrm>
            <a:custGeom>
              <a:avLst/>
              <a:gdLst/>
              <a:ahLst/>
              <a:cxnLst/>
              <a:rect l="0" t="0" r="0" b="0"/>
              <a:pathLst>
                <a:path w="112416" h="87413">
                  <a:moveTo>
                    <a:pt x="36215" y="54577"/>
                  </a:moveTo>
                  <a:lnTo>
                    <a:pt x="36215" y="54577"/>
                  </a:lnTo>
                  <a:lnTo>
                    <a:pt x="36215" y="57948"/>
                  </a:lnTo>
                  <a:lnTo>
                    <a:pt x="35510" y="58941"/>
                  </a:lnTo>
                  <a:lnTo>
                    <a:pt x="34334" y="59603"/>
                  </a:lnTo>
                  <a:lnTo>
                    <a:pt x="27426" y="60535"/>
                  </a:lnTo>
                  <a:lnTo>
                    <a:pt x="24006" y="60665"/>
                  </a:lnTo>
                  <a:lnTo>
                    <a:pt x="23137" y="60047"/>
                  </a:lnTo>
                  <a:lnTo>
                    <a:pt x="23968" y="58929"/>
                  </a:lnTo>
                  <a:lnTo>
                    <a:pt x="39227" y="44306"/>
                  </a:lnTo>
                  <a:lnTo>
                    <a:pt x="49887" y="28721"/>
                  </a:lnTo>
                  <a:lnTo>
                    <a:pt x="52873" y="19331"/>
                  </a:lnTo>
                  <a:lnTo>
                    <a:pt x="51554" y="14852"/>
                  </a:lnTo>
                  <a:lnTo>
                    <a:pt x="44442" y="6112"/>
                  </a:lnTo>
                  <a:lnTo>
                    <a:pt x="36109" y="1287"/>
                  </a:lnTo>
                  <a:lnTo>
                    <a:pt x="31911" y="0"/>
                  </a:lnTo>
                  <a:lnTo>
                    <a:pt x="26996" y="1965"/>
                  </a:lnTo>
                  <a:lnTo>
                    <a:pt x="15889" y="11673"/>
                  </a:lnTo>
                  <a:lnTo>
                    <a:pt x="4479" y="29635"/>
                  </a:lnTo>
                  <a:lnTo>
                    <a:pt x="0" y="48363"/>
                  </a:lnTo>
                  <a:lnTo>
                    <a:pt x="5416" y="70688"/>
                  </a:lnTo>
                  <a:lnTo>
                    <a:pt x="10743" y="76607"/>
                  </a:lnTo>
                  <a:lnTo>
                    <a:pt x="26069" y="85064"/>
                  </a:lnTo>
                  <a:lnTo>
                    <a:pt x="40878" y="87412"/>
                  </a:lnTo>
                  <a:lnTo>
                    <a:pt x="47791" y="87050"/>
                  </a:lnTo>
                  <a:lnTo>
                    <a:pt x="71003" y="76428"/>
                  </a:lnTo>
                  <a:lnTo>
                    <a:pt x="93991" y="58240"/>
                  </a:lnTo>
                  <a:lnTo>
                    <a:pt x="112415" y="3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63"/>
            <p:cNvSpPr/>
            <p:nvPr>
              <p:custDataLst>
                <p:tags r:id="rId102"/>
              </p:custDataLst>
            </p:nvPr>
          </p:nvSpPr>
          <p:spPr>
            <a:xfrm>
              <a:off x="6000758" y="2140684"/>
              <a:ext cx="22353" cy="283021"/>
            </a:xfrm>
            <a:custGeom>
              <a:avLst/>
              <a:gdLst/>
              <a:ahLst/>
              <a:cxnLst/>
              <a:rect l="0" t="0" r="0" b="0"/>
              <a:pathLst>
                <a:path w="22353" h="283021">
                  <a:moveTo>
                    <a:pt x="6342" y="69116"/>
                  </a:moveTo>
                  <a:lnTo>
                    <a:pt x="6342" y="69116"/>
                  </a:lnTo>
                  <a:lnTo>
                    <a:pt x="17277" y="24103"/>
                  </a:lnTo>
                  <a:lnTo>
                    <a:pt x="22352" y="1977"/>
                  </a:lnTo>
                  <a:lnTo>
                    <a:pt x="21955" y="368"/>
                  </a:lnTo>
                  <a:lnTo>
                    <a:pt x="20984" y="0"/>
                  </a:lnTo>
                  <a:lnTo>
                    <a:pt x="16246" y="12967"/>
                  </a:lnTo>
                  <a:lnTo>
                    <a:pt x="8133" y="58926"/>
                  </a:lnTo>
                  <a:lnTo>
                    <a:pt x="3326" y="104262"/>
                  </a:lnTo>
                  <a:lnTo>
                    <a:pt x="980" y="151183"/>
                  </a:lnTo>
                  <a:lnTo>
                    <a:pt x="188" y="198738"/>
                  </a:lnTo>
                  <a:lnTo>
                    <a:pt x="50" y="234993"/>
                  </a:lnTo>
                  <a:lnTo>
                    <a:pt x="0" y="280963"/>
                  </a:lnTo>
                  <a:lnTo>
                    <a:pt x="1409" y="283020"/>
                  </a:lnTo>
                  <a:lnTo>
                    <a:pt x="19042" y="26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64"/>
            <p:cNvSpPr/>
            <p:nvPr>
              <p:custDataLst>
                <p:tags r:id="rId103"/>
              </p:custDataLst>
            </p:nvPr>
          </p:nvSpPr>
          <p:spPr>
            <a:xfrm>
              <a:off x="5953818" y="2241550"/>
              <a:ext cx="135833" cy="50801"/>
            </a:xfrm>
            <a:custGeom>
              <a:avLst/>
              <a:gdLst/>
              <a:ahLst/>
              <a:cxnLst/>
              <a:rect l="0" t="0" r="0" b="0"/>
              <a:pathLst>
                <a:path w="135833" h="50801">
                  <a:moveTo>
                    <a:pt x="15182" y="50800"/>
                  </a:moveTo>
                  <a:lnTo>
                    <a:pt x="15182" y="50800"/>
                  </a:lnTo>
                  <a:lnTo>
                    <a:pt x="3249" y="45774"/>
                  </a:lnTo>
                  <a:lnTo>
                    <a:pt x="877" y="45333"/>
                  </a:lnTo>
                  <a:lnTo>
                    <a:pt x="0" y="44333"/>
                  </a:lnTo>
                  <a:lnTo>
                    <a:pt x="122" y="42961"/>
                  </a:lnTo>
                  <a:lnTo>
                    <a:pt x="908" y="41340"/>
                  </a:lnTo>
                  <a:lnTo>
                    <a:pt x="43164" y="29546"/>
                  </a:lnTo>
                  <a:lnTo>
                    <a:pt x="84680" y="16785"/>
                  </a:lnTo>
                  <a:lnTo>
                    <a:pt x="135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3165"/>
          <p:cNvSpPr/>
          <p:nvPr>
            <p:custDataLst>
              <p:tags r:id="rId5"/>
            </p:custDataLst>
          </p:nvPr>
        </p:nvSpPr>
        <p:spPr>
          <a:xfrm>
            <a:off x="6507749" y="2120900"/>
            <a:ext cx="337552" cy="288904"/>
          </a:xfrm>
          <a:custGeom>
            <a:avLst/>
            <a:gdLst/>
            <a:ahLst/>
            <a:cxnLst/>
            <a:rect l="0" t="0" r="0" b="0"/>
            <a:pathLst>
              <a:path w="337552" h="288904">
                <a:moveTo>
                  <a:pt x="77201" y="0"/>
                </a:moveTo>
                <a:lnTo>
                  <a:pt x="77201" y="0"/>
                </a:lnTo>
                <a:lnTo>
                  <a:pt x="83942" y="6742"/>
                </a:lnTo>
                <a:lnTo>
                  <a:pt x="85371" y="19459"/>
                </a:lnTo>
                <a:lnTo>
                  <a:pt x="80540" y="59740"/>
                </a:lnTo>
                <a:lnTo>
                  <a:pt x="74819" y="102759"/>
                </a:lnTo>
                <a:lnTo>
                  <a:pt x="68656" y="137770"/>
                </a:lnTo>
                <a:lnTo>
                  <a:pt x="62361" y="179502"/>
                </a:lnTo>
                <a:lnTo>
                  <a:pt x="56027" y="220873"/>
                </a:lnTo>
                <a:lnTo>
                  <a:pt x="47332" y="264846"/>
                </a:lnTo>
                <a:lnTo>
                  <a:pt x="46704" y="271814"/>
                </a:lnTo>
                <a:lnTo>
                  <a:pt x="48404" y="277870"/>
                </a:lnTo>
                <a:lnTo>
                  <a:pt x="55935" y="288363"/>
                </a:lnTo>
                <a:lnTo>
                  <a:pt x="59496" y="288903"/>
                </a:lnTo>
                <a:lnTo>
                  <a:pt x="62576" y="286441"/>
                </a:lnTo>
                <a:lnTo>
                  <a:pt x="70280" y="269492"/>
                </a:lnTo>
                <a:lnTo>
                  <a:pt x="73419" y="254535"/>
                </a:lnTo>
                <a:lnTo>
                  <a:pt x="72463" y="238480"/>
                </a:lnTo>
                <a:lnTo>
                  <a:pt x="61215" y="206833"/>
                </a:lnTo>
                <a:lnTo>
                  <a:pt x="48459" y="192350"/>
                </a:lnTo>
                <a:lnTo>
                  <a:pt x="25411" y="180230"/>
                </a:lnTo>
                <a:lnTo>
                  <a:pt x="2451" y="169813"/>
                </a:lnTo>
                <a:lnTo>
                  <a:pt x="557" y="167536"/>
                </a:lnTo>
                <a:lnTo>
                  <a:pt x="0" y="165313"/>
                </a:lnTo>
                <a:lnTo>
                  <a:pt x="333" y="163125"/>
                </a:lnTo>
                <a:lnTo>
                  <a:pt x="14287" y="149933"/>
                </a:lnTo>
                <a:lnTo>
                  <a:pt x="59343" y="118444"/>
                </a:lnTo>
                <a:lnTo>
                  <a:pt x="102915" y="79708"/>
                </a:lnTo>
                <a:lnTo>
                  <a:pt x="136966" y="35263"/>
                </a:lnTo>
                <a:lnTo>
                  <a:pt x="150792" y="12457"/>
                </a:lnTo>
                <a:lnTo>
                  <a:pt x="155298" y="9064"/>
                </a:lnTo>
                <a:lnTo>
                  <a:pt x="156782" y="9571"/>
                </a:lnTo>
                <a:lnTo>
                  <a:pt x="157772" y="11319"/>
                </a:lnTo>
                <a:lnTo>
                  <a:pt x="159165" y="29930"/>
                </a:lnTo>
                <a:lnTo>
                  <a:pt x="159635" y="73724"/>
                </a:lnTo>
                <a:lnTo>
                  <a:pt x="155364" y="119299"/>
                </a:lnTo>
                <a:lnTo>
                  <a:pt x="151907" y="156523"/>
                </a:lnTo>
                <a:lnTo>
                  <a:pt x="144640" y="200643"/>
                </a:lnTo>
                <a:lnTo>
                  <a:pt x="141868" y="215848"/>
                </a:lnTo>
                <a:lnTo>
                  <a:pt x="142185" y="217276"/>
                </a:lnTo>
                <a:lnTo>
                  <a:pt x="143101" y="217523"/>
                </a:lnTo>
                <a:lnTo>
                  <a:pt x="144417" y="216982"/>
                </a:lnTo>
                <a:lnTo>
                  <a:pt x="157374" y="197202"/>
                </a:lnTo>
                <a:lnTo>
                  <a:pt x="167161" y="189951"/>
                </a:lnTo>
                <a:lnTo>
                  <a:pt x="176214" y="186728"/>
                </a:lnTo>
                <a:lnTo>
                  <a:pt x="180604" y="187280"/>
                </a:lnTo>
                <a:lnTo>
                  <a:pt x="189245" y="191656"/>
                </a:lnTo>
                <a:lnTo>
                  <a:pt x="195907" y="200186"/>
                </a:lnTo>
                <a:lnTo>
                  <a:pt x="203625" y="220651"/>
                </a:lnTo>
                <a:lnTo>
                  <a:pt x="211050" y="252823"/>
                </a:lnTo>
                <a:lnTo>
                  <a:pt x="213706" y="255332"/>
                </a:lnTo>
                <a:lnTo>
                  <a:pt x="216887" y="257004"/>
                </a:lnTo>
                <a:lnTo>
                  <a:pt x="221126" y="256003"/>
                </a:lnTo>
                <a:lnTo>
                  <a:pt x="231478" y="249246"/>
                </a:lnTo>
                <a:lnTo>
                  <a:pt x="270754" y="204896"/>
                </a:lnTo>
                <a:lnTo>
                  <a:pt x="294142" y="168199"/>
                </a:lnTo>
                <a:lnTo>
                  <a:pt x="295206" y="165049"/>
                </a:lnTo>
                <a:lnTo>
                  <a:pt x="295210" y="162949"/>
                </a:lnTo>
                <a:lnTo>
                  <a:pt x="294507" y="161549"/>
                </a:lnTo>
                <a:lnTo>
                  <a:pt x="291922" y="162027"/>
                </a:lnTo>
                <a:lnTo>
                  <a:pt x="283404" y="166321"/>
                </a:lnTo>
                <a:lnTo>
                  <a:pt x="270081" y="180043"/>
                </a:lnTo>
                <a:lnTo>
                  <a:pt x="254348" y="208007"/>
                </a:lnTo>
                <a:lnTo>
                  <a:pt x="251183" y="221564"/>
                </a:lnTo>
                <a:lnTo>
                  <a:pt x="251657" y="232764"/>
                </a:lnTo>
                <a:lnTo>
                  <a:pt x="252772" y="237726"/>
                </a:lnTo>
                <a:lnTo>
                  <a:pt x="255631" y="241740"/>
                </a:lnTo>
                <a:lnTo>
                  <a:pt x="264452" y="248081"/>
                </a:lnTo>
                <a:lnTo>
                  <a:pt x="281320" y="252246"/>
                </a:lnTo>
                <a:lnTo>
                  <a:pt x="297272" y="247576"/>
                </a:lnTo>
                <a:lnTo>
                  <a:pt x="337551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635"/>
          <p:cNvGrpSpPr/>
          <p:nvPr/>
        </p:nvGrpSpPr>
        <p:grpSpPr>
          <a:xfrm>
            <a:off x="7449432" y="2117529"/>
            <a:ext cx="310269" cy="263722"/>
            <a:chOff x="7449432" y="2117529"/>
            <a:chExt cx="310269" cy="263722"/>
          </a:xfrm>
        </p:grpSpPr>
        <p:sp>
          <p:nvSpPr>
            <p:cNvPr id="102" name="SMARTInkShape-3166"/>
            <p:cNvSpPr/>
            <p:nvPr>
              <p:custDataLst>
                <p:tags r:id="rId96"/>
              </p:custDataLst>
            </p:nvPr>
          </p:nvSpPr>
          <p:spPr>
            <a:xfrm>
              <a:off x="7449432" y="2117529"/>
              <a:ext cx="18169" cy="263722"/>
            </a:xfrm>
            <a:custGeom>
              <a:avLst/>
              <a:gdLst/>
              <a:ahLst/>
              <a:cxnLst/>
              <a:rect l="0" t="0" r="0" b="0"/>
              <a:pathLst>
                <a:path w="18169" h="263722">
                  <a:moveTo>
                    <a:pt x="5468" y="3371"/>
                  </a:moveTo>
                  <a:lnTo>
                    <a:pt x="5468" y="3371"/>
                  </a:lnTo>
                  <a:lnTo>
                    <a:pt x="5468" y="0"/>
                  </a:lnTo>
                  <a:lnTo>
                    <a:pt x="4762" y="418"/>
                  </a:lnTo>
                  <a:lnTo>
                    <a:pt x="2097" y="4646"/>
                  </a:lnTo>
                  <a:lnTo>
                    <a:pt x="0" y="21701"/>
                  </a:lnTo>
                  <a:lnTo>
                    <a:pt x="2750" y="58112"/>
                  </a:lnTo>
                  <a:lnTo>
                    <a:pt x="4663" y="97907"/>
                  </a:lnTo>
                  <a:lnTo>
                    <a:pt x="8600" y="139880"/>
                  </a:lnTo>
                  <a:lnTo>
                    <a:pt x="14235" y="180226"/>
                  </a:lnTo>
                  <a:lnTo>
                    <a:pt x="17391" y="223892"/>
                  </a:lnTo>
                  <a:lnTo>
                    <a:pt x="18168" y="263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167"/>
            <p:cNvSpPr/>
            <p:nvPr>
              <p:custDataLst>
                <p:tags r:id="rId97"/>
              </p:custDataLst>
            </p:nvPr>
          </p:nvSpPr>
          <p:spPr>
            <a:xfrm>
              <a:off x="7515139" y="2245412"/>
              <a:ext cx="66762" cy="127678"/>
            </a:xfrm>
            <a:custGeom>
              <a:avLst/>
              <a:gdLst/>
              <a:ahLst/>
              <a:cxnLst/>
              <a:rect l="0" t="0" r="0" b="0"/>
              <a:pathLst>
                <a:path w="66762" h="127678">
                  <a:moveTo>
                    <a:pt x="66761" y="8838"/>
                  </a:moveTo>
                  <a:lnTo>
                    <a:pt x="66761" y="8838"/>
                  </a:lnTo>
                  <a:lnTo>
                    <a:pt x="45713" y="0"/>
                  </a:lnTo>
                  <a:lnTo>
                    <a:pt x="32241" y="1617"/>
                  </a:lnTo>
                  <a:lnTo>
                    <a:pt x="18257" y="7040"/>
                  </a:lnTo>
                  <a:lnTo>
                    <a:pt x="7339" y="14154"/>
                  </a:lnTo>
                  <a:lnTo>
                    <a:pt x="3863" y="18732"/>
                  </a:lnTo>
                  <a:lnTo>
                    <a:pt x="0" y="29463"/>
                  </a:lnTo>
                  <a:lnTo>
                    <a:pt x="2046" y="41288"/>
                  </a:lnTo>
                  <a:lnTo>
                    <a:pt x="8366" y="52893"/>
                  </a:lnTo>
                  <a:lnTo>
                    <a:pt x="24529" y="67360"/>
                  </a:lnTo>
                  <a:lnTo>
                    <a:pt x="56357" y="89173"/>
                  </a:lnTo>
                  <a:lnTo>
                    <a:pt x="62136" y="95813"/>
                  </a:lnTo>
                  <a:lnTo>
                    <a:pt x="63677" y="98571"/>
                  </a:lnTo>
                  <a:lnTo>
                    <a:pt x="63509" y="107280"/>
                  </a:lnTo>
                  <a:lnTo>
                    <a:pt x="61082" y="116796"/>
                  </a:lnTo>
                  <a:lnTo>
                    <a:pt x="57652" y="123377"/>
                  </a:lnTo>
                  <a:lnTo>
                    <a:pt x="54339" y="125414"/>
                  </a:lnTo>
                  <a:lnTo>
                    <a:pt x="45012" y="127677"/>
                  </a:lnTo>
                  <a:lnTo>
                    <a:pt x="40267" y="126870"/>
                  </a:lnTo>
                  <a:lnTo>
                    <a:pt x="22311" y="11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168"/>
            <p:cNvSpPr/>
            <p:nvPr>
              <p:custDataLst>
                <p:tags r:id="rId98"/>
              </p:custDataLst>
            </p:nvPr>
          </p:nvSpPr>
          <p:spPr>
            <a:xfrm>
              <a:off x="7659000" y="2129015"/>
              <a:ext cx="43551" cy="227855"/>
            </a:xfrm>
            <a:custGeom>
              <a:avLst/>
              <a:gdLst/>
              <a:ahLst/>
              <a:cxnLst/>
              <a:rect l="0" t="0" r="0" b="0"/>
              <a:pathLst>
                <a:path w="43551" h="227855">
                  <a:moveTo>
                    <a:pt x="5450" y="10935"/>
                  </a:moveTo>
                  <a:lnTo>
                    <a:pt x="5450" y="10935"/>
                  </a:lnTo>
                  <a:lnTo>
                    <a:pt x="5450" y="4193"/>
                  </a:lnTo>
                  <a:lnTo>
                    <a:pt x="7567" y="2207"/>
                  </a:lnTo>
                  <a:lnTo>
                    <a:pt x="15563" y="0"/>
                  </a:lnTo>
                  <a:lnTo>
                    <a:pt x="18542" y="823"/>
                  </a:lnTo>
                  <a:lnTo>
                    <a:pt x="20528" y="2782"/>
                  </a:lnTo>
                  <a:lnTo>
                    <a:pt x="21852" y="5500"/>
                  </a:lnTo>
                  <a:lnTo>
                    <a:pt x="17243" y="49783"/>
                  </a:lnTo>
                  <a:lnTo>
                    <a:pt x="9504" y="94887"/>
                  </a:lnTo>
                  <a:lnTo>
                    <a:pt x="4102" y="137065"/>
                  </a:lnTo>
                  <a:lnTo>
                    <a:pt x="88" y="183468"/>
                  </a:lnTo>
                  <a:lnTo>
                    <a:pt x="0" y="216779"/>
                  </a:lnTo>
                  <a:lnTo>
                    <a:pt x="2557" y="225423"/>
                  </a:lnTo>
                  <a:lnTo>
                    <a:pt x="4932" y="227305"/>
                  </a:lnTo>
                  <a:lnTo>
                    <a:pt x="7927" y="227854"/>
                  </a:lnTo>
                  <a:lnTo>
                    <a:pt x="11334" y="227514"/>
                  </a:lnTo>
                  <a:lnTo>
                    <a:pt x="26243" y="216923"/>
                  </a:lnTo>
                  <a:lnTo>
                    <a:pt x="43550" y="1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169"/>
            <p:cNvSpPr/>
            <p:nvPr>
              <p:custDataLst>
                <p:tags r:id="rId99"/>
              </p:custDataLst>
            </p:nvPr>
          </p:nvSpPr>
          <p:spPr>
            <a:xfrm>
              <a:off x="7631664" y="2197100"/>
              <a:ext cx="128037" cy="69851"/>
            </a:xfrm>
            <a:custGeom>
              <a:avLst/>
              <a:gdLst/>
              <a:ahLst/>
              <a:cxnLst/>
              <a:rect l="0" t="0" r="0" b="0"/>
              <a:pathLst>
                <a:path w="128037" h="69851">
                  <a:moveTo>
                    <a:pt x="20086" y="69850"/>
                  </a:moveTo>
                  <a:lnTo>
                    <a:pt x="20086" y="69850"/>
                  </a:lnTo>
                  <a:lnTo>
                    <a:pt x="2410" y="61012"/>
                  </a:lnTo>
                  <a:lnTo>
                    <a:pt x="541" y="59019"/>
                  </a:lnTo>
                  <a:lnTo>
                    <a:pt x="0" y="56985"/>
                  </a:lnTo>
                  <a:lnTo>
                    <a:pt x="345" y="54923"/>
                  </a:lnTo>
                  <a:lnTo>
                    <a:pt x="1281" y="53549"/>
                  </a:lnTo>
                  <a:lnTo>
                    <a:pt x="2610" y="52632"/>
                  </a:lnTo>
                  <a:lnTo>
                    <a:pt x="43734" y="38698"/>
                  </a:lnTo>
                  <a:lnTo>
                    <a:pt x="85774" y="22278"/>
                  </a:lnTo>
                  <a:lnTo>
                    <a:pt x="128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636"/>
          <p:cNvGrpSpPr/>
          <p:nvPr/>
        </p:nvGrpSpPr>
        <p:grpSpPr>
          <a:xfrm>
            <a:off x="8267700" y="2075187"/>
            <a:ext cx="679451" cy="285302"/>
            <a:chOff x="8267700" y="2075187"/>
            <a:chExt cx="679451" cy="285302"/>
          </a:xfrm>
        </p:grpSpPr>
        <p:sp>
          <p:nvSpPr>
            <p:cNvPr id="107" name="SMARTInkShape-3170"/>
            <p:cNvSpPr/>
            <p:nvPr>
              <p:custDataLst>
                <p:tags r:id="rId89"/>
              </p:custDataLst>
            </p:nvPr>
          </p:nvSpPr>
          <p:spPr>
            <a:xfrm>
              <a:off x="8274050" y="2104542"/>
              <a:ext cx="12627" cy="251309"/>
            </a:xfrm>
            <a:custGeom>
              <a:avLst/>
              <a:gdLst/>
              <a:ahLst/>
              <a:cxnLst/>
              <a:rect l="0" t="0" r="0" b="0"/>
              <a:pathLst>
                <a:path w="12627" h="251309">
                  <a:moveTo>
                    <a:pt x="6350" y="3658"/>
                  </a:moveTo>
                  <a:lnTo>
                    <a:pt x="6350" y="3658"/>
                  </a:lnTo>
                  <a:lnTo>
                    <a:pt x="6349" y="287"/>
                  </a:lnTo>
                  <a:lnTo>
                    <a:pt x="7055" y="0"/>
                  </a:lnTo>
                  <a:lnTo>
                    <a:pt x="9720" y="1562"/>
                  </a:lnTo>
                  <a:lnTo>
                    <a:pt x="10008" y="4377"/>
                  </a:lnTo>
                  <a:lnTo>
                    <a:pt x="7470" y="46873"/>
                  </a:lnTo>
                  <a:lnTo>
                    <a:pt x="11457" y="89805"/>
                  </a:lnTo>
                  <a:lnTo>
                    <a:pt x="12454" y="135994"/>
                  </a:lnTo>
                  <a:lnTo>
                    <a:pt x="12626" y="174807"/>
                  </a:lnTo>
                  <a:lnTo>
                    <a:pt x="5936" y="216490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171"/>
            <p:cNvSpPr/>
            <p:nvPr>
              <p:custDataLst>
                <p:tags r:id="rId90"/>
              </p:custDataLst>
            </p:nvPr>
          </p:nvSpPr>
          <p:spPr>
            <a:xfrm>
              <a:off x="8267700" y="2130528"/>
              <a:ext cx="139701" cy="193573"/>
            </a:xfrm>
            <a:custGeom>
              <a:avLst/>
              <a:gdLst/>
              <a:ahLst/>
              <a:cxnLst/>
              <a:rect l="0" t="0" r="0" b="0"/>
              <a:pathLst>
                <a:path w="139701" h="193573">
                  <a:moveTo>
                    <a:pt x="0" y="155472"/>
                  </a:moveTo>
                  <a:lnTo>
                    <a:pt x="0" y="155472"/>
                  </a:lnTo>
                  <a:lnTo>
                    <a:pt x="8839" y="141166"/>
                  </a:lnTo>
                  <a:lnTo>
                    <a:pt x="12865" y="138531"/>
                  </a:lnTo>
                  <a:lnTo>
                    <a:pt x="17712" y="137359"/>
                  </a:lnTo>
                  <a:lnTo>
                    <a:pt x="43107" y="133175"/>
                  </a:lnTo>
                  <a:lnTo>
                    <a:pt x="59731" y="124249"/>
                  </a:lnTo>
                  <a:lnTo>
                    <a:pt x="84213" y="100700"/>
                  </a:lnTo>
                  <a:lnTo>
                    <a:pt x="93873" y="87384"/>
                  </a:lnTo>
                  <a:lnTo>
                    <a:pt x="105991" y="43943"/>
                  </a:lnTo>
                  <a:lnTo>
                    <a:pt x="114183" y="4096"/>
                  </a:lnTo>
                  <a:lnTo>
                    <a:pt x="115632" y="1638"/>
                  </a:lnTo>
                  <a:lnTo>
                    <a:pt x="117305" y="0"/>
                  </a:lnTo>
                  <a:lnTo>
                    <a:pt x="119125" y="2435"/>
                  </a:lnTo>
                  <a:lnTo>
                    <a:pt x="124353" y="22717"/>
                  </a:lnTo>
                  <a:lnTo>
                    <a:pt x="128358" y="63057"/>
                  </a:lnTo>
                  <a:lnTo>
                    <a:pt x="131871" y="99162"/>
                  </a:lnTo>
                  <a:lnTo>
                    <a:pt x="133155" y="143065"/>
                  </a:lnTo>
                  <a:lnTo>
                    <a:pt x="139700" y="193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172"/>
            <p:cNvSpPr/>
            <p:nvPr>
              <p:custDataLst>
                <p:tags r:id="rId91"/>
              </p:custDataLst>
            </p:nvPr>
          </p:nvSpPr>
          <p:spPr>
            <a:xfrm>
              <a:off x="8446382" y="2225876"/>
              <a:ext cx="126119" cy="118228"/>
            </a:xfrm>
            <a:custGeom>
              <a:avLst/>
              <a:gdLst/>
              <a:ahLst/>
              <a:cxnLst/>
              <a:rect l="0" t="0" r="0" b="0"/>
              <a:pathLst>
                <a:path w="126119" h="118228">
                  <a:moveTo>
                    <a:pt x="5468" y="47424"/>
                  </a:moveTo>
                  <a:lnTo>
                    <a:pt x="5468" y="47424"/>
                  </a:lnTo>
                  <a:lnTo>
                    <a:pt x="2097" y="47424"/>
                  </a:lnTo>
                  <a:lnTo>
                    <a:pt x="1104" y="48129"/>
                  </a:lnTo>
                  <a:lnTo>
                    <a:pt x="442" y="49305"/>
                  </a:lnTo>
                  <a:lnTo>
                    <a:pt x="0" y="50795"/>
                  </a:lnTo>
                  <a:lnTo>
                    <a:pt x="412" y="51788"/>
                  </a:lnTo>
                  <a:lnTo>
                    <a:pt x="1391" y="52450"/>
                  </a:lnTo>
                  <a:lnTo>
                    <a:pt x="15070" y="57258"/>
                  </a:lnTo>
                  <a:lnTo>
                    <a:pt x="22906" y="55793"/>
                  </a:lnTo>
                  <a:lnTo>
                    <a:pt x="35251" y="47630"/>
                  </a:lnTo>
                  <a:lnTo>
                    <a:pt x="54406" y="28122"/>
                  </a:lnTo>
                  <a:lnTo>
                    <a:pt x="57143" y="23973"/>
                  </a:lnTo>
                  <a:lnTo>
                    <a:pt x="58303" y="13718"/>
                  </a:lnTo>
                  <a:lnTo>
                    <a:pt x="57625" y="8020"/>
                  </a:lnTo>
                  <a:lnTo>
                    <a:pt x="55760" y="4221"/>
                  </a:lnTo>
                  <a:lnTo>
                    <a:pt x="53107" y="1689"/>
                  </a:lnTo>
                  <a:lnTo>
                    <a:pt x="49927" y="0"/>
                  </a:lnTo>
                  <a:lnTo>
                    <a:pt x="46397" y="286"/>
                  </a:lnTo>
                  <a:lnTo>
                    <a:pt x="38710" y="4366"/>
                  </a:lnTo>
                  <a:lnTo>
                    <a:pt x="23078" y="17968"/>
                  </a:lnTo>
                  <a:lnTo>
                    <a:pt x="11783" y="38775"/>
                  </a:lnTo>
                  <a:lnTo>
                    <a:pt x="7339" y="62814"/>
                  </a:lnTo>
                  <a:lnTo>
                    <a:pt x="10062" y="77547"/>
                  </a:lnTo>
                  <a:lnTo>
                    <a:pt x="12764" y="84439"/>
                  </a:lnTo>
                  <a:lnTo>
                    <a:pt x="30050" y="104253"/>
                  </a:lnTo>
                  <a:lnTo>
                    <a:pt x="59789" y="116787"/>
                  </a:lnTo>
                  <a:lnTo>
                    <a:pt x="92040" y="118227"/>
                  </a:lnTo>
                  <a:lnTo>
                    <a:pt x="126118" y="110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173"/>
            <p:cNvSpPr/>
            <p:nvPr>
              <p:custDataLst>
                <p:tags r:id="rId92"/>
              </p:custDataLst>
            </p:nvPr>
          </p:nvSpPr>
          <p:spPr>
            <a:xfrm>
              <a:off x="8688243" y="2075187"/>
              <a:ext cx="102763" cy="271391"/>
            </a:xfrm>
            <a:custGeom>
              <a:avLst/>
              <a:gdLst/>
              <a:ahLst/>
              <a:cxnLst/>
              <a:rect l="0" t="0" r="0" b="0"/>
              <a:pathLst>
                <a:path w="102763" h="271391">
                  <a:moveTo>
                    <a:pt x="62057" y="223513"/>
                  </a:moveTo>
                  <a:lnTo>
                    <a:pt x="62057" y="223513"/>
                  </a:lnTo>
                  <a:lnTo>
                    <a:pt x="62057" y="207933"/>
                  </a:lnTo>
                  <a:lnTo>
                    <a:pt x="59940" y="203954"/>
                  </a:lnTo>
                  <a:lnTo>
                    <a:pt x="47554" y="194983"/>
                  </a:lnTo>
                  <a:lnTo>
                    <a:pt x="38913" y="190137"/>
                  </a:lnTo>
                  <a:lnTo>
                    <a:pt x="33928" y="190679"/>
                  </a:lnTo>
                  <a:lnTo>
                    <a:pt x="22744" y="196925"/>
                  </a:lnTo>
                  <a:lnTo>
                    <a:pt x="11289" y="208972"/>
                  </a:lnTo>
                  <a:lnTo>
                    <a:pt x="3426" y="228220"/>
                  </a:lnTo>
                  <a:lnTo>
                    <a:pt x="0" y="248426"/>
                  </a:lnTo>
                  <a:lnTo>
                    <a:pt x="2355" y="264448"/>
                  </a:lnTo>
                  <a:lnTo>
                    <a:pt x="5322" y="267736"/>
                  </a:lnTo>
                  <a:lnTo>
                    <a:pt x="14263" y="271390"/>
                  </a:lnTo>
                  <a:lnTo>
                    <a:pt x="18905" y="268837"/>
                  </a:lnTo>
                  <a:lnTo>
                    <a:pt x="44153" y="229865"/>
                  </a:lnTo>
                  <a:lnTo>
                    <a:pt x="62397" y="192861"/>
                  </a:lnTo>
                  <a:lnTo>
                    <a:pt x="74466" y="157359"/>
                  </a:lnTo>
                  <a:lnTo>
                    <a:pt x="85881" y="111014"/>
                  </a:lnTo>
                  <a:lnTo>
                    <a:pt x="94829" y="63807"/>
                  </a:lnTo>
                  <a:lnTo>
                    <a:pt x="102762" y="23181"/>
                  </a:lnTo>
                  <a:lnTo>
                    <a:pt x="101785" y="5830"/>
                  </a:lnTo>
                  <a:lnTo>
                    <a:pt x="100537" y="1486"/>
                  </a:lnTo>
                  <a:lnTo>
                    <a:pt x="99000" y="0"/>
                  </a:lnTo>
                  <a:lnTo>
                    <a:pt x="97268" y="421"/>
                  </a:lnTo>
                  <a:lnTo>
                    <a:pt x="87355" y="47623"/>
                  </a:lnTo>
                  <a:lnTo>
                    <a:pt x="82958" y="86260"/>
                  </a:lnTo>
                  <a:lnTo>
                    <a:pt x="81656" y="128988"/>
                  </a:lnTo>
                  <a:lnTo>
                    <a:pt x="84587" y="174189"/>
                  </a:lnTo>
                  <a:lnTo>
                    <a:pt x="93807" y="229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174"/>
            <p:cNvSpPr/>
            <p:nvPr>
              <p:custDataLst>
                <p:tags r:id="rId93"/>
              </p:custDataLst>
            </p:nvPr>
          </p:nvSpPr>
          <p:spPr>
            <a:xfrm>
              <a:off x="8947150" y="23050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75"/>
            <p:cNvSpPr/>
            <p:nvPr>
              <p:custDataLst>
                <p:tags r:id="rId94"/>
              </p:custDataLst>
            </p:nvPr>
          </p:nvSpPr>
          <p:spPr>
            <a:xfrm>
              <a:off x="8820150" y="2213777"/>
              <a:ext cx="41759" cy="146712"/>
            </a:xfrm>
            <a:custGeom>
              <a:avLst/>
              <a:gdLst/>
              <a:ahLst/>
              <a:cxnLst/>
              <a:rect l="0" t="0" r="0" b="0"/>
              <a:pathLst>
                <a:path w="41759" h="146712">
                  <a:moveTo>
                    <a:pt x="38100" y="34123"/>
                  </a:moveTo>
                  <a:lnTo>
                    <a:pt x="38100" y="34123"/>
                  </a:lnTo>
                  <a:lnTo>
                    <a:pt x="41758" y="15961"/>
                  </a:lnTo>
                  <a:lnTo>
                    <a:pt x="40195" y="8883"/>
                  </a:lnTo>
                  <a:lnTo>
                    <a:pt x="35350" y="931"/>
                  </a:lnTo>
                  <a:lnTo>
                    <a:pt x="32738" y="0"/>
                  </a:lnTo>
                  <a:lnTo>
                    <a:pt x="26074" y="848"/>
                  </a:lnTo>
                  <a:lnTo>
                    <a:pt x="18409" y="7340"/>
                  </a:lnTo>
                  <a:lnTo>
                    <a:pt x="8041" y="22895"/>
                  </a:lnTo>
                  <a:lnTo>
                    <a:pt x="5361" y="28754"/>
                  </a:lnTo>
                  <a:lnTo>
                    <a:pt x="4264" y="42790"/>
                  </a:lnTo>
                  <a:lnTo>
                    <a:pt x="6834" y="57025"/>
                  </a:lnTo>
                  <a:lnTo>
                    <a:pt x="32796" y="100794"/>
                  </a:lnTo>
                  <a:lnTo>
                    <a:pt x="39900" y="117612"/>
                  </a:lnTo>
                  <a:lnTo>
                    <a:pt x="40546" y="127909"/>
                  </a:lnTo>
                  <a:lnTo>
                    <a:pt x="38481" y="136483"/>
                  </a:lnTo>
                  <a:lnTo>
                    <a:pt x="35212" y="142646"/>
                  </a:lnTo>
                  <a:lnTo>
                    <a:pt x="32647" y="144572"/>
                  </a:lnTo>
                  <a:lnTo>
                    <a:pt x="26033" y="146711"/>
                  </a:lnTo>
                  <a:lnTo>
                    <a:pt x="0" y="135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176"/>
            <p:cNvSpPr/>
            <p:nvPr>
              <p:custDataLst>
                <p:tags r:id="rId95"/>
              </p:custDataLst>
            </p:nvPr>
          </p:nvSpPr>
          <p:spPr>
            <a:xfrm>
              <a:off x="8561522" y="2261301"/>
              <a:ext cx="106229" cy="69150"/>
            </a:xfrm>
            <a:custGeom>
              <a:avLst/>
              <a:gdLst/>
              <a:ahLst/>
              <a:cxnLst/>
              <a:rect l="0" t="0" r="0" b="0"/>
              <a:pathLst>
                <a:path w="106229" h="69150">
                  <a:moveTo>
                    <a:pt x="74478" y="31049"/>
                  </a:moveTo>
                  <a:lnTo>
                    <a:pt x="74478" y="31049"/>
                  </a:lnTo>
                  <a:lnTo>
                    <a:pt x="74478" y="27678"/>
                  </a:lnTo>
                  <a:lnTo>
                    <a:pt x="71107" y="18840"/>
                  </a:lnTo>
                  <a:lnTo>
                    <a:pt x="62268" y="7284"/>
                  </a:lnTo>
                  <a:lnTo>
                    <a:pt x="52824" y="2848"/>
                  </a:lnTo>
                  <a:lnTo>
                    <a:pt x="29514" y="0"/>
                  </a:lnTo>
                  <a:lnTo>
                    <a:pt x="24041" y="1883"/>
                  </a:lnTo>
                  <a:lnTo>
                    <a:pt x="14196" y="9620"/>
                  </a:lnTo>
                  <a:lnTo>
                    <a:pt x="4092" y="22504"/>
                  </a:lnTo>
                  <a:lnTo>
                    <a:pt x="0" y="38630"/>
                  </a:lnTo>
                  <a:lnTo>
                    <a:pt x="2159" y="56814"/>
                  </a:lnTo>
                  <a:lnTo>
                    <a:pt x="5412" y="63667"/>
                  </a:lnTo>
                  <a:lnTo>
                    <a:pt x="7267" y="65494"/>
                  </a:lnTo>
                  <a:lnTo>
                    <a:pt x="16854" y="65643"/>
                  </a:lnTo>
                  <a:lnTo>
                    <a:pt x="29112" y="62652"/>
                  </a:lnTo>
                  <a:lnTo>
                    <a:pt x="53683" y="45204"/>
                  </a:lnTo>
                  <a:lnTo>
                    <a:pt x="54971" y="45424"/>
                  </a:lnTo>
                  <a:lnTo>
                    <a:pt x="60859" y="49811"/>
                  </a:lnTo>
                  <a:lnTo>
                    <a:pt x="71932" y="59029"/>
                  </a:lnTo>
                  <a:lnTo>
                    <a:pt x="87599" y="65837"/>
                  </a:lnTo>
                  <a:lnTo>
                    <a:pt x="106228" y="69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3177"/>
          <p:cNvSpPr/>
          <p:nvPr>
            <p:custDataLst>
              <p:tags r:id="rId6"/>
            </p:custDataLst>
          </p:nvPr>
        </p:nvSpPr>
        <p:spPr>
          <a:xfrm>
            <a:off x="1784350" y="2838481"/>
            <a:ext cx="9251951" cy="488920"/>
          </a:xfrm>
          <a:custGeom>
            <a:avLst/>
            <a:gdLst/>
            <a:ahLst/>
            <a:cxnLst/>
            <a:rect l="0" t="0" r="0" b="0"/>
            <a:pathLst>
              <a:path w="9251951" h="488920">
                <a:moveTo>
                  <a:pt x="0" y="209519"/>
                </a:moveTo>
                <a:lnTo>
                  <a:pt x="0" y="209519"/>
                </a:lnTo>
                <a:lnTo>
                  <a:pt x="45466" y="209519"/>
                </a:lnTo>
                <a:lnTo>
                  <a:pt x="92964" y="206148"/>
                </a:lnTo>
                <a:lnTo>
                  <a:pt x="132569" y="202612"/>
                </a:lnTo>
                <a:lnTo>
                  <a:pt x="178159" y="198688"/>
                </a:lnTo>
                <a:lnTo>
                  <a:pt x="204144" y="196654"/>
                </a:lnTo>
                <a:lnTo>
                  <a:pt x="231346" y="194592"/>
                </a:lnTo>
                <a:lnTo>
                  <a:pt x="260770" y="191807"/>
                </a:lnTo>
                <a:lnTo>
                  <a:pt x="291674" y="188538"/>
                </a:lnTo>
                <a:lnTo>
                  <a:pt x="323566" y="184949"/>
                </a:lnTo>
                <a:lnTo>
                  <a:pt x="358233" y="181850"/>
                </a:lnTo>
                <a:lnTo>
                  <a:pt x="394750" y="179078"/>
                </a:lnTo>
                <a:lnTo>
                  <a:pt x="432500" y="176525"/>
                </a:lnTo>
                <a:lnTo>
                  <a:pt x="473189" y="172707"/>
                </a:lnTo>
                <a:lnTo>
                  <a:pt x="515837" y="168044"/>
                </a:lnTo>
                <a:lnTo>
                  <a:pt x="559791" y="162819"/>
                </a:lnTo>
                <a:lnTo>
                  <a:pt x="604616" y="157924"/>
                </a:lnTo>
                <a:lnTo>
                  <a:pt x="650022" y="153250"/>
                </a:lnTo>
                <a:lnTo>
                  <a:pt x="695815" y="148723"/>
                </a:lnTo>
                <a:lnTo>
                  <a:pt x="742571" y="144294"/>
                </a:lnTo>
                <a:lnTo>
                  <a:pt x="789970" y="139930"/>
                </a:lnTo>
                <a:lnTo>
                  <a:pt x="837796" y="135610"/>
                </a:lnTo>
                <a:lnTo>
                  <a:pt x="886614" y="131318"/>
                </a:lnTo>
                <a:lnTo>
                  <a:pt x="936093" y="127046"/>
                </a:lnTo>
                <a:lnTo>
                  <a:pt x="986012" y="122787"/>
                </a:lnTo>
                <a:lnTo>
                  <a:pt x="1035519" y="118537"/>
                </a:lnTo>
                <a:lnTo>
                  <a:pt x="1084752" y="114292"/>
                </a:lnTo>
                <a:lnTo>
                  <a:pt x="1133801" y="110051"/>
                </a:lnTo>
                <a:lnTo>
                  <a:pt x="1185551" y="105813"/>
                </a:lnTo>
                <a:lnTo>
                  <a:pt x="1239100" y="101576"/>
                </a:lnTo>
                <a:lnTo>
                  <a:pt x="1293850" y="97340"/>
                </a:lnTo>
                <a:lnTo>
                  <a:pt x="1347989" y="92400"/>
                </a:lnTo>
                <a:lnTo>
                  <a:pt x="1401720" y="86989"/>
                </a:lnTo>
                <a:lnTo>
                  <a:pt x="1455180" y="81266"/>
                </a:lnTo>
                <a:lnTo>
                  <a:pt x="1510576" y="76039"/>
                </a:lnTo>
                <a:lnTo>
                  <a:pt x="1567262" y="71143"/>
                </a:lnTo>
                <a:lnTo>
                  <a:pt x="1624807" y="66469"/>
                </a:lnTo>
                <a:lnTo>
                  <a:pt x="1682927" y="62647"/>
                </a:lnTo>
                <a:lnTo>
                  <a:pt x="1741429" y="59393"/>
                </a:lnTo>
                <a:lnTo>
                  <a:pt x="1800186" y="56518"/>
                </a:lnTo>
                <a:lnTo>
                  <a:pt x="1859819" y="53191"/>
                </a:lnTo>
                <a:lnTo>
                  <a:pt x="1920034" y="49561"/>
                </a:lnTo>
                <a:lnTo>
                  <a:pt x="1980640" y="45730"/>
                </a:lnTo>
                <a:lnTo>
                  <a:pt x="2041504" y="42471"/>
                </a:lnTo>
                <a:lnTo>
                  <a:pt x="2102542" y="39593"/>
                </a:lnTo>
                <a:lnTo>
                  <a:pt x="2163694" y="36968"/>
                </a:lnTo>
                <a:lnTo>
                  <a:pt x="2224924" y="33807"/>
                </a:lnTo>
                <a:lnTo>
                  <a:pt x="2286205" y="30289"/>
                </a:lnTo>
                <a:lnTo>
                  <a:pt x="2347520" y="26532"/>
                </a:lnTo>
                <a:lnTo>
                  <a:pt x="2408858" y="23322"/>
                </a:lnTo>
                <a:lnTo>
                  <a:pt x="2470210" y="20476"/>
                </a:lnTo>
                <a:lnTo>
                  <a:pt x="2531574" y="17874"/>
                </a:lnTo>
                <a:lnTo>
                  <a:pt x="2592944" y="16139"/>
                </a:lnTo>
                <a:lnTo>
                  <a:pt x="2654318" y="14982"/>
                </a:lnTo>
                <a:lnTo>
                  <a:pt x="2715695" y="14211"/>
                </a:lnTo>
                <a:lnTo>
                  <a:pt x="2777075" y="12991"/>
                </a:lnTo>
                <a:lnTo>
                  <a:pt x="2838455" y="11473"/>
                </a:lnTo>
                <a:lnTo>
                  <a:pt x="2899837" y="9755"/>
                </a:lnTo>
                <a:lnTo>
                  <a:pt x="2961219" y="7904"/>
                </a:lnTo>
                <a:lnTo>
                  <a:pt x="3022602" y="5965"/>
                </a:lnTo>
                <a:lnTo>
                  <a:pt x="3083985" y="3966"/>
                </a:lnTo>
                <a:lnTo>
                  <a:pt x="3145368" y="2634"/>
                </a:lnTo>
                <a:lnTo>
                  <a:pt x="3206750" y="1745"/>
                </a:lnTo>
                <a:lnTo>
                  <a:pt x="3268133" y="1153"/>
                </a:lnTo>
                <a:lnTo>
                  <a:pt x="3330222" y="758"/>
                </a:lnTo>
                <a:lnTo>
                  <a:pt x="3392782" y="495"/>
                </a:lnTo>
                <a:lnTo>
                  <a:pt x="3455655" y="320"/>
                </a:lnTo>
                <a:lnTo>
                  <a:pt x="3518736" y="203"/>
                </a:lnTo>
                <a:lnTo>
                  <a:pt x="3581957" y="125"/>
                </a:lnTo>
                <a:lnTo>
                  <a:pt x="3645271" y="73"/>
                </a:lnTo>
                <a:lnTo>
                  <a:pt x="3706531" y="38"/>
                </a:lnTo>
                <a:lnTo>
                  <a:pt x="3766420" y="15"/>
                </a:lnTo>
                <a:lnTo>
                  <a:pt x="3825397" y="0"/>
                </a:lnTo>
                <a:lnTo>
                  <a:pt x="3887292" y="695"/>
                </a:lnTo>
                <a:lnTo>
                  <a:pt x="3951134" y="1864"/>
                </a:lnTo>
                <a:lnTo>
                  <a:pt x="4016273" y="3349"/>
                </a:lnTo>
                <a:lnTo>
                  <a:pt x="4081571" y="4339"/>
                </a:lnTo>
                <a:lnTo>
                  <a:pt x="4146975" y="4999"/>
                </a:lnTo>
                <a:lnTo>
                  <a:pt x="4212451" y="5439"/>
                </a:lnTo>
                <a:lnTo>
                  <a:pt x="4278678" y="6438"/>
                </a:lnTo>
                <a:lnTo>
                  <a:pt x="4345408" y="7809"/>
                </a:lnTo>
                <a:lnTo>
                  <a:pt x="4412471" y="9429"/>
                </a:lnTo>
                <a:lnTo>
                  <a:pt x="4478347" y="10509"/>
                </a:lnTo>
                <a:lnTo>
                  <a:pt x="4543432" y="11229"/>
                </a:lnTo>
                <a:lnTo>
                  <a:pt x="4607987" y="11709"/>
                </a:lnTo>
                <a:lnTo>
                  <a:pt x="4672897" y="12735"/>
                </a:lnTo>
                <a:lnTo>
                  <a:pt x="4738043" y="14124"/>
                </a:lnTo>
                <a:lnTo>
                  <a:pt x="4803345" y="15755"/>
                </a:lnTo>
                <a:lnTo>
                  <a:pt x="4867341" y="17549"/>
                </a:lnTo>
                <a:lnTo>
                  <a:pt x="4930466" y="19450"/>
                </a:lnTo>
                <a:lnTo>
                  <a:pt x="4993011" y="21423"/>
                </a:lnTo>
                <a:lnTo>
                  <a:pt x="5055874" y="23444"/>
                </a:lnTo>
                <a:lnTo>
                  <a:pt x="5118950" y="25497"/>
                </a:lnTo>
                <a:lnTo>
                  <a:pt x="5182167" y="27571"/>
                </a:lnTo>
                <a:lnTo>
                  <a:pt x="5246888" y="29659"/>
                </a:lnTo>
                <a:lnTo>
                  <a:pt x="5312614" y="31757"/>
                </a:lnTo>
                <a:lnTo>
                  <a:pt x="5379009" y="33861"/>
                </a:lnTo>
                <a:lnTo>
                  <a:pt x="5445145" y="36675"/>
                </a:lnTo>
                <a:lnTo>
                  <a:pt x="5511108" y="39962"/>
                </a:lnTo>
                <a:lnTo>
                  <a:pt x="5576954" y="43564"/>
                </a:lnTo>
                <a:lnTo>
                  <a:pt x="5641314" y="46671"/>
                </a:lnTo>
                <a:lnTo>
                  <a:pt x="5704681" y="49449"/>
                </a:lnTo>
                <a:lnTo>
                  <a:pt x="5767387" y="52005"/>
                </a:lnTo>
                <a:lnTo>
                  <a:pt x="5829653" y="55826"/>
                </a:lnTo>
                <a:lnTo>
                  <a:pt x="5891623" y="60490"/>
                </a:lnTo>
                <a:lnTo>
                  <a:pt x="5953399" y="65716"/>
                </a:lnTo>
                <a:lnTo>
                  <a:pt x="6015749" y="70612"/>
                </a:lnTo>
                <a:lnTo>
                  <a:pt x="6078483" y="75286"/>
                </a:lnTo>
                <a:lnTo>
                  <a:pt x="6141472" y="79814"/>
                </a:lnTo>
                <a:lnTo>
                  <a:pt x="6201809" y="84949"/>
                </a:lnTo>
                <a:lnTo>
                  <a:pt x="6260378" y="90489"/>
                </a:lnTo>
                <a:lnTo>
                  <a:pt x="6317769" y="96299"/>
                </a:lnTo>
                <a:lnTo>
                  <a:pt x="6377901" y="101584"/>
                </a:lnTo>
                <a:lnTo>
                  <a:pt x="6439862" y="106518"/>
                </a:lnTo>
                <a:lnTo>
                  <a:pt x="6503041" y="111218"/>
                </a:lnTo>
                <a:lnTo>
                  <a:pt x="6562800" y="116468"/>
                </a:lnTo>
                <a:lnTo>
                  <a:pt x="6620278" y="122085"/>
                </a:lnTo>
                <a:lnTo>
                  <a:pt x="6676235" y="127947"/>
                </a:lnTo>
                <a:lnTo>
                  <a:pt x="6732590" y="133971"/>
                </a:lnTo>
                <a:lnTo>
                  <a:pt x="6789210" y="140103"/>
                </a:lnTo>
                <a:lnTo>
                  <a:pt x="6846007" y="146308"/>
                </a:lnTo>
                <a:lnTo>
                  <a:pt x="6902215" y="152562"/>
                </a:lnTo>
                <a:lnTo>
                  <a:pt x="6958033" y="158848"/>
                </a:lnTo>
                <a:lnTo>
                  <a:pt x="7013588" y="165155"/>
                </a:lnTo>
                <a:lnTo>
                  <a:pt x="7069675" y="172182"/>
                </a:lnTo>
                <a:lnTo>
                  <a:pt x="7126117" y="179689"/>
                </a:lnTo>
                <a:lnTo>
                  <a:pt x="7182794" y="187515"/>
                </a:lnTo>
                <a:lnTo>
                  <a:pt x="7238925" y="194850"/>
                </a:lnTo>
                <a:lnTo>
                  <a:pt x="7294689" y="201856"/>
                </a:lnTo>
                <a:lnTo>
                  <a:pt x="7350209" y="208644"/>
                </a:lnTo>
                <a:lnTo>
                  <a:pt x="7404156" y="215285"/>
                </a:lnTo>
                <a:lnTo>
                  <a:pt x="7457053" y="221830"/>
                </a:lnTo>
                <a:lnTo>
                  <a:pt x="7509252" y="228310"/>
                </a:lnTo>
                <a:lnTo>
                  <a:pt x="7563101" y="235452"/>
                </a:lnTo>
                <a:lnTo>
                  <a:pt x="7618051" y="243035"/>
                </a:lnTo>
                <a:lnTo>
                  <a:pt x="7673733" y="250913"/>
                </a:lnTo>
                <a:lnTo>
                  <a:pt x="7727789" y="258987"/>
                </a:lnTo>
                <a:lnTo>
                  <a:pt x="7780759" y="267192"/>
                </a:lnTo>
                <a:lnTo>
                  <a:pt x="7833006" y="275484"/>
                </a:lnTo>
                <a:lnTo>
                  <a:pt x="7884771" y="283129"/>
                </a:lnTo>
                <a:lnTo>
                  <a:pt x="7936214" y="290343"/>
                </a:lnTo>
                <a:lnTo>
                  <a:pt x="7987443" y="297268"/>
                </a:lnTo>
                <a:lnTo>
                  <a:pt x="8036412" y="304001"/>
                </a:lnTo>
                <a:lnTo>
                  <a:pt x="8083874" y="310608"/>
                </a:lnTo>
                <a:lnTo>
                  <a:pt x="8130333" y="317128"/>
                </a:lnTo>
                <a:lnTo>
                  <a:pt x="8176828" y="323592"/>
                </a:lnTo>
                <a:lnTo>
                  <a:pt x="8223346" y="330017"/>
                </a:lnTo>
                <a:lnTo>
                  <a:pt x="8269880" y="336418"/>
                </a:lnTo>
                <a:lnTo>
                  <a:pt x="8314309" y="342802"/>
                </a:lnTo>
                <a:lnTo>
                  <a:pt x="8357333" y="349174"/>
                </a:lnTo>
                <a:lnTo>
                  <a:pt x="8399422" y="355539"/>
                </a:lnTo>
                <a:lnTo>
                  <a:pt x="8440182" y="361193"/>
                </a:lnTo>
                <a:lnTo>
                  <a:pt x="8480054" y="366374"/>
                </a:lnTo>
                <a:lnTo>
                  <a:pt x="8519336" y="371239"/>
                </a:lnTo>
                <a:lnTo>
                  <a:pt x="8556107" y="376599"/>
                </a:lnTo>
                <a:lnTo>
                  <a:pt x="8591205" y="382289"/>
                </a:lnTo>
                <a:lnTo>
                  <a:pt x="8625187" y="388199"/>
                </a:lnTo>
                <a:lnTo>
                  <a:pt x="8658424" y="393550"/>
                </a:lnTo>
                <a:lnTo>
                  <a:pt x="8691165" y="398529"/>
                </a:lnTo>
                <a:lnTo>
                  <a:pt x="8723577" y="403258"/>
                </a:lnTo>
                <a:lnTo>
                  <a:pt x="8753651" y="407823"/>
                </a:lnTo>
                <a:lnTo>
                  <a:pt x="8782168" y="412278"/>
                </a:lnTo>
                <a:lnTo>
                  <a:pt x="8809645" y="416658"/>
                </a:lnTo>
                <a:lnTo>
                  <a:pt x="8836430" y="420989"/>
                </a:lnTo>
                <a:lnTo>
                  <a:pt x="8862754" y="425288"/>
                </a:lnTo>
                <a:lnTo>
                  <a:pt x="8888768" y="429565"/>
                </a:lnTo>
                <a:lnTo>
                  <a:pt x="8914578" y="433827"/>
                </a:lnTo>
                <a:lnTo>
                  <a:pt x="8940252" y="438081"/>
                </a:lnTo>
                <a:lnTo>
                  <a:pt x="8965834" y="442327"/>
                </a:lnTo>
                <a:lnTo>
                  <a:pt x="9009312" y="448926"/>
                </a:lnTo>
                <a:lnTo>
                  <a:pt x="9047450" y="454916"/>
                </a:lnTo>
                <a:lnTo>
                  <a:pt x="9083215" y="462283"/>
                </a:lnTo>
                <a:lnTo>
                  <a:pt x="9117925" y="468379"/>
                </a:lnTo>
                <a:lnTo>
                  <a:pt x="9151462" y="474145"/>
                </a:lnTo>
                <a:lnTo>
                  <a:pt x="9197403" y="483914"/>
                </a:lnTo>
                <a:lnTo>
                  <a:pt x="9251950" y="4889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3178"/>
          <p:cNvSpPr/>
          <p:nvPr>
            <p:custDataLst>
              <p:tags r:id="rId7"/>
            </p:custDataLst>
          </p:nvPr>
        </p:nvSpPr>
        <p:spPr>
          <a:xfrm>
            <a:off x="2096644" y="3285275"/>
            <a:ext cx="735457" cy="346926"/>
          </a:xfrm>
          <a:custGeom>
            <a:avLst/>
            <a:gdLst/>
            <a:ahLst/>
            <a:cxnLst/>
            <a:rect l="0" t="0" r="0" b="0"/>
            <a:pathLst>
              <a:path w="735457" h="346926">
                <a:moveTo>
                  <a:pt x="11556" y="346925"/>
                </a:moveTo>
                <a:lnTo>
                  <a:pt x="11556" y="346925"/>
                </a:lnTo>
                <a:lnTo>
                  <a:pt x="0" y="346925"/>
                </a:lnTo>
                <a:lnTo>
                  <a:pt x="37681" y="334716"/>
                </a:lnTo>
                <a:lnTo>
                  <a:pt x="77544" y="326531"/>
                </a:lnTo>
                <a:lnTo>
                  <a:pt x="110734" y="319987"/>
                </a:lnTo>
                <a:lnTo>
                  <a:pt x="155712" y="312132"/>
                </a:lnTo>
                <a:lnTo>
                  <a:pt x="196321" y="307923"/>
                </a:lnTo>
                <a:lnTo>
                  <a:pt x="229140" y="304191"/>
                </a:lnTo>
                <a:lnTo>
                  <a:pt x="272562" y="298828"/>
                </a:lnTo>
                <a:lnTo>
                  <a:pt x="318141" y="296481"/>
                </a:lnTo>
                <a:lnTo>
                  <a:pt x="333661" y="296230"/>
                </a:lnTo>
                <a:lnTo>
                  <a:pt x="336360" y="294079"/>
                </a:lnTo>
                <a:lnTo>
                  <a:pt x="339357" y="286043"/>
                </a:lnTo>
                <a:lnTo>
                  <a:pt x="337674" y="269619"/>
                </a:lnTo>
                <a:lnTo>
                  <a:pt x="325715" y="230603"/>
                </a:lnTo>
                <a:lnTo>
                  <a:pt x="307882" y="186312"/>
                </a:lnTo>
                <a:lnTo>
                  <a:pt x="287558" y="140378"/>
                </a:lnTo>
                <a:lnTo>
                  <a:pt x="265666" y="96743"/>
                </a:lnTo>
                <a:lnTo>
                  <a:pt x="247073" y="54394"/>
                </a:lnTo>
                <a:lnTo>
                  <a:pt x="244767" y="48188"/>
                </a:lnTo>
                <a:lnTo>
                  <a:pt x="245347" y="41228"/>
                </a:lnTo>
                <a:lnTo>
                  <a:pt x="251635" y="25969"/>
                </a:lnTo>
                <a:lnTo>
                  <a:pt x="263367" y="15424"/>
                </a:lnTo>
                <a:lnTo>
                  <a:pt x="280105" y="8386"/>
                </a:lnTo>
                <a:lnTo>
                  <a:pt x="323568" y="0"/>
                </a:lnTo>
                <a:lnTo>
                  <a:pt x="342844" y="119"/>
                </a:lnTo>
                <a:lnTo>
                  <a:pt x="384725" y="8120"/>
                </a:lnTo>
                <a:lnTo>
                  <a:pt x="425906" y="19428"/>
                </a:lnTo>
                <a:lnTo>
                  <a:pt x="453473" y="33126"/>
                </a:lnTo>
                <a:lnTo>
                  <a:pt x="489469" y="63666"/>
                </a:lnTo>
                <a:lnTo>
                  <a:pt x="495601" y="76863"/>
                </a:lnTo>
                <a:lnTo>
                  <a:pt x="497620" y="93547"/>
                </a:lnTo>
                <a:lnTo>
                  <a:pt x="493379" y="126741"/>
                </a:lnTo>
                <a:lnTo>
                  <a:pt x="477461" y="168357"/>
                </a:lnTo>
                <a:lnTo>
                  <a:pt x="454693" y="213866"/>
                </a:lnTo>
                <a:lnTo>
                  <a:pt x="436031" y="242247"/>
                </a:lnTo>
                <a:lnTo>
                  <a:pt x="432249" y="258994"/>
                </a:lnTo>
                <a:lnTo>
                  <a:pt x="431718" y="265021"/>
                </a:lnTo>
                <a:lnTo>
                  <a:pt x="434892" y="270450"/>
                </a:lnTo>
                <a:lnTo>
                  <a:pt x="447825" y="280245"/>
                </a:lnTo>
                <a:lnTo>
                  <a:pt x="478312" y="290323"/>
                </a:lnTo>
                <a:lnTo>
                  <a:pt x="520634" y="289909"/>
                </a:lnTo>
                <a:lnTo>
                  <a:pt x="554137" y="286777"/>
                </a:lnTo>
                <a:lnTo>
                  <a:pt x="590664" y="281151"/>
                </a:lnTo>
                <a:lnTo>
                  <a:pt x="637521" y="273814"/>
                </a:lnTo>
                <a:lnTo>
                  <a:pt x="674923" y="267877"/>
                </a:lnTo>
                <a:lnTo>
                  <a:pt x="735456" y="2516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SMARTInkShape-Group639"/>
          <p:cNvGrpSpPr/>
          <p:nvPr/>
        </p:nvGrpSpPr>
        <p:grpSpPr>
          <a:xfrm>
            <a:off x="3108129" y="3265594"/>
            <a:ext cx="1336872" cy="385657"/>
            <a:chOff x="3108129" y="3265594"/>
            <a:chExt cx="1336872" cy="385657"/>
          </a:xfrm>
        </p:grpSpPr>
        <p:sp>
          <p:nvSpPr>
            <p:cNvPr id="117" name="SMARTInkShape-3179"/>
            <p:cNvSpPr/>
            <p:nvPr>
              <p:custDataLst>
                <p:tags r:id="rId82"/>
              </p:custDataLst>
            </p:nvPr>
          </p:nvSpPr>
          <p:spPr>
            <a:xfrm>
              <a:off x="4191000" y="3350912"/>
              <a:ext cx="139701" cy="209627"/>
            </a:xfrm>
            <a:custGeom>
              <a:avLst/>
              <a:gdLst/>
              <a:ahLst/>
              <a:cxnLst/>
              <a:rect l="0" t="0" r="0" b="0"/>
              <a:pathLst>
                <a:path w="139701" h="209627">
                  <a:moveTo>
                    <a:pt x="0" y="27288"/>
                  </a:moveTo>
                  <a:lnTo>
                    <a:pt x="0" y="27288"/>
                  </a:lnTo>
                  <a:lnTo>
                    <a:pt x="0" y="15078"/>
                  </a:lnTo>
                  <a:lnTo>
                    <a:pt x="1411" y="12093"/>
                  </a:lnTo>
                  <a:lnTo>
                    <a:pt x="6742" y="6894"/>
                  </a:lnTo>
                  <a:lnTo>
                    <a:pt x="27789" y="0"/>
                  </a:lnTo>
                  <a:lnTo>
                    <a:pt x="44571" y="1284"/>
                  </a:lnTo>
                  <a:lnTo>
                    <a:pt x="52997" y="3602"/>
                  </a:lnTo>
                  <a:lnTo>
                    <a:pt x="66123" y="13704"/>
                  </a:lnTo>
                  <a:lnTo>
                    <a:pt x="71599" y="20348"/>
                  </a:lnTo>
                  <a:lnTo>
                    <a:pt x="77682" y="40902"/>
                  </a:lnTo>
                  <a:lnTo>
                    <a:pt x="78270" y="65794"/>
                  </a:lnTo>
                  <a:lnTo>
                    <a:pt x="65995" y="102903"/>
                  </a:lnTo>
                  <a:lnTo>
                    <a:pt x="35589" y="148052"/>
                  </a:lnTo>
                  <a:lnTo>
                    <a:pt x="6522" y="182677"/>
                  </a:lnTo>
                  <a:lnTo>
                    <a:pt x="1932" y="196252"/>
                  </a:lnTo>
                  <a:lnTo>
                    <a:pt x="5521" y="199903"/>
                  </a:lnTo>
                  <a:lnTo>
                    <a:pt x="20798" y="205841"/>
                  </a:lnTo>
                  <a:lnTo>
                    <a:pt x="61441" y="209626"/>
                  </a:lnTo>
                  <a:lnTo>
                    <a:pt x="99265" y="206041"/>
                  </a:lnTo>
                  <a:lnTo>
                    <a:pt x="139700" y="198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180"/>
            <p:cNvSpPr/>
            <p:nvPr>
              <p:custDataLst>
                <p:tags r:id="rId83"/>
              </p:custDataLst>
            </p:nvPr>
          </p:nvSpPr>
          <p:spPr>
            <a:xfrm>
              <a:off x="4381500" y="356870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29654" y="4482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81"/>
            <p:cNvSpPr/>
            <p:nvPr>
              <p:custDataLst>
                <p:tags r:id="rId84"/>
              </p:custDataLst>
            </p:nvPr>
          </p:nvSpPr>
          <p:spPr>
            <a:xfrm>
              <a:off x="3887027" y="3363827"/>
              <a:ext cx="18224" cy="179474"/>
            </a:xfrm>
            <a:custGeom>
              <a:avLst/>
              <a:gdLst/>
              <a:ahLst/>
              <a:cxnLst/>
              <a:rect l="0" t="0" r="0" b="0"/>
              <a:pathLst>
                <a:path w="18224" h="179474">
                  <a:moveTo>
                    <a:pt x="18223" y="8023"/>
                  </a:moveTo>
                  <a:lnTo>
                    <a:pt x="18223" y="8023"/>
                  </a:lnTo>
                  <a:lnTo>
                    <a:pt x="18223" y="1281"/>
                  </a:lnTo>
                  <a:lnTo>
                    <a:pt x="15401" y="0"/>
                  </a:lnTo>
                  <a:lnTo>
                    <a:pt x="4739" y="459"/>
                  </a:lnTo>
                  <a:lnTo>
                    <a:pt x="1472" y="3686"/>
                  </a:lnTo>
                  <a:lnTo>
                    <a:pt x="0" y="8659"/>
                  </a:lnTo>
                  <a:lnTo>
                    <a:pt x="4352" y="49996"/>
                  </a:lnTo>
                  <a:lnTo>
                    <a:pt x="10178" y="96564"/>
                  </a:lnTo>
                  <a:lnTo>
                    <a:pt x="11873" y="17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182"/>
            <p:cNvSpPr/>
            <p:nvPr>
              <p:custDataLst>
                <p:tags r:id="rId85"/>
              </p:custDataLst>
            </p:nvPr>
          </p:nvSpPr>
          <p:spPr>
            <a:xfrm>
              <a:off x="3151888" y="3505200"/>
              <a:ext cx="200913" cy="40408"/>
            </a:xfrm>
            <a:custGeom>
              <a:avLst/>
              <a:gdLst/>
              <a:ahLst/>
              <a:cxnLst/>
              <a:rect l="0" t="0" r="0" b="0"/>
              <a:pathLst>
                <a:path w="200913" h="40408">
                  <a:moveTo>
                    <a:pt x="23112" y="19050"/>
                  </a:moveTo>
                  <a:lnTo>
                    <a:pt x="23112" y="19050"/>
                  </a:lnTo>
                  <a:lnTo>
                    <a:pt x="9297" y="27839"/>
                  </a:lnTo>
                  <a:lnTo>
                    <a:pt x="2861" y="34245"/>
                  </a:lnTo>
                  <a:lnTo>
                    <a:pt x="0" y="39444"/>
                  </a:lnTo>
                  <a:lnTo>
                    <a:pt x="649" y="40407"/>
                  </a:lnTo>
                  <a:lnTo>
                    <a:pt x="2492" y="40344"/>
                  </a:lnTo>
                  <a:lnTo>
                    <a:pt x="39186" y="31801"/>
                  </a:lnTo>
                  <a:lnTo>
                    <a:pt x="86122" y="20555"/>
                  </a:lnTo>
                  <a:lnTo>
                    <a:pt x="122848" y="12428"/>
                  </a:lnTo>
                  <a:lnTo>
                    <a:pt x="2009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183"/>
            <p:cNvSpPr/>
            <p:nvPr>
              <p:custDataLst>
                <p:tags r:id="rId86"/>
              </p:custDataLst>
            </p:nvPr>
          </p:nvSpPr>
          <p:spPr>
            <a:xfrm>
              <a:off x="3580277" y="3265594"/>
              <a:ext cx="140824" cy="378604"/>
            </a:xfrm>
            <a:custGeom>
              <a:avLst/>
              <a:gdLst/>
              <a:ahLst/>
              <a:cxnLst/>
              <a:rect l="0" t="0" r="0" b="0"/>
              <a:pathLst>
                <a:path w="140824" h="378604">
                  <a:moveTo>
                    <a:pt x="96373" y="23706"/>
                  </a:moveTo>
                  <a:lnTo>
                    <a:pt x="96373" y="23706"/>
                  </a:lnTo>
                  <a:lnTo>
                    <a:pt x="82558" y="14917"/>
                  </a:lnTo>
                  <a:lnTo>
                    <a:pt x="74005" y="8511"/>
                  </a:lnTo>
                  <a:lnTo>
                    <a:pt x="57290" y="1643"/>
                  </a:lnTo>
                  <a:lnTo>
                    <a:pt x="38932" y="0"/>
                  </a:lnTo>
                  <a:lnTo>
                    <a:pt x="21497" y="3668"/>
                  </a:lnTo>
                  <a:lnTo>
                    <a:pt x="14176" y="7274"/>
                  </a:lnTo>
                  <a:lnTo>
                    <a:pt x="12647" y="11340"/>
                  </a:lnTo>
                  <a:lnTo>
                    <a:pt x="12830" y="23384"/>
                  </a:lnTo>
                  <a:lnTo>
                    <a:pt x="19026" y="34381"/>
                  </a:lnTo>
                  <a:lnTo>
                    <a:pt x="64120" y="79613"/>
                  </a:lnTo>
                  <a:lnTo>
                    <a:pt x="74042" y="86889"/>
                  </a:lnTo>
                  <a:lnTo>
                    <a:pt x="81274" y="98119"/>
                  </a:lnTo>
                  <a:lnTo>
                    <a:pt x="84190" y="105065"/>
                  </a:lnTo>
                  <a:lnTo>
                    <a:pt x="81553" y="138437"/>
                  </a:lnTo>
                  <a:lnTo>
                    <a:pt x="68463" y="169492"/>
                  </a:lnTo>
                  <a:lnTo>
                    <a:pt x="38120" y="211529"/>
                  </a:lnTo>
                  <a:lnTo>
                    <a:pt x="10652" y="236960"/>
                  </a:lnTo>
                  <a:lnTo>
                    <a:pt x="2300" y="241958"/>
                  </a:lnTo>
                  <a:lnTo>
                    <a:pt x="497" y="243996"/>
                  </a:lnTo>
                  <a:lnTo>
                    <a:pt x="0" y="246060"/>
                  </a:lnTo>
                  <a:lnTo>
                    <a:pt x="374" y="248142"/>
                  </a:lnTo>
                  <a:lnTo>
                    <a:pt x="8316" y="252337"/>
                  </a:lnTo>
                  <a:lnTo>
                    <a:pt x="46505" y="265028"/>
                  </a:lnTo>
                  <a:lnTo>
                    <a:pt x="54924" y="276069"/>
                  </a:lnTo>
                  <a:lnTo>
                    <a:pt x="58157" y="282965"/>
                  </a:lnTo>
                  <a:lnTo>
                    <a:pt x="59867" y="298152"/>
                  </a:lnTo>
                  <a:lnTo>
                    <a:pt x="54119" y="342226"/>
                  </a:lnTo>
                  <a:lnTo>
                    <a:pt x="52899" y="354830"/>
                  </a:lnTo>
                  <a:lnTo>
                    <a:pt x="58001" y="367016"/>
                  </a:lnTo>
                  <a:lnTo>
                    <a:pt x="62325" y="373229"/>
                  </a:lnTo>
                  <a:lnTo>
                    <a:pt x="69441" y="376666"/>
                  </a:lnTo>
                  <a:lnTo>
                    <a:pt x="88636" y="378603"/>
                  </a:lnTo>
                  <a:lnTo>
                    <a:pt x="140823" y="360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184"/>
            <p:cNvSpPr/>
            <p:nvPr>
              <p:custDataLst>
                <p:tags r:id="rId87"/>
              </p:custDataLst>
            </p:nvPr>
          </p:nvSpPr>
          <p:spPr>
            <a:xfrm>
              <a:off x="3943350" y="3530600"/>
              <a:ext cx="52473" cy="82551"/>
            </a:xfrm>
            <a:custGeom>
              <a:avLst/>
              <a:gdLst/>
              <a:ahLst/>
              <a:cxnLst/>
              <a:rect l="0" t="0" r="0" b="0"/>
              <a:pathLst>
                <a:path w="52473" h="82551">
                  <a:moveTo>
                    <a:pt x="44450" y="0"/>
                  </a:moveTo>
                  <a:lnTo>
                    <a:pt x="44450" y="0"/>
                  </a:lnTo>
                  <a:lnTo>
                    <a:pt x="51192" y="3371"/>
                  </a:lnTo>
                  <a:lnTo>
                    <a:pt x="52472" y="6481"/>
                  </a:lnTo>
                  <a:lnTo>
                    <a:pt x="52013" y="15580"/>
                  </a:lnTo>
                  <a:lnTo>
                    <a:pt x="45695" y="2668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185"/>
            <p:cNvSpPr/>
            <p:nvPr>
              <p:custDataLst>
                <p:tags r:id="rId88"/>
              </p:custDataLst>
            </p:nvPr>
          </p:nvSpPr>
          <p:spPr>
            <a:xfrm>
              <a:off x="3108129" y="3429000"/>
              <a:ext cx="130372" cy="5468"/>
            </a:xfrm>
            <a:custGeom>
              <a:avLst/>
              <a:gdLst/>
              <a:ahLst/>
              <a:cxnLst/>
              <a:rect l="0" t="0" r="0" b="0"/>
              <a:pathLst>
                <a:path w="130372" h="5468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4364"/>
                  </a:lnTo>
                  <a:lnTo>
                    <a:pt x="4646" y="5467"/>
                  </a:lnTo>
                  <a:lnTo>
                    <a:pt x="42327" y="1208"/>
                  </a:lnTo>
                  <a:lnTo>
                    <a:pt x="130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3186"/>
          <p:cNvSpPr/>
          <p:nvPr>
            <p:custDataLst>
              <p:tags r:id="rId8"/>
            </p:custDataLst>
          </p:nvPr>
        </p:nvSpPr>
        <p:spPr>
          <a:xfrm>
            <a:off x="4762500" y="3587750"/>
            <a:ext cx="171451" cy="12701"/>
          </a:xfrm>
          <a:custGeom>
            <a:avLst/>
            <a:gdLst/>
            <a:ahLst/>
            <a:cxnLst/>
            <a:rect l="0" t="0" r="0" b="0"/>
            <a:pathLst>
              <a:path w="171451" h="12701">
                <a:moveTo>
                  <a:pt x="0" y="12700"/>
                </a:moveTo>
                <a:lnTo>
                  <a:pt x="0" y="12700"/>
                </a:lnTo>
                <a:lnTo>
                  <a:pt x="41968" y="12700"/>
                </a:lnTo>
                <a:lnTo>
                  <a:pt x="77448" y="12700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Shape-3187"/>
          <p:cNvSpPr/>
          <p:nvPr>
            <p:custDataLst>
              <p:tags r:id="rId9"/>
            </p:custDataLst>
          </p:nvPr>
        </p:nvSpPr>
        <p:spPr>
          <a:xfrm>
            <a:off x="5543550" y="3524250"/>
            <a:ext cx="292101" cy="6351"/>
          </a:xfrm>
          <a:custGeom>
            <a:avLst/>
            <a:gdLst/>
            <a:ahLst/>
            <a:cxnLst/>
            <a:rect l="0" t="0" r="0" b="0"/>
            <a:pathLst>
              <a:path w="292101" h="6351">
                <a:moveTo>
                  <a:pt x="0" y="6350"/>
                </a:moveTo>
                <a:lnTo>
                  <a:pt x="0" y="6350"/>
                </a:lnTo>
                <a:lnTo>
                  <a:pt x="43944" y="6350"/>
                </a:lnTo>
                <a:lnTo>
                  <a:pt x="89456" y="6350"/>
                </a:lnTo>
                <a:lnTo>
                  <a:pt x="136572" y="6350"/>
                </a:lnTo>
                <a:lnTo>
                  <a:pt x="174999" y="6350"/>
                </a:lnTo>
                <a:lnTo>
                  <a:pt x="222282" y="6350"/>
                </a:lnTo>
                <a:lnTo>
                  <a:pt x="2921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Shape-3188"/>
          <p:cNvSpPr/>
          <p:nvPr>
            <p:custDataLst>
              <p:tags r:id="rId10"/>
            </p:custDataLst>
          </p:nvPr>
        </p:nvSpPr>
        <p:spPr>
          <a:xfrm>
            <a:off x="6724650" y="3211427"/>
            <a:ext cx="168732" cy="566824"/>
          </a:xfrm>
          <a:custGeom>
            <a:avLst/>
            <a:gdLst/>
            <a:ahLst/>
            <a:cxnLst/>
            <a:rect l="0" t="0" r="0" b="0"/>
            <a:pathLst>
              <a:path w="168732" h="566824">
                <a:moveTo>
                  <a:pt x="0" y="8023"/>
                </a:moveTo>
                <a:lnTo>
                  <a:pt x="0" y="8023"/>
                </a:lnTo>
                <a:lnTo>
                  <a:pt x="10113" y="8023"/>
                </a:lnTo>
                <a:lnTo>
                  <a:pt x="33198" y="0"/>
                </a:lnTo>
                <a:lnTo>
                  <a:pt x="57501" y="2275"/>
                </a:lnTo>
                <a:lnTo>
                  <a:pt x="105070" y="19243"/>
                </a:lnTo>
                <a:lnTo>
                  <a:pt x="147893" y="54997"/>
                </a:lnTo>
                <a:lnTo>
                  <a:pt x="162275" y="79012"/>
                </a:lnTo>
                <a:lnTo>
                  <a:pt x="168731" y="115213"/>
                </a:lnTo>
                <a:lnTo>
                  <a:pt x="164597" y="137272"/>
                </a:lnTo>
                <a:lnTo>
                  <a:pt x="154999" y="155778"/>
                </a:lnTo>
                <a:lnTo>
                  <a:pt x="120097" y="201457"/>
                </a:lnTo>
                <a:lnTo>
                  <a:pt x="113349" y="218171"/>
                </a:lnTo>
                <a:lnTo>
                  <a:pt x="110349" y="239711"/>
                </a:lnTo>
                <a:lnTo>
                  <a:pt x="115402" y="272267"/>
                </a:lnTo>
                <a:lnTo>
                  <a:pt x="136918" y="316689"/>
                </a:lnTo>
                <a:lnTo>
                  <a:pt x="147617" y="347453"/>
                </a:lnTo>
                <a:lnTo>
                  <a:pt x="151455" y="388024"/>
                </a:lnTo>
                <a:lnTo>
                  <a:pt x="151980" y="401749"/>
                </a:lnTo>
                <a:lnTo>
                  <a:pt x="137813" y="443042"/>
                </a:lnTo>
                <a:lnTo>
                  <a:pt x="124951" y="481621"/>
                </a:lnTo>
                <a:lnTo>
                  <a:pt x="106082" y="519131"/>
                </a:lnTo>
                <a:lnTo>
                  <a:pt x="76200" y="5668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643"/>
          <p:cNvGrpSpPr/>
          <p:nvPr/>
        </p:nvGrpSpPr>
        <p:grpSpPr>
          <a:xfrm>
            <a:off x="2292350" y="4237215"/>
            <a:ext cx="854004" cy="449943"/>
            <a:chOff x="2292350" y="4237215"/>
            <a:chExt cx="854004" cy="449943"/>
          </a:xfrm>
        </p:grpSpPr>
        <p:sp>
          <p:nvSpPr>
            <p:cNvPr id="128" name="SMARTInkShape-3189"/>
            <p:cNvSpPr/>
            <p:nvPr>
              <p:custDataLst>
                <p:tags r:id="rId75"/>
              </p:custDataLst>
            </p:nvPr>
          </p:nvSpPr>
          <p:spPr>
            <a:xfrm>
              <a:off x="2292350" y="4240454"/>
              <a:ext cx="169493" cy="446704"/>
            </a:xfrm>
            <a:custGeom>
              <a:avLst/>
              <a:gdLst/>
              <a:ahLst/>
              <a:cxnLst/>
              <a:rect l="0" t="0" r="0" b="0"/>
              <a:pathLst>
                <a:path w="169493" h="446704">
                  <a:moveTo>
                    <a:pt x="0" y="96596"/>
                  </a:moveTo>
                  <a:lnTo>
                    <a:pt x="0" y="96596"/>
                  </a:lnTo>
                  <a:lnTo>
                    <a:pt x="3371" y="103338"/>
                  </a:lnTo>
                  <a:lnTo>
                    <a:pt x="7839" y="148075"/>
                  </a:lnTo>
                  <a:lnTo>
                    <a:pt x="13141" y="183110"/>
                  </a:lnTo>
                  <a:lnTo>
                    <a:pt x="17883" y="225712"/>
                  </a:lnTo>
                  <a:lnTo>
                    <a:pt x="22075" y="264596"/>
                  </a:lnTo>
                  <a:lnTo>
                    <a:pt x="27786" y="308495"/>
                  </a:lnTo>
                  <a:lnTo>
                    <a:pt x="31672" y="349414"/>
                  </a:lnTo>
                  <a:lnTo>
                    <a:pt x="37114" y="394943"/>
                  </a:lnTo>
                  <a:lnTo>
                    <a:pt x="48168" y="439477"/>
                  </a:lnTo>
                  <a:lnTo>
                    <a:pt x="49630" y="446073"/>
                  </a:lnTo>
                  <a:lnTo>
                    <a:pt x="50020" y="446703"/>
                  </a:lnTo>
                  <a:lnTo>
                    <a:pt x="50453" y="443640"/>
                  </a:lnTo>
                  <a:lnTo>
                    <a:pt x="43847" y="400479"/>
                  </a:lnTo>
                  <a:lnTo>
                    <a:pt x="39235" y="355510"/>
                  </a:lnTo>
                  <a:lnTo>
                    <a:pt x="33255" y="313179"/>
                  </a:lnTo>
                  <a:lnTo>
                    <a:pt x="28041" y="272168"/>
                  </a:lnTo>
                  <a:lnTo>
                    <a:pt x="25477" y="237361"/>
                  </a:lnTo>
                  <a:lnTo>
                    <a:pt x="22377" y="205725"/>
                  </a:lnTo>
                  <a:lnTo>
                    <a:pt x="20528" y="172379"/>
                  </a:lnTo>
                  <a:lnTo>
                    <a:pt x="19488" y="129398"/>
                  </a:lnTo>
                  <a:lnTo>
                    <a:pt x="21061" y="93145"/>
                  </a:lnTo>
                  <a:lnTo>
                    <a:pt x="27877" y="53005"/>
                  </a:lnTo>
                  <a:lnTo>
                    <a:pt x="38834" y="21827"/>
                  </a:lnTo>
                  <a:lnTo>
                    <a:pt x="42823" y="14999"/>
                  </a:lnTo>
                  <a:lnTo>
                    <a:pt x="54780" y="5533"/>
                  </a:lnTo>
                  <a:lnTo>
                    <a:pt x="61920" y="2020"/>
                  </a:lnTo>
                  <a:lnTo>
                    <a:pt x="79261" y="0"/>
                  </a:lnTo>
                  <a:lnTo>
                    <a:pt x="98022" y="2864"/>
                  </a:lnTo>
                  <a:lnTo>
                    <a:pt x="129298" y="20069"/>
                  </a:lnTo>
                  <a:lnTo>
                    <a:pt x="140721" y="30834"/>
                  </a:lnTo>
                  <a:lnTo>
                    <a:pt x="152854" y="47377"/>
                  </a:lnTo>
                  <a:lnTo>
                    <a:pt x="164842" y="83267"/>
                  </a:lnTo>
                  <a:lnTo>
                    <a:pt x="169492" y="118439"/>
                  </a:lnTo>
                  <a:lnTo>
                    <a:pt x="163054" y="142287"/>
                  </a:lnTo>
                  <a:lnTo>
                    <a:pt x="150079" y="165586"/>
                  </a:lnTo>
                  <a:lnTo>
                    <a:pt x="132554" y="185349"/>
                  </a:lnTo>
                  <a:lnTo>
                    <a:pt x="113006" y="197896"/>
                  </a:lnTo>
                  <a:lnTo>
                    <a:pt x="91852" y="205118"/>
                  </a:lnTo>
                  <a:lnTo>
                    <a:pt x="56143" y="208478"/>
                  </a:lnTo>
                  <a:lnTo>
                    <a:pt x="13677" y="203650"/>
                  </a:lnTo>
                  <a:lnTo>
                    <a:pt x="7002" y="201832"/>
                  </a:lnTo>
                  <a:lnTo>
                    <a:pt x="3962" y="198504"/>
                  </a:lnTo>
                  <a:lnTo>
                    <a:pt x="6350" y="179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190"/>
            <p:cNvSpPr/>
            <p:nvPr>
              <p:custDataLst>
                <p:tags r:id="rId76"/>
              </p:custDataLst>
            </p:nvPr>
          </p:nvSpPr>
          <p:spPr>
            <a:xfrm>
              <a:off x="2514600" y="4446765"/>
              <a:ext cx="120651" cy="131586"/>
            </a:xfrm>
            <a:custGeom>
              <a:avLst/>
              <a:gdLst/>
              <a:ahLst/>
              <a:cxnLst/>
              <a:rect l="0" t="0" r="0" b="0"/>
              <a:pathLst>
                <a:path w="120651" h="13158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2129"/>
                  </a:lnTo>
                  <a:lnTo>
                    <a:pt x="1881" y="5375"/>
                  </a:lnTo>
                  <a:lnTo>
                    <a:pt x="37977" y="48280"/>
                  </a:lnTo>
                  <a:lnTo>
                    <a:pt x="77525" y="92768"/>
                  </a:lnTo>
                  <a:lnTo>
                    <a:pt x="108641" y="125041"/>
                  </a:lnTo>
                  <a:lnTo>
                    <a:pt x="120650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191"/>
            <p:cNvSpPr/>
            <p:nvPr>
              <p:custDataLst>
                <p:tags r:id="rId77"/>
              </p:custDataLst>
            </p:nvPr>
          </p:nvSpPr>
          <p:spPr>
            <a:xfrm>
              <a:off x="2552700" y="4433183"/>
              <a:ext cx="101601" cy="151518"/>
            </a:xfrm>
            <a:custGeom>
              <a:avLst/>
              <a:gdLst/>
              <a:ahLst/>
              <a:cxnLst/>
              <a:rect l="0" t="0" r="0" b="0"/>
              <a:pathLst>
                <a:path w="101601" h="151518">
                  <a:moveTo>
                    <a:pt x="101600" y="5467"/>
                  </a:moveTo>
                  <a:lnTo>
                    <a:pt x="101600" y="5467"/>
                  </a:lnTo>
                  <a:lnTo>
                    <a:pt x="101600" y="0"/>
                  </a:lnTo>
                  <a:lnTo>
                    <a:pt x="98229" y="2749"/>
                  </a:lnTo>
                  <a:lnTo>
                    <a:pt x="71562" y="49555"/>
                  </a:lnTo>
                  <a:lnTo>
                    <a:pt x="45520" y="89749"/>
                  </a:lnTo>
                  <a:lnTo>
                    <a:pt x="16212" y="136257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192"/>
            <p:cNvSpPr/>
            <p:nvPr>
              <p:custDataLst>
                <p:tags r:id="rId78"/>
              </p:custDataLst>
            </p:nvPr>
          </p:nvSpPr>
          <p:spPr>
            <a:xfrm>
              <a:off x="2809252" y="4254862"/>
              <a:ext cx="86349" cy="218759"/>
            </a:xfrm>
            <a:custGeom>
              <a:avLst/>
              <a:gdLst/>
              <a:ahLst/>
              <a:cxnLst/>
              <a:rect l="0" t="0" r="0" b="0"/>
              <a:pathLst>
                <a:path w="86349" h="218759">
                  <a:moveTo>
                    <a:pt x="86348" y="18688"/>
                  </a:moveTo>
                  <a:lnTo>
                    <a:pt x="86348" y="18688"/>
                  </a:lnTo>
                  <a:lnTo>
                    <a:pt x="86348" y="9850"/>
                  </a:lnTo>
                  <a:lnTo>
                    <a:pt x="84466" y="5823"/>
                  </a:lnTo>
                  <a:lnTo>
                    <a:pt x="82977" y="3761"/>
                  </a:lnTo>
                  <a:lnTo>
                    <a:pt x="80573" y="2387"/>
                  </a:lnTo>
                  <a:lnTo>
                    <a:pt x="70447" y="452"/>
                  </a:lnTo>
                  <a:lnTo>
                    <a:pt x="62583" y="0"/>
                  </a:lnTo>
                  <a:lnTo>
                    <a:pt x="54384" y="3562"/>
                  </a:lnTo>
                  <a:lnTo>
                    <a:pt x="46036" y="10554"/>
                  </a:lnTo>
                  <a:lnTo>
                    <a:pt x="21581" y="48452"/>
                  </a:lnTo>
                  <a:lnTo>
                    <a:pt x="6794" y="86852"/>
                  </a:lnTo>
                  <a:lnTo>
                    <a:pt x="0" y="133935"/>
                  </a:lnTo>
                  <a:lnTo>
                    <a:pt x="4476" y="166508"/>
                  </a:lnTo>
                  <a:lnTo>
                    <a:pt x="18580" y="196385"/>
                  </a:lnTo>
                  <a:lnTo>
                    <a:pt x="30123" y="209613"/>
                  </a:lnTo>
                  <a:lnTo>
                    <a:pt x="44191" y="216432"/>
                  </a:lnTo>
                  <a:lnTo>
                    <a:pt x="57733" y="218758"/>
                  </a:lnTo>
                  <a:lnTo>
                    <a:pt x="73648" y="215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193"/>
            <p:cNvSpPr/>
            <p:nvPr>
              <p:custDataLst>
                <p:tags r:id="rId79"/>
              </p:custDataLst>
            </p:nvPr>
          </p:nvSpPr>
          <p:spPr>
            <a:xfrm>
              <a:off x="2978150" y="4387850"/>
              <a:ext cx="9835" cy="88901"/>
            </a:xfrm>
            <a:custGeom>
              <a:avLst/>
              <a:gdLst/>
              <a:ahLst/>
              <a:cxnLst/>
              <a:rect l="0" t="0" r="0" b="0"/>
              <a:pathLst>
                <a:path w="9835" h="889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9834" y="44152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194"/>
            <p:cNvSpPr/>
            <p:nvPr>
              <p:custDataLst>
                <p:tags r:id="rId80"/>
              </p:custDataLst>
            </p:nvPr>
          </p:nvSpPr>
          <p:spPr>
            <a:xfrm>
              <a:off x="2990293" y="4305300"/>
              <a:ext cx="6908" cy="25401"/>
            </a:xfrm>
            <a:custGeom>
              <a:avLst/>
              <a:gdLst/>
              <a:ahLst/>
              <a:cxnLst/>
              <a:rect l="0" t="0" r="0" b="0"/>
              <a:pathLst>
                <a:path w="6908" h="25401">
                  <a:moveTo>
                    <a:pt x="6907" y="25400"/>
                  </a:moveTo>
                  <a:lnTo>
                    <a:pt x="6907" y="25400"/>
                  </a:lnTo>
                  <a:lnTo>
                    <a:pt x="0" y="8440"/>
                  </a:lnTo>
                  <a:lnTo>
                    <a:pt x="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195"/>
            <p:cNvSpPr/>
            <p:nvPr>
              <p:custDataLst>
                <p:tags r:id="rId81"/>
              </p:custDataLst>
            </p:nvPr>
          </p:nvSpPr>
          <p:spPr>
            <a:xfrm>
              <a:off x="3079750" y="4237215"/>
              <a:ext cx="66604" cy="277636"/>
            </a:xfrm>
            <a:custGeom>
              <a:avLst/>
              <a:gdLst/>
              <a:ahLst/>
              <a:cxnLst/>
              <a:rect l="0" t="0" r="0" b="0"/>
              <a:pathLst>
                <a:path w="66604" h="2776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6" y="2207"/>
                  </a:lnTo>
                  <a:lnTo>
                    <a:pt x="1882" y="883"/>
                  </a:lnTo>
                  <a:lnTo>
                    <a:pt x="3371" y="0"/>
                  </a:lnTo>
                  <a:lnTo>
                    <a:pt x="5069" y="117"/>
                  </a:lnTo>
                  <a:lnTo>
                    <a:pt x="8838" y="2129"/>
                  </a:lnTo>
                  <a:lnTo>
                    <a:pt x="38876" y="43094"/>
                  </a:lnTo>
                  <a:lnTo>
                    <a:pt x="59282" y="88173"/>
                  </a:lnTo>
                  <a:lnTo>
                    <a:pt x="66603" y="135641"/>
                  </a:lnTo>
                  <a:lnTo>
                    <a:pt x="63322" y="177786"/>
                  </a:lnTo>
                  <a:lnTo>
                    <a:pt x="49928" y="220622"/>
                  </a:lnTo>
                  <a:lnTo>
                    <a:pt x="37066" y="252732"/>
                  </a:lnTo>
                  <a:lnTo>
                    <a:pt x="6350" y="277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644"/>
          <p:cNvGrpSpPr/>
          <p:nvPr/>
        </p:nvGrpSpPr>
        <p:grpSpPr>
          <a:xfrm>
            <a:off x="3398395" y="4243544"/>
            <a:ext cx="1573656" cy="294026"/>
            <a:chOff x="3398395" y="4243544"/>
            <a:chExt cx="1573656" cy="294026"/>
          </a:xfrm>
        </p:grpSpPr>
        <p:sp>
          <p:nvSpPr>
            <p:cNvPr id="136" name="SMARTInkShape-3196"/>
            <p:cNvSpPr/>
            <p:nvPr>
              <p:custDataLst>
                <p:tags r:id="rId64"/>
              </p:custDataLst>
            </p:nvPr>
          </p:nvSpPr>
          <p:spPr>
            <a:xfrm>
              <a:off x="4878244" y="4358465"/>
              <a:ext cx="93807" cy="116783"/>
            </a:xfrm>
            <a:custGeom>
              <a:avLst/>
              <a:gdLst/>
              <a:ahLst/>
              <a:cxnLst/>
              <a:rect l="0" t="0" r="0" b="0"/>
              <a:pathLst>
                <a:path w="93807" h="116783">
                  <a:moveTo>
                    <a:pt x="49356" y="29385"/>
                  </a:moveTo>
                  <a:lnTo>
                    <a:pt x="49356" y="29385"/>
                  </a:lnTo>
                  <a:lnTo>
                    <a:pt x="54425" y="23610"/>
                  </a:lnTo>
                  <a:lnTo>
                    <a:pt x="67184" y="0"/>
                  </a:lnTo>
                  <a:lnTo>
                    <a:pt x="39142" y="41856"/>
                  </a:lnTo>
                  <a:lnTo>
                    <a:pt x="8469" y="87919"/>
                  </a:lnTo>
                  <a:lnTo>
                    <a:pt x="0" y="108354"/>
                  </a:lnTo>
                  <a:lnTo>
                    <a:pt x="929" y="110254"/>
                  </a:lnTo>
                  <a:lnTo>
                    <a:pt x="5726" y="114245"/>
                  </a:lnTo>
                  <a:lnTo>
                    <a:pt x="12561" y="116490"/>
                  </a:lnTo>
                  <a:lnTo>
                    <a:pt x="21714" y="116782"/>
                  </a:lnTo>
                  <a:lnTo>
                    <a:pt x="62472" y="111747"/>
                  </a:lnTo>
                  <a:lnTo>
                    <a:pt x="93806" y="10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197"/>
            <p:cNvSpPr/>
            <p:nvPr>
              <p:custDataLst>
                <p:tags r:id="rId65"/>
              </p:custDataLst>
            </p:nvPr>
          </p:nvSpPr>
          <p:spPr>
            <a:xfrm>
              <a:off x="3398395" y="4387850"/>
              <a:ext cx="100456" cy="6351"/>
            </a:xfrm>
            <a:custGeom>
              <a:avLst/>
              <a:gdLst/>
              <a:ahLst/>
              <a:cxnLst/>
              <a:rect l="0" t="0" r="0" b="0"/>
              <a:pathLst>
                <a:path w="100456" h="6351">
                  <a:moveTo>
                    <a:pt x="11555" y="6350"/>
                  </a:moveTo>
                  <a:lnTo>
                    <a:pt x="11555" y="6350"/>
                  </a:lnTo>
                  <a:lnTo>
                    <a:pt x="0" y="6350"/>
                  </a:lnTo>
                  <a:lnTo>
                    <a:pt x="13584" y="1986"/>
                  </a:lnTo>
                  <a:lnTo>
                    <a:pt x="54273" y="174"/>
                  </a:lnTo>
                  <a:lnTo>
                    <a:pt x="1004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198"/>
            <p:cNvSpPr/>
            <p:nvPr>
              <p:custDataLst>
                <p:tags r:id="rId66"/>
              </p:custDataLst>
            </p:nvPr>
          </p:nvSpPr>
          <p:spPr>
            <a:xfrm>
              <a:off x="4859770" y="4273550"/>
              <a:ext cx="16604" cy="224127"/>
            </a:xfrm>
            <a:custGeom>
              <a:avLst/>
              <a:gdLst/>
              <a:ahLst/>
              <a:cxnLst/>
              <a:rect l="0" t="0" r="0" b="0"/>
              <a:pathLst>
                <a:path w="16604" h="224127">
                  <a:moveTo>
                    <a:pt x="4330" y="0"/>
                  </a:moveTo>
                  <a:lnTo>
                    <a:pt x="4330" y="0"/>
                  </a:lnTo>
                  <a:lnTo>
                    <a:pt x="7701" y="6742"/>
                  </a:lnTo>
                  <a:lnTo>
                    <a:pt x="12169" y="45190"/>
                  </a:lnTo>
                  <a:lnTo>
                    <a:pt x="15589" y="82769"/>
                  </a:lnTo>
                  <a:lnTo>
                    <a:pt x="16603" y="124478"/>
                  </a:lnTo>
                  <a:lnTo>
                    <a:pt x="15022" y="166939"/>
                  </a:lnTo>
                  <a:lnTo>
                    <a:pt x="4796" y="209521"/>
                  </a:lnTo>
                  <a:lnTo>
                    <a:pt x="0" y="222947"/>
                  </a:lnTo>
                  <a:lnTo>
                    <a:pt x="32" y="224126"/>
                  </a:lnTo>
                  <a:lnTo>
                    <a:pt x="433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199"/>
            <p:cNvSpPr/>
            <p:nvPr>
              <p:custDataLst>
                <p:tags r:id="rId67"/>
              </p:custDataLst>
            </p:nvPr>
          </p:nvSpPr>
          <p:spPr>
            <a:xfrm>
              <a:off x="4706669" y="4400550"/>
              <a:ext cx="48458" cy="92726"/>
            </a:xfrm>
            <a:custGeom>
              <a:avLst/>
              <a:gdLst/>
              <a:ahLst/>
              <a:cxnLst/>
              <a:rect l="0" t="0" r="0" b="0"/>
              <a:pathLst>
                <a:path w="48458" h="92726">
                  <a:moveTo>
                    <a:pt x="43131" y="38100"/>
                  </a:moveTo>
                  <a:lnTo>
                    <a:pt x="43131" y="38100"/>
                  </a:lnTo>
                  <a:lnTo>
                    <a:pt x="46502" y="34729"/>
                  </a:lnTo>
                  <a:lnTo>
                    <a:pt x="46789" y="33736"/>
                  </a:lnTo>
                  <a:lnTo>
                    <a:pt x="46275" y="33074"/>
                  </a:lnTo>
                  <a:lnTo>
                    <a:pt x="21421" y="26840"/>
                  </a:lnTo>
                  <a:lnTo>
                    <a:pt x="18075" y="26360"/>
                  </a:lnTo>
                  <a:lnTo>
                    <a:pt x="15138" y="27451"/>
                  </a:lnTo>
                  <a:lnTo>
                    <a:pt x="9993" y="32426"/>
                  </a:lnTo>
                  <a:lnTo>
                    <a:pt x="3130" y="46532"/>
                  </a:lnTo>
                  <a:lnTo>
                    <a:pt x="0" y="60746"/>
                  </a:lnTo>
                  <a:lnTo>
                    <a:pt x="1148" y="69567"/>
                  </a:lnTo>
                  <a:lnTo>
                    <a:pt x="4717" y="78191"/>
                  </a:lnTo>
                  <a:lnTo>
                    <a:pt x="11006" y="86727"/>
                  </a:lnTo>
                  <a:lnTo>
                    <a:pt x="18505" y="91462"/>
                  </a:lnTo>
                  <a:lnTo>
                    <a:pt x="22480" y="92725"/>
                  </a:lnTo>
                  <a:lnTo>
                    <a:pt x="30660" y="92246"/>
                  </a:lnTo>
                  <a:lnTo>
                    <a:pt x="38294" y="89682"/>
                  </a:lnTo>
                  <a:lnTo>
                    <a:pt x="44039" y="86190"/>
                  </a:lnTo>
                  <a:lnTo>
                    <a:pt x="45853" y="83565"/>
                  </a:lnTo>
                  <a:lnTo>
                    <a:pt x="47869" y="76886"/>
                  </a:lnTo>
                  <a:lnTo>
                    <a:pt x="48457" y="52372"/>
                  </a:lnTo>
                  <a:lnTo>
                    <a:pt x="36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200"/>
            <p:cNvSpPr/>
            <p:nvPr>
              <p:custDataLst>
                <p:tags r:id="rId68"/>
              </p:custDataLst>
            </p:nvPr>
          </p:nvSpPr>
          <p:spPr>
            <a:xfrm>
              <a:off x="4586213" y="4419600"/>
              <a:ext cx="60550" cy="85981"/>
            </a:xfrm>
            <a:custGeom>
              <a:avLst/>
              <a:gdLst/>
              <a:ahLst/>
              <a:cxnLst/>
              <a:rect l="0" t="0" r="0" b="0"/>
              <a:pathLst>
                <a:path w="60550" h="85981">
                  <a:moveTo>
                    <a:pt x="36587" y="0"/>
                  </a:moveTo>
                  <a:lnTo>
                    <a:pt x="36587" y="0"/>
                  </a:lnTo>
                  <a:lnTo>
                    <a:pt x="33216" y="3371"/>
                  </a:lnTo>
                  <a:lnTo>
                    <a:pt x="29679" y="5026"/>
                  </a:lnTo>
                  <a:lnTo>
                    <a:pt x="21660" y="6088"/>
                  </a:lnTo>
                  <a:lnTo>
                    <a:pt x="12016" y="13014"/>
                  </a:lnTo>
                  <a:lnTo>
                    <a:pt x="3593" y="24004"/>
                  </a:lnTo>
                  <a:lnTo>
                    <a:pt x="0" y="42939"/>
                  </a:lnTo>
                  <a:lnTo>
                    <a:pt x="2306" y="63052"/>
                  </a:lnTo>
                  <a:lnTo>
                    <a:pt x="7475" y="74120"/>
                  </a:lnTo>
                  <a:lnTo>
                    <a:pt x="10829" y="79046"/>
                  </a:lnTo>
                  <a:lnTo>
                    <a:pt x="18318" y="84520"/>
                  </a:lnTo>
                  <a:lnTo>
                    <a:pt x="22291" y="85980"/>
                  </a:lnTo>
                  <a:lnTo>
                    <a:pt x="32350" y="85721"/>
                  </a:lnTo>
                  <a:lnTo>
                    <a:pt x="37995" y="84664"/>
                  </a:lnTo>
                  <a:lnTo>
                    <a:pt x="46150" y="79727"/>
                  </a:lnTo>
                  <a:lnTo>
                    <a:pt x="52126" y="72123"/>
                  </a:lnTo>
                  <a:lnTo>
                    <a:pt x="58751" y="55942"/>
                  </a:lnTo>
                  <a:lnTo>
                    <a:pt x="60549" y="43913"/>
                  </a:lnTo>
                  <a:lnTo>
                    <a:pt x="57585" y="33393"/>
                  </a:lnTo>
                  <a:lnTo>
                    <a:pt x="51563" y="24719"/>
                  </a:lnTo>
                  <a:lnTo>
                    <a:pt x="3658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201"/>
            <p:cNvSpPr/>
            <p:nvPr>
              <p:custDataLst>
                <p:tags r:id="rId69"/>
              </p:custDataLst>
            </p:nvPr>
          </p:nvSpPr>
          <p:spPr>
            <a:xfrm>
              <a:off x="4425950" y="438150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6742" y="22290"/>
                  </a:lnTo>
                  <a:lnTo>
                    <a:pt x="48334" y="12569"/>
                  </a:lnTo>
                  <a:lnTo>
                    <a:pt x="92646" y="420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202"/>
            <p:cNvSpPr/>
            <p:nvPr>
              <p:custDataLst>
                <p:tags r:id="rId70"/>
              </p:custDataLst>
            </p:nvPr>
          </p:nvSpPr>
          <p:spPr>
            <a:xfrm>
              <a:off x="4464050" y="4275677"/>
              <a:ext cx="44451" cy="246608"/>
            </a:xfrm>
            <a:custGeom>
              <a:avLst/>
              <a:gdLst/>
              <a:ahLst/>
              <a:cxnLst/>
              <a:rect l="0" t="0" r="0" b="0"/>
              <a:pathLst>
                <a:path w="44451" h="246608">
                  <a:moveTo>
                    <a:pt x="0" y="29623"/>
                  </a:moveTo>
                  <a:lnTo>
                    <a:pt x="0" y="29623"/>
                  </a:lnTo>
                  <a:lnTo>
                    <a:pt x="0" y="20785"/>
                  </a:lnTo>
                  <a:lnTo>
                    <a:pt x="1881" y="16758"/>
                  </a:lnTo>
                  <a:lnTo>
                    <a:pt x="3371" y="14696"/>
                  </a:lnTo>
                  <a:lnTo>
                    <a:pt x="6088" y="0"/>
                  </a:lnTo>
                  <a:lnTo>
                    <a:pt x="6881" y="703"/>
                  </a:lnTo>
                  <a:lnTo>
                    <a:pt x="9643" y="5245"/>
                  </a:lnTo>
                  <a:lnTo>
                    <a:pt x="11794" y="15737"/>
                  </a:lnTo>
                  <a:lnTo>
                    <a:pt x="8157" y="52201"/>
                  </a:lnTo>
                  <a:lnTo>
                    <a:pt x="6885" y="87818"/>
                  </a:lnTo>
                  <a:lnTo>
                    <a:pt x="5803" y="125182"/>
                  </a:lnTo>
                  <a:lnTo>
                    <a:pt x="2033" y="162359"/>
                  </a:lnTo>
                  <a:lnTo>
                    <a:pt x="267" y="207534"/>
                  </a:lnTo>
                  <a:lnTo>
                    <a:pt x="3450" y="229877"/>
                  </a:lnTo>
                  <a:lnTo>
                    <a:pt x="8824" y="240450"/>
                  </a:lnTo>
                  <a:lnTo>
                    <a:pt x="12233" y="244258"/>
                  </a:lnTo>
                  <a:lnTo>
                    <a:pt x="15211" y="246091"/>
                  </a:lnTo>
                  <a:lnTo>
                    <a:pt x="17902" y="246607"/>
                  </a:lnTo>
                  <a:lnTo>
                    <a:pt x="20401" y="246246"/>
                  </a:lnTo>
                  <a:lnTo>
                    <a:pt x="34031" y="238995"/>
                  </a:lnTo>
                  <a:lnTo>
                    <a:pt x="37504" y="234821"/>
                  </a:lnTo>
                  <a:lnTo>
                    <a:pt x="44450" y="213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203"/>
            <p:cNvSpPr/>
            <p:nvPr>
              <p:custDataLst>
                <p:tags r:id="rId71"/>
              </p:custDataLst>
            </p:nvPr>
          </p:nvSpPr>
          <p:spPr>
            <a:xfrm>
              <a:off x="4161067" y="4243544"/>
              <a:ext cx="106134" cy="271221"/>
            </a:xfrm>
            <a:custGeom>
              <a:avLst/>
              <a:gdLst/>
              <a:ahLst/>
              <a:cxnLst/>
              <a:rect l="0" t="0" r="0" b="0"/>
              <a:pathLst>
                <a:path w="106134" h="271221">
                  <a:moveTo>
                    <a:pt x="106133" y="30006"/>
                  </a:moveTo>
                  <a:lnTo>
                    <a:pt x="106133" y="30006"/>
                  </a:lnTo>
                  <a:lnTo>
                    <a:pt x="102762" y="26635"/>
                  </a:lnTo>
                  <a:lnTo>
                    <a:pt x="91206" y="4144"/>
                  </a:lnTo>
                  <a:lnTo>
                    <a:pt x="88421" y="2181"/>
                  </a:lnTo>
                  <a:lnTo>
                    <a:pt x="81562" y="0"/>
                  </a:lnTo>
                  <a:lnTo>
                    <a:pt x="77758" y="830"/>
                  </a:lnTo>
                  <a:lnTo>
                    <a:pt x="69768" y="5515"/>
                  </a:lnTo>
                  <a:lnTo>
                    <a:pt x="53965" y="22828"/>
                  </a:lnTo>
                  <a:lnTo>
                    <a:pt x="35438" y="62690"/>
                  </a:lnTo>
                  <a:lnTo>
                    <a:pt x="20489" y="104849"/>
                  </a:lnTo>
                  <a:lnTo>
                    <a:pt x="7379" y="145785"/>
                  </a:lnTo>
                  <a:lnTo>
                    <a:pt x="0" y="190381"/>
                  </a:lnTo>
                  <a:lnTo>
                    <a:pt x="2092" y="222869"/>
                  </a:lnTo>
                  <a:lnTo>
                    <a:pt x="17293" y="255935"/>
                  </a:lnTo>
                  <a:lnTo>
                    <a:pt x="25034" y="263175"/>
                  </a:lnTo>
                  <a:lnTo>
                    <a:pt x="43043" y="271220"/>
                  </a:lnTo>
                  <a:lnTo>
                    <a:pt x="93433" y="264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204"/>
            <p:cNvSpPr/>
            <p:nvPr>
              <p:custDataLst>
                <p:tags r:id="rId72"/>
              </p:custDataLst>
            </p:nvPr>
          </p:nvSpPr>
          <p:spPr>
            <a:xfrm>
              <a:off x="3946042" y="4381500"/>
              <a:ext cx="105259" cy="142564"/>
            </a:xfrm>
            <a:custGeom>
              <a:avLst/>
              <a:gdLst/>
              <a:ahLst/>
              <a:cxnLst/>
              <a:rect l="0" t="0" r="0" b="0"/>
              <a:pathLst>
                <a:path w="105259" h="142564">
                  <a:moveTo>
                    <a:pt x="3658" y="69850"/>
                  </a:moveTo>
                  <a:lnTo>
                    <a:pt x="3658" y="69850"/>
                  </a:lnTo>
                  <a:lnTo>
                    <a:pt x="287" y="63108"/>
                  </a:lnTo>
                  <a:lnTo>
                    <a:pt x="0" y="60416"/>
                  </a:lnTo>
                  <a:lnTo>
                    <a:pt x="1562" y="55544"/>
                  </a:lnTo>
                  <a:lnTo>
                    <a:pt x="6407" y="45464"/>
                  </a:lnTo>
                  <a:lnTo>
                    <a:pt x="9019" y="43009"/>
                  </a:lnTo>
                  <a:lnTo>
                    <a:pt x="15683" y="40282"/>
                  </a:lnTo>
                  <a:lnTo>
                    <a:pt x="25230" y="42833"/>
                  </a:lnTo>
                  <a:lnTo>
                    <a:pt x="30740" y="45489"/>
                  </a:lnTo>
                  <a:lnTo>
                    <a:pt x="40624" y="55965"/>
                  </a:lnTo>
                  <a:lnTo>
                    <a:pt x="52240" y="77731"/>
                  </a:lnTo>
                  <a:lnTo>
                    <a:pt x="56294" y="94519"/>
                  </a:lnTo>
                  <a:lnTo>
                    <a:pt x="54006" y="138204"/>
                  </a:lnTo>
                  <a:lnTo>
                    <a:pt x="52746" y="140820"/>
                  </a:lnTo>
                  <a:lnTo>
                    <a:pt x="51200" y="142563"/>
                  </a:lnTo>
                  <a:lnTo>
                    <a:pt x="50170" y="142315"/>
                  </a:lnTo>
                  <a:lnTo>
                    <a:pt x="49482" y="140738"/>
                  </a:lnTo>
                  <a:lnTo>
                    <a:pt x="48379" y="121325"/>
                  </a:lnTo>
                  <a:lnTo>
                    <a:pt x="58301" y="76516"/>
                  </a:lnTo>
                  <a:lnTo>
                    <a:pt x="74598" y="31600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205"/>
            <p:cNvSpPr/>
            <p:nvPr>
              <p:custDataLst>
                <p:tags r:id="rId73"/>
              </p:custDataLst>
            </p:nvPr>
          </p:nvSpPr>
          <p:spPr>
            <a:xfrm>
              <a:off x="3825391" y="4245681"/>
              <a:ext cx="114369" cy="291889"/>
            </a:xfrm>
            <a:custGeom>
              <a:avLst/>
              <a:gdLst/>
              <a:ahLst/>
              <a:cxnLst/>
              <a:rect l="0" t="0" r="0" b="0"/>
              <a:pathLst>
                <a:path w="114369" h="291889">
                  <a:moveTo>
                    <a:pt x="3659" y="97719"/>
                  </a:moveTo>
                  <a:lnTo>
                    <a:pt x="3659" y="97719"/>
                  </a:lnTo>
                  <a:lnTo>
                    <a:pt x="3659" y="94348"/>
                  </a:lnTo>
                  <a:lnTo>
                    <a:pt x="2953" y="93355"/>
                  </a:lnTo>
                  <a:lnTo>
                    <a:pt x="1777" y="92693"/>
                  </a:lnTo>
                  <a:lnTo>
                    <a:pt x="288" y="92252"/>
                  </a:lnTo>
                  <a:lnTo>
                    <a:pt x="0" y="91957"/>
                  </a:lnTo>
                  <a:lnTo>
                    <a:pt x="515" y="91761"/>
                  </a:lnTo>
                  <a:lnTo>
                    <a:pt x="1563" y="91630"/>
                  </a:lnTo>
                  <a:lnTo>
                    <a:pt x="2728" y="97130"/>
                  </a:lnTo>
                  <a:lnTo>
                    <a:pt x="12367" y="137501"/>
                  </a:lnTo>
                  <a:lnTo>
                    <a:pt x="21526" y="174418"/>
                  </a:lnTo>
                  <a:lnTo>
                    <a:pt x="28067" y="219323"/>
                  </a:lnTo>
                  <a:lnTo>
                    <a:pt x="28863" y="257494"/>
                  </a:lnTo>
                  <a:lnTo>
                    <a:pt x="29020" y="285521"/>
                  </a:lnTo>
                  <a:lnTo>
                    <a:pt x="27622" y="288537"/>
                  </a:lnTo>
                  <a:lnTo>
                    <a:pt x="25279" y="290548"/>
                  </a:lnTo>
                  <a:lnTo>
                    <a:pt x="22306" y="291888"/>
                  </a:lnTo>
                  <a:lnTo>
                    <a:pt x="19618" y="289254"/>
                  </a:lnTo>
                  <a:lnTo>
                    <a:pt x="12464" y="267986"/>
                  </a:lnTo>
                  <a:lnTo>
                    <a:pt x="5607" y="226994"/>
                  </a:lnTo>
                  <a:lnTo>
                    <a:pt x="4236" y="192467"/>
                  </a:lnTo>
                  <a:lnTo>
                    <a:pt x="3830" y="148370"/>
                  </a:lnTo>
                  <a:lnTo>
                    <a:pt x="3709" y="109669"/>
                  </a:lnTo>
                  <a:lnTo>
                    <a:pt x="7437" y="78447"/>
                  </a:lnTo>
                  <a:lnTo>
                    <a:pt x="24710" y="32921"/>
                  </a:lnTo>
                  <a:lnTo>
                    <a:pt x="38981" y="9218"/>
                  </a:lnTo>
                  <a:lnTo>
                    <a:pt x="45551" y="4852"/>
                  </a:lnTo>
                  <a:lnTo>
                    <a:pt x="62259" y="0"/>
                  </a:lnTo>
                  <a:lnTo>
                    <a:pt x="79563" y="3488"/>
                  </a:lnTo>
                  <a:lnTo>
                    <a:pt x="95250" y="12800"/>
                  </a:lnTo>
                  <a:lnTo>
                    <a:pt x="106925" y="26345"/>
                  </a:lnTo>
                  <a:lnTo>
                    <a:pt x="113055" y="43655"/>
                  </a:lnTo>
                  <a:lnTo>
                    <a:pt x="114368" y="62401"/>
                  </a:lnTo>
                  <a:lnTo>
                    <a:pt x="110248" y="80141"/>
                  </a:lnTo>
                  <a:lnTo>
                    <a:pt x="99950" y="93669"/>
                  </a:lnTo>
                  <a:lnTo>
                    <a:pt x="52423" y="123744"/>
                  </a:lnTo>
                  <a:lnTo>
                    <a:pt x="35409" y="129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206"/>
            <p:cNvSpPr/>
            <p:nvPr>
              <p:custDataLst>
                <p:tags r:id="rId74"/>
              </p:custDataLst>
            </p:nvPr>
          </p:nvSpPr>
          <p:spPr>
            <a:xfrm>
              <a:off x="3409558" y="4476750"/>
              <a:ext cx="127393" cy="30345"/>
            </a:xfrm>
            <a:custGeom>
              <a:avLst/>
              <a:gdLst/>
              <a:ahLst/>
              <a:cxnLst/>
              <a:rect l="0" t="0" r="0" b="0"/>
              <a:pathLst>
                <a:path w="127393" h="30345">
                  <a:moveTo>
                    <a:pt x="6742" y="12700"/>
                  </a:moveTo>
                  <a:lnTo>
                    <a:pt x="6742" y="12700"/>
                  </a:lnTo>
                  <a:lnTo>
                    <a:pt x="0" y="19442"/>
                  </a:lnTo>
                  <a:lnTo>
                    <a:pt x="130" y="22134"/>
                  </a:lnTo>
                  <a:lnTo>
                    <a:pt x="2335" y="24633"/>
                  </a:lnTo>
                  <a:lnTo>
                    <a:pt x="11786" y="29641"/>
                  </a:lnTo>
                  <a:lnTo>
                    <a:pt x="14338" y="30344"/>
                  </a:lnTo>
                  <a:lnTo>
                    <a:pt x="34784" y="27962"/>
                  </a:lnTo>
                  <a:lnTo>
                    <a:pt x="75398" y="13804"/>
                  </a:lnTo>
                  <a:lnTo>
                    <a:pt x="1273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645"/>
          <p:cNvGrpSpPr/>
          <p:nvPr/>
        </p:nvGrpSpPr>
        <p:grpSpPr>
          <a:xfrm>
            <a:off x="5299179" y="4208312"/>
            <a:ext cx="866672" cy="371307"/>
            <a:chOff x="5299179" y="4208312"/>
            <a:chExt cx="866672" cy="371307"/>
          </a:xfrm>
        </p:grpSpPr>
        <p:sp>
          <p:nvSpPr>
            <p:cNvPr id="148" name="SMARTInkShape-3207"/>
            <p:cNvSpPr/>
            <p:nvPr>
              <p:custDataLst>
                <p:tags r:id="rId55"/>
              </p:custDataLst>
            </p:nvPr>
          </p:nvSpPr>
          <p:spPr>
            <a:xfrm>
              <a:off x="6096000" y="4331223"/>
              <a:ext cx="69851" cy="133764"/>
            </a:xfrm>
            <a:custGeom>
              <a:avLst/>
              <a:gdLst/>
              <a:ahLst/>
              <a:cxnLst/>
              <a:rect l="0" t="0" r="0" b="0"/>
              <a:pathLst>
                <a:path w="69851" h="133764">
                  <a:moveTo>
                    <a:pt x="69850" y="12177"/>
                  </a:moveTo>
                  <a:lnTo>
                    <a:pt x="69850" y="12177"/>
                  </a:lnTo>
                  <a:lnTo>
                    <a:pt x="60416" y="3449"/>
                  </a:lnTo>
                  <a:lnTo>
                    <a:pt x="55545" y="1242"/>
                  </a:lnTo>
                  <a:lnTo>
                    <a:pt x="42093" y="0"/>
                  </a:lnTo>
                  <a:lnTo>
                    <a:pt x="34465" y="1590"/>
                  </a:lnTo>
                  <a:lnTo>
                    <a:pt x="31444" y="3003"/>
                  </a:lnTo>
                  <a:lnTo>
                    <a:pt x="26205" y="8335"/>
                  </a:lnTo>
                  <a:lnTo>
                    <a:pt x="22229" y="14702"/>
                  </a:lnTo>
                  <a:lnTo>
                    <a:pt x="20463" y="19885"/>
                  </a:lnTo>
                  <a:lnTo>
                    <a:pt x="22840" y="36882"/>
                  </a:lnTo>
                  <a:lnTo>
                    <a:pt x="41843" y="82692"/>
                  </a:lnTo>
                  <a:lnTo>
                    <a:pt x="49481" y="112496"/>
                  </a:lnTo>
                  <a:lnTo>
                    <a:pt x="48333" y="120498"/>
                  </a:lnTo>
                  <a:lnTo>
                    <a:pt x="47038" y="124608"/>
                  </a:lnTo>
                  <a:lnTo>
                    <a:pt x="44058" y="128053"/>
                  </a:lnTo>
                  <a:lnTo>
                    <a:pt x="35104" y="133763"/>
                  </a:lnTo>
                  <a:lnTo>
                    <a:pt x="0" y="126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208"/>
            <p:cNvSpPr/>
            <p:nvPr>
              <p:custDataLst>
                <p:tags r:id="rId56"/>
              </p:custDataLst>
            </p:nvPr>
          </p:nvSpPr>
          <p:spPr>
            <a:xfrm>
              <a:off x="5963631" y="4344246"/>
              <a:ext cx="76997" cy="235373"/>
            </a:xfrm>
            <a:custGeom>
              <a:avLst/>
              <a:gdLst/>
              <a:ahLst/>
              <a:cxnLst/>
              <a:rect l="0" t="0" r="0" b="0"/>
              <a:pathLst>
                <a:path w="76997" h="235373">
                  <a:moveTo>
                    <a:pt x="5369" y="56304"/>
                  </a:moveTo>
                  <a:lnTo>
                    <a:pt x="5369" y="56304"/>
                  </a:lnTo>
                  <a:lnTo>
                    <a:pt x="6074" y="67149"/>
                  </a:lnTo>
                  <a:lnTo>
                    <a:pt x="13208" y="111130"/>
                  </a:lnTo>
                  <a:lnTo>
                    <a:pt x="16723" y="156892"/>
                  </a:lnTo>
                  <a:lnTo>
                    <a:pt x="11035" y="199645"/>
                  </a:lnTo>
                  <a:lnTo>
                    <a:pt x="5409" y="229122"/>
                  </a:lnTo>
                  <a:lnTo>
                    <a:pt x="2329" y="234947"/>
                  </a:lnTo>
                  <a:lnTo>
                    <a:pt x="1226" y="235372"/>
                  </a:lnTo>
                  <a:lnTo>
                    <a:pt x="490" y="234243"/>
                  </a:lnTo>
                  <a:lnTo>
                    <a:pt x="0" y="232080"/>
                  </a:lnTo>
                  <a:lnTo>
                    <a:pt x="6056" y="191905"/>
                  </a:lnTo>
                  <a:lnTo>
                    <a:pt x="10600" y="154507"/>
                  </a:lnTo>
                  <a:lnTo>
                    <a:pt x="18129" y="116524"/>
                  </a:lnTo>
                  <a:lnTo>
                    <a:pt x="25927" y="72893"/>
                  </a:lnTo>
                  <a:lnTo>
                    <a:pt x="37039" y="28001"/>
                  </a:lnTo>
                  <a:lnTo>
                    <a:pt x="42022" y="11270"/>
                  </a:lnTo>
                  <a:lnTo>
                    <a:pt x="48940" y="1481"/>
                  </a:lnTo>
                  <a:lnTo>
                    <a:pt x="52761" y="0"/>
                  </a:lnTo>
                  <a:lnTo>
                    <a:pt x="56719" y="424"/>
                  </a:lnTo>
                  <a:lnTo>
                    <a:pt x="60769" y="2117"/>
                  </a:lnTo>
                  <a:lnTo>
                    <a:pt x="67150" y="7762"/>
                  </a:lnTo>
                  <a:lnTo>
                    <a:pt x="72338" y="16385"/>
                  </a:lnTo>
                  <a:lnTo>
                    <a:pt x="76996" y="29625"/>
                  </a:lnTo>
                  <a:lnTo>
                    <a:pt x="75774" y="46799"/>
                  </a:lnTo>
                  <a:lnTo>
                    <a:pt x="69821" y="64074"/>
                  </a:lnTo>
                  <a:lnTo>
                    <a:pt x="37119" y="100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209"/>
            <p:cNvSpPr/>
            <p:nvPr>
              <p:custDataLst>
                <p:tags r:id="rId57"/>
              </p:custDataLst>
            </p:nvPr>
          </p:nvSpPr>
          <p:spPr>
            <a:xfrm>
              <a:off x="5907265" y="4349750"/>
              <a:ext cx="10936" cy="88901"/>
            </a:xfrm>
            <a:custGeom>
              <a:avLst/>
              <a:gdLst/>
              <a:ahLst/>
              <a:cxnLst/>
              <a:rect l="0" t="0" r="0" b="0"/>
              <a:pathLst>
                <a:path w="10936" h="88901">
                  <a:moveTo>
                    <a:pt x="10935" y="88900"/>
                  </a:moveTo>
                  <a:lnTo>
                    <a:pt x="10935" y="88900"/>
                  </a:lnTo>
                  <a:lnTo>
                    <a:pt x="9524" y="67916"/>
                  </a:lnTo>
                  <a:lnTo>
                    <a:pt x="0" y="27096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210"/>
            <p:cNvSpPr/>
            <p:nvPr>
              <p:custDataLst>
                <p:tags r:id="rId58"/>
              </p:custDataLst>
            </p:nvPr>
          </p:nvSpPr>
          <p:spPr>
            <a:xfrm>
              <a:off x="5302250" y="4371779"/>
              <a:ext cx="25401" cy="111322"/>
            </a:xfrm>
            <a:custGeom>
              <a:avLst/>
              <a:gdLst/>
              <a:ahLst/>
              <a:cxnLst/>
              <a:rect l="0" t="0" r="0" b="0"/>
              <a:pathLst>
                <a:path w="25401" h="1113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418"/>
                  </a:lnTo>
                  <a:lnTo>
                    <a:pt x="8839" y="4646"/>
                  </a:lnTo>
                  <a:lnTo>
                    <a:pt x="17007" y="20268"/>
                  </a:lnTo>
                  <a:lnTo>
                    <a:pt x="23533" y="49069"/>
                  </a:lnTo>
                  <a:lnTo>
                    <a:pt x="25400" y="111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211"/>
            <p:cNvSpPr/>
            <p:nvPr>
              <p:custDataLst>
                <p:tags r:id="rId59"/>
              </p:custDataLst>
            </p:nvPr>
          </p:nvSpPr>
          <p:spPr>
            <a:xfrm>
              <a:off x="5697593" y="4208312"/>
              <a:ext cx="61858" cy="281139"/>
            </a:xfrm>
            <a:custGeom>
              <a:avLst/>
              <a:gdLst/>
              <a:ahLst/>
              <a:cxnLst/>
              <a:rect l="0" t="0" r="0" b="0"/>
              <a:pathLst>
                <a:path w="61858" h="281139">
                  <a:moveTo>
                    <a:pt x="61857" y="39838"/>
                  </a:moveTo>
                  <a:lnTo>
                    <a:pt x="61857" y="39838"/>
                  </a:lnTo>
                  <a:lnTo>
                    <a:pt x="61857" y="18790"/>
                  </a:lnTo>
                  <a:lnTo>
                    <a:pt x="60445" y="14517"/>
                  </a:lnTo>
                  <a:lnTo>
                    <a:pt x="55115" y="7888"/>
                  </a:lnTo>
                  <a:lnTo>
                    <a:pt x="40809" y="189"/>
                  </a:lnTo>
                  <a:lnTo>
                    <a:pt x="35831" y="0"/>
                  </a:lnTo>
                  <a:lnTo>
                    <a:pt x="26536" y="3552"/>
                  </a:lnTo>
                  <a:lnTo>
                    <a:pt x="13369" y="20228"/>
                  </a:lnTo>
                  <a:lnTo>
                    <a:pt x="3902" y="46414"/>
                  </a:lnTo>
                  <a:lnTo>
                    <a:pt x="0" y="79886"/>
                  </a:lnTo>
                  <a:lnTo>
                    <a:pt x="5586" y="123357"/>
                  </a:lnTo>
                  <a:lnTo>
                    <a:pt x="12807" y="165244"/>
                  </a:lnTo>
                  <a:lnTo>
                    <a:pt x="19415" y="211208"/>
                  </a:lnTo>
                  <a:lnTo>
                    <a:pt x="22470" y="250462"/>
                  </a:lnTo>
                  <a:lnTo>
                    <a:pt x="17407" y="281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212"/>
            <p:cNvSpPr/>
            <p:nvPr>
              <p:custDataLst>
                <p:tags r:id="rId60"/>
              </p:custDataLst>
            </p:nvPr>
          </p:nvSpPr>
          <p:spPr>
            <a:xfrm>
              <a:off x="5659256" y="4387850"/>
              <a:ext cx="93845" cy="82551"/>
            </a:xfrm>
            <a:custGeom>
              <a:avLst/>
              <a:gdLst/>
              <a:ahLst/>
              <a:cxnLst/>
              <a:rect l="0" t="0" r="0" b="0"/>
              <a:pathLst>
                <a:path w="93845" h="82551">
                  <a:moveTo>
                    <a:pt x="17644" y="82550"/>
                  </a:moveTo>
                  <a:lnTo>
                    <a:pt x="17644" y="82550"/>
                  </a:lnTo>
                  <a:lnTo>
                    <a:pt x="3338" y="59406"/>
                  </a:lnTo>
                  <a:lnTo>
                    <a:pt x="0" y="46608"/>
                  </a:lnTo>
                  <a:lnTo>
                    <a:pt x="1100" y="38118"/>
                  </a:lnTo>
                  <a:lnTo>
                    <a:pt x="2381" y="33879"/>
                  </a:lnTo>
                  <a:lnTo>
                    <a:pt x="5352" y="30347"/>
                  </a:lnTo>
                  <a:lnTo>
                    <a:pt x="14298" y="24541"/>
                  </a:lnTo>
                  <a:lnTo>
                    <a:pt x="58496" y="16161"/>
                  </a:lnTo>
                  <a:lnTo>
                    <a:pt x="93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213"/>
            <p:cNvSpPr/>
            <p:nvPr>
              <p:custDataLst>
                <p:tags r:id="rId61"/>
              </p:custDataLst>
            </p:nvPr>
          </p:nvSpPr>
          <p:spPr>
            <a:xfrm>
              <a:off x="5299179" y="4267200"/>
              <a:ext cx="9422" cy="12701"/>
            </a:xfrm>
            <a:custGeom>
              <a:avLst/>
              <a:gdLst/>
              <a:ahLst/>
              <a:cxnLst/>
              <a:rect l="0" t="0" r="0" b="0"/>
              <a:pathLst>
                <a:path w="9422" h="12701">
                  <a:moveTo>
                    <a:pt x="9421" y="12700"/>
                  </a:moveTo>
                  <a:lnTo>
                    <a:pt x="9421" y="12700"/>
                  </a:lnTo>
                  <a:lnTo>
                    <a:pt x="9421" y="9329"/>
                  </a:lnTo>
                  <a:lnTo>
                    <a:pt x="8716" y="8336"/>
                  </a:lnTo>
                  <a:lnTo>
                    <a:pt x="7539" y="7674"/>
                  </a:lnTo>
                  <a:lnTo>
                    <a:pt x="6050" y="7233"/>
                  </a:lnTo>
                  <a:lnTo>
                    <a:pt x="582" y="3240"/>
                  </a:lnTo>
                  <a:lnTo>
                    <a:pt x="0" y="2160"/>
                  </a:lnTo>
                  <a:lnTo>
                    <a:pt x="318" y="1440"/>
                  </a:lnTo>
                  <a:lnTo>
                    <a:pt x="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214"/>
            <p:cNvSpPr/>
            <p:nvPr>
              <p:custDataLst>
                <p:tags r:id="rId62"/>
              </p:custDataLst>
            </p:nvPr>
          </p:nvSpPr>
          <p:spPr>
            <a:xfrm>
              <a:off x="5835650" y="4261111"/>
              <a:ext cx="10005" cy="183890"/>
            </a:xfrm>
            <a:custGeom>
              <a:avLst/>
              <a:gdLst/>
              <a:ahLst/>
              <a:cxnLst/>
              <a:rect l="0" t="0" r="0" b="0"/>
              <a:pathLst>
                <a:path w="10005" h="183890">
                  <a:moveTo>
                    <a:pt x="0" y="6089"/>
                  </a:moveTo>
                  <a:lnTo>
                    <a:pt x="0" y="6089"/>
                  </a:lnTo>
                  <a:lnTo>
                    <a:pt x="6088" y="0"/>
                  </a:lnTo>
                  <a:lnTo>
                    <a:pt x="7040" y="40139"/>
                  </a:lnTo>
                  <a:lnTo>
                    <a:pt x="10004" y="81167"/>
                  </a:lnTo>
                  <a:lnTo>
                    <a:pt x="7746" y="123506"/>
                  </a:lnTo>
                  <a:lnTo>
                    <a:pt x="6350" y="183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215"/>
            <p:cNvSpPr/>
            <p:nvPr>
              <p:custDataLst>
                <p:tags r:id="rId63"/>
              </p:custDataLst>
            </p:nvPr>
          </p:nvSpPr>
          <p:spPr>
            <a:xfrm>
              <a:off x="5899150" y="44259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0"/>
                  </a:moveTo>
                  <a:lnTo>
                    <a:pt x="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646"/>
          <p:cNvGrpSpPr/>
          <p:nvPr/>
        </p:nvGrpSpPr>
        <p:grpSpPr>
          <a:xfrm>
            <a:off x="6491727" y="4192144"/>
            <a:ext cx="222639" cy="278255"/>
            <a:chOff x="6491727" y="4192144"/>
            <a:chExt cx="222639" cy="278255"/>
          </a:xfrm>
        </p:grpSpPr>
        <p:sp>
          <p:nvSpPr>
            <p:cNvPr id="158" name="SMARTInkShape-3216"/>
            <p:cNvSpPr/>
            <p:nvPr>
              <p:custDataLst>
                <p:tags r:id="rId52"/>
              </p:custDataLst>
            </p:nvPr>
          </p:nvSpPr>
          <p:spPr>
            <a:xfrm>
              <a:off x="6648922" y="4356100"/>
              <a:ext cx="65444" cy="99516"/>
            </a:xfrm>
            <a:custGeom>
              <a:avLst/>
              <a:gdLst/>
              <a:ahLst/>
              <a:cxnLst/>
              <a:rect l="0" t="0" r="0" b="0"/>
              <a:pathLst>
                <a:path w="65444" h="99516">
                  <a:moveTo>
                    <a:pt x="50328" y="0"/>
                  </a:moveTo>
                  <a:lnTo>
                    <a:pt x="50328" y="0"/>
                  </a:lnTo>
                  <a:lnTo>
                    <a:pt x="41489" y="0"/>
                  </a:lnTo>
                  <a:lnTo>
                    <a:pt x="37463" y="1882"/>
                  </a:lnTo>
                  <a:lnTo>
                    <a:pt x="18006" y="16628"/>
                  </a:lnTo>
                  <a:lnTo>
                    <a:pt x="7590" y="32913"/>
                  </a:lnTo>
                  <a:lnTo>
                    <a:pt x="3111" y="45673"/>
                  </a:lnTo>
                  <a:lnTo>
                    <a:pt x="0" y="81735"/>
                  </a:lnTo>
                  <a:lnTo>
                    <a:pt x="1253" y="86946"/>
                  </a:lnTo>
                  <a:lnTo>
                    <a:pt x="6410" y="94617"/>
                  </a:lnTo>
                  <a:lnTo>
                    <a:pt x="15287" y="98496"/>
                  </a:lnTo>
                  <a:lnTo>
                    <a:pt x="25582" y="99515"/>
                  </a:lnTo>
                  <a:lnTo>
                    <a:pt x="34861" y="97616"/>
                  </a:lnTo>
                  <a:lnTo>
                    <a:pt x="43689" y="90657"/>
                  </a:lnTo>
                  <a:lnTo>
                    <a:pt x="51610" y="79803"/>
                  </a:lnTo>
                  <a:lnTo>
                    <a:pt x="64756" y="45064"/>
                  </a:lnTo>
                  <a:lnTo>
                    <a:pt x="65443" y="35786"/>
                  </a:lnTo>
                  <a:lnTo>
                    <a:pt x="63395" y="29310"/>
                  </a:lnTo>
                  <a:lnTo>
                    <a:pt x="5667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217"/>
            <p:cNvSpPr/>
            <p:nvPr>
              <p:custDataLst>
                <p:tags r:id="rId53"/>
              </p:custDataLst>
            </p:nvPr>
          </p:nvSpPr>
          <p:spPr>
            <a:xfrm>
              <a:off x="6491727" y="4343400"/>
              <a:ext cx="131324" cy="44451"/>
            </a:xfrm>
            <a:custGeom>
              <a:avLst/>
              <a:gdLst/>
              <a:ahLst/>
              <a:cxnLst/>
              <a:rect l="0" t="0" r="0" b="0"/>
              <a:pathLst>
                <a:path w="131324" h="44451">
                  <a:moveTo>
                    <a:pt x="17023" y="44450"/>
                  </a:moveTo>
                  <a:lnTo>
                    <a:pt x="17023" y="44450"/>
                  </a:lnTo>
                  <a:lnTo>
                    <a:pt x="13652" y="41079"/>
                  </a:lnTo>
                  <a:lnTo>
                    <a:pt x="8234" y="39424"/>
                  </a:lnTo>
                  <a:lnTo>
                    <a:pt x="4814" y="38983"/>
                  </a:lnTo>
                  <a:lnTo>
                    <a:pt x="2534" y="37277"/>
                  </a:lnTo>
                  <a:lnTo>
                    <a:pt x="0" y="31619"/>
                  </a:lnTo>
                  <a:lnTo>
                    <a:pt x="735" y="28840"/>
                  </a:lnTo>
                  <a:lnTo>
                    <a:pt x="5315" y="23872"/>
                  </a:lnTo>
                  <a:lnTo>
                    <a:pt x="19199" y="17107"/>
                  </a:lnTo>
                  <a:lnTo>
                    <a:pt x="66789" y="9206"/>
                  </a:lnTo>
                  <a:lnTo>
                    <a:pt x="131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218"/>
            <p:cNvSpPr/>
            <p:nvPr>
              <p:custDataLst>
                <p:tags r:id="rId54"/>
              </p:custDataLst>
            </p:nvPr>
          </p:nvSpPr>
          <p:spPr>
            <a:xfrm>
              <a:off x="6534443" y="4192144"/>
              <a:ext cx="31458" cy="278255"/>
            </a:xfrm>
            <a:custGeom>
              <a:avLst/>
              <a:gdLst/>
              <a:ahLst/>
              <a:cxnLst/>
              <a:rect l="0" t="0" r="0" b="0"/>
              <a:pathLst>
                <a:path w="31458" h="278255">
                  <a:moveTo>
                    <a:pt x="18757" y="11556"/>
                  </a:moveTo>
                  <a:lnTo>
                    <a:pt x="18757" y="11556"/>
                  </a:lnTo>
                  <a:lnTo>
                    <a:pt x="18757" y="0"/>
                  </a:lnTo>
                  <a:lnTo>
                    <a:pt x="22127" y="5937"/>
                  </a:lnTo>
                  <a:lnTo>
                    <a:pt x="23813" y="38616"/>
                  </a:lnTo>
                  <a:lnTo>
                    <a:pt x="19863" y="83544"/>
                  </a:lnTo>
                  <a:lnTo>
                    <a:pt x="14224" y="126019"/>
                  </a:lnTo>
                  <a:lnTo>
                    <a:pt x="8790" y="170197"/>
                  </a:lnTo>
                  <a:lnTo>
                    <a:pt x="4715" y="209639"/>
                  </a:lnTo>
                  <a:lnTo>
                    <a:pt x="696" y="254354"/>
                  </a:lnTo>
                  <a:lnTo>
                    <a:pt x="0" y="274545"/>
                  </a:lnTo>
                  <a:lnTo>
                    <a:pt x="2018" y="277193"/>
                  </a:lnTo>
                  <a:lnTo>
                    <a:pt x="5481" y="278253"/>
                  </a:lnTo>
                  <a:lnTo>
                    <a:pt x="9906" y="278254"/>
                  </a:lnTo>
                  <a:lnTo>
                    <a:pt x="14268" y="276138"/>
                  </a:lnTo>
                  <a:lnTo>
                    <a:pt x="31457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647"/>
          <p:cNvGrpSpPr/>
          <p:nvPr/>
        </p:nvGrpSpPr>
        <p:grpSpPr>
          <a:xfrm>
            <a:off x="7033006" y="4194135"/>
            <a:ext cx="358395" cy="411100"/>
            <a:chOff x="7033006" y="4194135"/>
            <a:chExt cx="358395" cy="411100"/>
          </a:xfrm>
        </p:grpSpPr>
        <p:sp>
          <p:nvSpPr>
            <p:cNvPr id="162" name="SMARTInkShape-3219"/>
            <p:cNvSpPr/>
            <p:nvPr>
              <p:custDataLst>
                <p:tags r:id="rId49"/>
              </p:custDataLst>
            </p:nvPr>
          </p:nvSpPr>
          <p:spPr>
            <a:xfrm>
              <a:off x="7273039" y="4298950"/>
              <a:ext cx="118362" cy="37218"/>
            </a:xfrm>
            <a:custGeom>
              <a:avLst/>
              <a:gdLst/>
              <a:ahLst/>
              <a:cxnLst/>
              <a:rect l="0" t="0" r="0" b="0"/>
              <a:pathLst>
                <a:path w="118362" h="37218">
                  <a:moveTo>
                    <a:pt x="23111" y="31750"/>
                  </a:moveTo>
                  <a:lnTo>
                    <a:pt x="23111" y="31750"/>
                  </a:lnTo>
                  <a:lnTo>
                    <a:pt x="12972" y="32455"/>
                  </a:lnTo>
                  <a:lnTo>
                    <a:pt x="0" y="37217"/>
                  </a:lnTo>
                  <a:lnTo>
                    <a:pt x="8503" y="31096"/>
                  </a:lnTo>
                  <a:lnTo>
                    <a:pt x="50211" y="19242"/>
                  </a:lnTo>
                  <a:lnTo>
                    <a:pt x="94551" y="7250"/>
                  </a:lnTo>
                  <a:lnTo>
                    <a:pt x="118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220"/>
            <p:cNvSpPr/>
            <p:nvPr>
              <p:custDataLst>
                <p:tags r:id="rId50"/>
              </p:custDataLst>
            </p:nvPr>
          </p:nvSpPr>
          <p:spPr>
            <a:xfrm>
              <a:off x="7180488" y="4194135"/>
              <a:ext cx="172813" cy="240829"/>
            </a:xfrm>
            <a:custGeom>
              <a:avLst/>
              <a:gdLst/>
              <a:ahLst/>
              <a:cxnLst/>
              <a:rect l="0" t="0" r="0" b="0"/>
              <a:pathLst>
                <a:path w="172813" h="240829">
                  <a:moveTo>
                    <a:pt x="20412" y="187365"/>
                  </a:moveTo>
                  <a:lnTo>
                    <a:pt x="20412" y="187365"/>
                  </a:lnTo>
                  <a:lnTo>
                    <a:pt x="23782" y="194107"/>
                  </a:lnTo>
                  <a:lnTo>
                    <a:pt x="25481" y="195387"/>
                  </a:lnTo>
                  <a:lnTo>
                    <a:pt x="27319" y="195535"/>
                  </a:lnTo>
                  <a:lnTo>
                    <a:pt x="29251" y="194928"/>
                  </a:lnTo>
                  <a:lnTo>
                    <a:pt x="33277" y="190492"/>
                  </a:lnTo>
                  <a:lnTo>
                    <a:pt x="41611" y="172774"/>
                  </a:lnTo>
                  <a:lnTo>
                    <a:pt x="47938" y="155055"/>
                  </a:lnTo>
                  <a:lnTo>
                    <a:pt x="47935" y="150303"/>
                  </a:lnTo>
                  <a:lnTo>
                    <a:pt x="46522" y="146429"/>
                  </a:lnTo>
                  <a:lnTo>
                    <a:pt x="44169" y="143141"/>
                  </a:lnTo>
                  <a:lnTo>
                    <a:pt x="41188" y="140949"/>
                  </a:lnTo>
                  <a:lnTo>
                    <a:pt x="34115" y="138513"/>
                  </a:lnTo>
                  <a:lnTo>
                    <a:pt x="26267" y="139312"/>
                  </a:lnTo>
                  <a:lnTo>
                    <a:pt x="22198" y="140513"/>
                  </a:lnTo>
                  <a:lnTo>
                    <a:pt x="13915" y="151255"/>
                  </a:lnTo>
                  <a:lnTo>
                    <a:pt x="470" y="180154"/>
                  </a:lnTo>
                  <a:lnTo>
                    <a:pt x="0" y="209923"/>
                  </a:lnTo>
                  <a:lnTo>
                    <a:pt x="4520" y="225848"/>
                  </a:lnTo>
                  <a:lnTo>
                    <a:pt x="7701" y="232070"/>
                  </a:lnTo>
                  <a:lnTo>
                    <a:pt x="12643" y="236218"/>
                  </a:lnTo>
                  <a:lnTo>
                    <a:pt x="25661" y="240828"/>
                  </a:lnTo>
                  <a:lnTo>
                    <a:pt x="44617" y="237232"/>
                  </a:lnTo>
                  <a:lnTo>
                    <a:pt x="65742" y="227167"/>
                  </a:lnTo>
                  <a:lnTo>
                    <a:pt x="84538" y="210934"/>
                  </a:lnTo>
                  <a:lnTo>
                    <a:pt x="109462" y="168815"/>
                  </a:lnTo>
                  <a:lnTo>
                    <a:pt x="132335" y="124375"/>
                  </a:lnTo>
                  <a:lnTo>
                    <a:pt x="149477" y="77555"/>
                  </a:lnTo>
                  <a:lnTo>
                    <a:pt x="160802" y="38725"/>
                  </a:lnTo>
                  <a:lnTo>
                    <a:pt x="165716" y="1567"/>
                  </a:lnTo>
                  <a:lnTo>
                    <a:pt x="165259" y="0"/>
                  </a:lnTo>
                  <a:lnTo>
                    <a:pt x="164249" y="1072"/>
                  </a:lnTo>
                  <a:lnTo>
                    <a:pt x="157558" y="21371"/>
                  </a:lnTo>
                  <a:lnTo>
                    <a:pt x="152380" y="68975"/>
                  </a:lnTo>
                  <a:lnTo>
                    <a:pt x="145022" y="107770"/>
                  </a:lnTo>
                  <a:lnTo>
                    <a:pt x="138864" y="147161"/>
                  </a:lnTo>
                  <a:lnTo>
                    <a:pt x="135258" y="190503"/>
                  </a:lnTo>
                  <a:lnTo>
                    <a:pt x="134819" y="226947"/>
                  </a:lnTo>
                  <a:lnTo>
                    <a:pt x="136195" y="232803"/>
                  </a:lnTo>
                  <a:lnTo>
                    <a:pt x="138523" y="236707"/>
                  </a:lnTo>
                  <a:lnTo>
                    <a:pt x="141486" y="239310"/>
                  </a:lnTo>
                  <a:lnTo>
                    <a:pt x="144872" y="240340"/>
                  </a:lnTo>
                  <a:lnTo>
                    <a:pt x="152397" y="239602"/>
                  </a:lnTo>
                  <a:lnTo>
                    <a:pt x="172812" y="206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221"/>
            <p:cNvSpPr/>
            <p:nvPr>
              <p:custDataLst>
                <p:tags r:id="rId51"/>
              </p:custDataLst>
            </p:nvPr>
          </p:nvSpPr>
          <p:spPr>
            <a:xfrm>
              <a:off x="7033006" y="4334561"/>
              <a:ext cx="96744" cy="270674"/>
            </a:xfrm>
            <a:custGeom>
              <a:avLst/>
              <a:gdLst/>
              <a:ahLst/>
              <a:cxnLst/>
              <a:rect l="0" t="0" r="0" b="0"/>
              <a:pathLst>
                <a:path w="96744" h="270674">
                  <a:moveTo>
                    <a:pt x="78994" y="8839"/>
                  </a:moveTo>
                  <a:lnTo>
                    <a:pt x="78994" y="8839"/>
                  </a:lnTo>
                  <a:lnTo>
                    <a:pt x="75623" y="5468"/>
                  </a:lnTo>
                  <a:lnTo>
                    <a:pt x="63414" y="0"/>
                  </a:lnTo>
                  <a:lnTo>
                    <a:pt x="50432" y="1618"/>
                  </a:lnTo>
                  <a:lnTo>
                    <a:pt x="36666" y="7041"/>
                  </a:lnTo>
                  <a:lnTo>
                    <a:pt x="20277" y="19438"/>
                  </a:lnTo>
                  <a:lnTo>
                    <a:pt x="8448" y="32835"/>
                  </a:lnTo>
                  <a:lnTo>
                    <a:pt x="1779" y="48196"/>
                  </a:lnTo>
                  <a:lnTo>
                    <a:pt x="0" y="56244"/>
                  </a:lnTo>
                  <a:lnTo>
                    <a:pt x="1788" y="72711"/>
                  </a:lnTo>
                  <a:lnTo>
                    <a:pt x="7285" y="87321"/>
                  </a:lnTo>
                  <a:lnTo>
                    <a:pt x="14433" y="96166"/>
                  </a:lnTo>
                  <a:lnTo>
                    <a:pt x="24194" y="100568"/>
                  </a:lnTo>
                  <a:lnTo>
                    <a:pt x="29761" y="101741"/>
                  </a:lnTo>
                  <a:lnTo>
                    <a:pt x="43471" y="99282"/>
                  </a:lnTo>
                  <a:lnTo>
                    <a:pt x="51079" y="96651"/>
                  </a:lnTo>
                  <a:lnTo>
                    <a:pt x="71898" y="79465"/>
                  </a:lnTo>
                  <a:lnTo>
                    <a:pt x="79368" y="68215"/>
                  </a:lnTo>
                  <a:lnTo>
                    <a:pt x="85455" y="55830"/>
                  </a:lnTo>
                  <a:lnTo>
                    <a:pt x="88921" y="51596"/>
                  </a:lnTo>
                  <a:lnTo>
                    <a:pt x="89845" y="51454"/>
                  </a:lnTo>
                  <a:lnTo>
                    <a:pt x="90462" y="52066"/>
                  </a:lnTo>
                  <a:lnTo>
                    <a:pt x="92327" y="98658"/>
                  </a:lnTo>
                  <a:lnTo>
                    <a:pt x="96036" y="136503"/>
                  </a:lnTo>
                  <a:lnTo>
                    <a:pt x="96743" y="177585"/>
                  </a:lnTo>
                  <a:lnTo>
                    <a:pt x="91019" y="221905"/>
                  </a:lnTo>
                  <a:lnTo>
                    <a:pt x="85749" y="240413"/>
                  </a:lnTo>
                  <a:lnTo>
                    <a:pt x="76352" y="258046"/>
                  </a:lnTo>
                  <a:lnTo>
                    <a:pt x="67001" y="267764"/>
                  </a:lnTo>
                  <a:lnTo>
                    <a:pt x="62531" y="270356"/>
                  </a:lnTo>
                  <a:lnTo>
                    <a:pt x="57436" y="270673"/>
                  </a:lnTo>
                  <a:lnTo>
                    <a:pt x="46129" y="267262"/>
                  </a:lnTo>
                  <a:lnTo>
                    <a:pt x="37811" y="259160"/>
                  </a:lnTo>
                  <a:lnTo>
                    <a:pt x="34606" y="254036"/>
                  </a:lnTo>
                  <a:lnTo>
                    <a:pt x="28194" y="21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3222"/>
          <p:cNvSpPr/>
          <p:nvPr>
            <p:custDataLst>
              <p:tags r:id="rId11"/>
            </p:custDataLst>
          </p:nvPr>
        </p:nvSpPr>
        <p:spPr>
          <a:xfrm>
            <a:off x="7621514" y="4223368"/>
            <a:ext cx="309637" cy="238926"/>
          </a:xfrm>
          <a:custGeom>
            <a:avLst/>
            <a:gdLst/>
            <a:ahLst/>
            <a:cxnLst/>
            <a:rect l="0" t="0" r="0" b="0"/>
            <a:pathLst>
              <a:path w="309637" h="238926">
                <a:moveTo>
                  <a:pt x="87386" y="12082"/>
                </a:moveTo>
                <a:lnTo>
                  <a:pt x="87386" y="12082"/>
                </a:lnTo>
                <a:lnTo>
                  <a:pt x="90756" y="8711"/>
                </a:lnTo>
                <a:lnTo>
                  <a:pt x="94293" y="7056"/>
                </a:lnTo>
                <a:lnTo>
                  <a:pt x="96224" y="6615"/>
                </a:lnTo>
                <a:lnTo>
                  <a:pt x="96806" y="7731"/>
                </a:lnTo>
                <a:lnTo>
                  <a:pt x="87069" y="54100"/>
                </a:lnTo>
                <a:lnTo>
                  <a:pt x="79060" y="89443"/>
                </a:lnTo>
                <a:lnTo>
                  <a:pt x="71513" y="128607"/>
                </a:lnTo>
                <a:lnTo>
                  <a:pt x="67396" y="169610"/>
                </a:lnTo>
                <a:lnTo>
                  <a:pt x="63054" y="207907"/>
                </a:lnTo>
                <a:lnTo>
                  <a:pt x="69044" y="231049"/>
                </a:lnTo>
                <a:lnTo>
                  <a:pt x="72336" y="235671"/>
                </a:lnTo>
                <a:lnTo>
                  <a:pt x="75942" y="238047"/>
                </a:lnTo>
                <a:lnTo>
                  <a:pt x="79756" y="238925"/>
                </a:lnTo>
                <a:lnTo>
                  <a:pt x="82299" y="238099"/>
                </a:lnTo>
                <a:lnTo>
                  <a:pt x="83995" y="236138"/>
                </a:lnTo>
                <a:lnTo>
                  <a:pt x="85126" y="233419"/>
                </a:lnTo>
                <a:lnTo>
                  <a:pt x="79974" y="212738"/>
                </a:lnTo>
                <a:lnTo>
                  <a:pt x="66140" y="191009"/>
                </a:lnTo>
                <a:lnTo>
                  <a:pt x="41893" y="171166"/>
                </a:lnTo>
                <a:lnTo>
                  <a:pt x="24363" y="163924"/>
                </a:lnTo>
                <a:lnTo>
                  <a:pt x="9987" y="160000"/>
                </a:lnTo>
                <a:lnTo>
                  <a:pt x="3597" y="155905"/>
                </a:lnTo>
                <a:lnTo>
                  <a:pt x="758" y="151733"/>
                </a:lnTo>
                <a:lnTo>
                  <a:pt x="0" y="149633"/>
                </a:lnTo>
                <a:lnTo>
                  <a:pt x="1612" y="146821"/>
                </a:lnTo>
                <a:lnTo>
                  <a:pt x="46677" y="103478"/>
                </a:lnTo>
                <a:lnTo>
                  <a:pt x="92890" y="57370"/>
                </a:lnTo>
                <a:lnTo>
                  <a:pt x="137145" y="11240"/>
                </a:lnTo>
                <a:lnTo>
                  <a:pt x="145484" y="1830"/>
                </a:lnTo>
                <a:lnTo>
                  <a:pt x="148695" y="308"/>
                </a:lnTo>
                <a:lnTo>
                  <a:pt x="151542" y="0"/>
                </a:lnTo>
                <a:lnTo>
                  <a:pt x="153439" y="1910"/>
                </a:lnTo>
                <a:lnTo>
                  <a:pt x="155549" y="9678"/>
                </a:lnTo>
                <a:lnTo>
                  <a:pt x="155132" y="51816"/>
                </a:lnTo>
                <a:lnTo>
                  <a:pt x="152144" y="86179"/>
                </a:lnTo>
                <a:lnTo>
                  <a:pt x="150346" y="133344"/>
                </a:lnTo>
                <a:lnTo>
                  <a:pt x="145893" y="171789"/>
                </a:lnTo>
                <a:lnTo>
                  <a:pt x="141056" y="206549"/>
                </a:lnTo>
                <a:lnTo>
                  <a:pt x="141510" y="208049"/>
                </a:lnTo>
                <a:lnTo>
                  <a:pt x="142518" y="208343"/>
                </a:lnTo>
                <a:lnTo>
                  <a:pt x="145521" y="204907"/>
                </a:lnTo>
                <a:lnTo>
                  <a:pt x="156567" y="191203"/>
                </a:lnTo>
                <a:lnTo>
                  <a:pt x="160318" y="189352"/>
                </a:lnTo>
                <a:lnTo>
                  <a:pt x="168248" y="189176"/>
                </a:lnTo>
                <a:lnTo>
                  <a:pt x="180647" y="193044"/>
                </a:lnTo>
                <a:lnTo>
                  <a:pt x="187161" y="200460"/>
                </a:lnTo>
                <a:lnTo>
                  <a:pt x="197092" y="215725"/>
                </a:lnTo>
                <a:lnTo>
                  <a:pt x="207066" y="223253"/>
                </a:lnTo>
                <a:lnTo>
                  <a:pt x="218959" y="226580"/>
                </a:lnTo>
                <a:lnTo>
                  <a:pt x="229118" y="221715"/>
                </a:lnTo>
                <a:lnTo>
                  <a:pt x="254033" y="199771"/>
                </a:lnTo>
                <a:lnTo>
                  <a:pt x="265722" y="183404"/>
                </a:lnTo>
                <a:lnTo>
                  <a:pt x="270388" y="166756"/>
                </a:lnTo>
                <a:lnTo>
                  <a:pt x="270770" y="163882"/>
                </a:lnTo>
                <a:lnTo>
                  <a:pt x="269614" y="163376"/>
                </a:lnTo>
                <a:lnTo>
                  <a:pt x="264567" y="166577"/>
                </a:lnTo>
                <a:lnTo>
                  <a:pt x="253792" y="176313"/>
                </a:lnTo>
                <a:lnTo>
                  <a:pt x="249538" y="187850"/>
                </a:lnTo>
                <a:lnTo>
                  <a:pt x="246808" y="211509"/>
                </a:lnTo>
                <a:lnTo>
                  <a:pt x="248316" y="219014"/>
                </a:lnTo>
                <a:lnTo>
                  <a:pt x="249706" y="222004"/>
                </a:lnTo>
                <a:lnTo>
                  <a:pt x="253455" y="223997"/>
                </a:lnTo>
                <a:lnTo>
                  <a:pt x="265146" y="226211"/>
                </a:lnTo>
                <a:lnTo>
                  <a:pt x="309636" y="2152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1" name="SMARTInkShape-Group649"/>
          <p:cNvGrpSpPr/>
          <p:nvPr/>
        </p:nvGrpSpPr>
        <p:grpSpPr>
          <a:xfrm>
            <a:off x="8413750" y="4178300"/>
            <a:ext cx="298451" cy="292101"/>
            <a:chOff x="8413750" y="4178300"/>
            <a:chExt cx="298451" cy="292101"/>
          </a:xfrm>
        </p:grpSpPr>
        <p:sp>
          <p:nvSpPr>
            <p:cNvPr id="167" name="SMARTInkShape-3223"/>
            <p:cNvSpPr/>
            <p:nvPr>
              <p:custDataLst>
                <p:tags r:id="rId45"/>
              </p:custDataLst>
            </p:nvPr>
          </p:nvSpPr>
          <p:spPr>
            <a:xfrm>
              <a:off x="8413750" y="4178300"/>
              <a:ext cx="12701" cy="292101"/>
            </a:xfrm>
            <a:custGeom>
              <a:avLst/>
              <a:gdLst/>
              <a:ahLst/>
              <a:cxnLst/>
              <a:rect l="0" t="0" r="0" b="0"/>
              <a:pathLst>
                <a:path w="12701" h="292101">
                  <a:moveTo>
                    <a:pt x="0" y="0"/>
                  </a:moveTo>
                  <a:lnTo>
                    <a:pt x="0" y="0"/>
                  </a:lnTo>
                  <a:lnTo>
                    <a:pt x="1881" y="36087"/>
                  </a:lnTo>
                  <a:lnTo>
                    <a:pt x="5026" y="75604"/>
                  </a:lnTo>
                  <a:lnTo>
                    <a:pt x="7839" y="116005"/>
                  </a:lnTo>
                  <a:lnTo>
                    <a:pt x="11259" y="153611"/>
                  </a:lnTo>
                  <a:lnTo>
                    <a:pt x="12415" y="198343"/>
                  </a:lnTo>
                  <a:lnTo>
                    <a:pt x="9245" y="238764"/>
                  </a:lnTo>
                  <a:lnTo>
                    <a:pt x="7627" y="274979"/>
                  </a:lnTo>
                  <a:lnTo>
                    <a:pt x="127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224"/>
            <p:cNvSpPr/>
            <p:nvPr>
              <p:custDataLst>
                <p:tags r:id="rId46"/>
              </p:custDataLst>
            </p:nvPr>
          </p:nvSpPr>
          <p:spPr>
            <a:xfrm>
              <a:off x="8494416" y="4332804"/>
              <a:ext cx="45452" cy="114035"/>
            </a:xfrm>
            <a:custGeom>
              <a:avLst/>
              <a:gdLst/>
              <a:ahLst/>
              <a:cxnLst/>
              <a:rect l="0" t="0" r="0" b="0"/>
              <a:pathLst>
                <a:path w="45452" h="114035">
                  <a:moveTo>
                    <a:pt x="39984" y="23296"/>
                  </a:moveTo>
                  <a:lnTo>
                    <a:pt x="39984" y="23296"/>
                  </a:lnTo>
                  <a:lnTo>
                    <a:pt x="43354" y="19925"/>
                  </a:lnTo>
                  <a:lnTo>
                    <a:pt x="45009" y="16388"/>
                  </a:lnTo>
                  <a:lnTo>
                    <a:pt x="45451" y="14457"/>
                  </a:lnTo>
                  <a:lnTo>
                    <a:pt x="42179" y="8549"/>
                  </a:lnTo>
                  <a:lnTo>
                    <a:pt x="39331" y="4998"/>
                  </a:lnTo>
                  <a:lnTo>
                    <a:pt x="32403" y="1052"/>
                  </a:lnTo>
                  <a:lnTo>
                    <a:pt x="28580" y="0"/>
                  </a:lnTo>
                  <a:lnTo>
                    <a:pt x="20569" y="712"/>
                  </a:lnTo>
                  <a:lnTo>
                    <a:pt x="13011" y="3381"/>
                  </a:lnTo>
                  <a:lnTo>
                    <a:pt x="7300" y="6919"/>
                  </a:lnTo>
                  <a:lnTo>
                    <a:pt x="117" y="19620"/>
                  </a:lnTo>
                  <a:lnTo>
                    <a:pt x="0" y="24373"/>
                  </a:lnTo>
                  <a:lnTo>
                    <a:pt x="16668" y="65981"/>
                  </a:lnTo>
                  <a:lnTo>
                    <a:pt x="26445" y="100556"/>
                  </a:lnTo>
                  <a:lnTo>
                    <a:pt x="26912" y="106552"/>
                  </a:lnTo>
                  <a:lnTo>
                    <a:pt x="25237" y="111569"/>
                  </a:lnTo>
                  <a:lnTo>
                    <a:pt x="23803" y="113894"/>
                  </a:lnTo>
                  <a:lnTo>
                    <a:pt x="22141" y="114034"/>
                  </a:lnTo>
                  <a:lnTo>
                    <a:pt x="20327" y="112716"/>
                  </a:lnTo>
                  <a:lnTo>
                    <a:pt x="18413" y="110426"/>
                  </a:lnTo>
                  <a:lnTo>
                    <a:pt x="14584" y="74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225"/>
            <p:cNvSpPr/>
            <p:nvPr>
              <p:custDataLst>
                <p:tags r:id="rId47"/>
              </p:custDataLst>
            </p:nvPr>
          </p:nvSpPr>
          <p:spPr>
            <a:xfrm>
              <a:off x="8608361" y="4194280"/>
              <a:ext cx="62760" cy="228202"/>
            </a:xfrm>
            <a:custGeom>
              <a:avLst/>
              <a:gdLst/>
              <a:ahLst/>
              <a:cxnLst/>
              <a:rect l="0" t="0" r="0" b="0"/>
              <a:pathLst>
                <a:path w="62760" h="228202">
                  <a:moveTo>
                    <a:pt x="59389" y="9420"/>
                  </a:moveTo>
                  <a:lnTo>
                    <a:pt x="59389" y="9420"/>
                  </a:lnTo>
                  <a:lnTo>
                    <a:pt x="59389" y="6049"/>
                  </a:lnTo>
                  <a:lnTo>
                    <a:pt x="61270" y="2513"/>
                  </a:lnTo>
                  <a:lnTo>
                    <a:pt x="62759" y="582"/>
                  </a:lnTo>
                  <a:lnTo>
                    <a:pt x="61635" y="0"/>
                  </a:lnTo>
                  <a:lnTo>
                    <a:pt x="54743" y="1235"/>
                  </a:lnTo>
                  <a:lnTo>
                    <a:pt x="51353" y="4669"/>
                  </a:lnTo>
                  <a:lnTo>
                    <a:pt x="40842" y="30458"/>
                  </a:lnTo>
                  <a:lnTo>
                    <a:pt x="31971" y="69471"/>
                  </a:lnTo>
                  <a:lnTo>
                    <a:pt x="19420" y="108467"/>
                  </a:lnTo>
                  <a:lnTo>
                    <a:pt x="9309" y="149359"/>
                  </a:lnTo>
                  <a:lnTo>
                    <a:pt x="1963" y="188103"/>
                  </a:lnTo>
                  <a:lnTo>
                    <a:pt x="0" y="206662"/>
                  </a:lnTo>
                  <a:lnTo>
                    <a:pt x="3830" y="219615"/>
                  </a:lnTo>
                  <a:lnTo>
                    <a:pt x="8355" y="226312"/>
                  </a:lnTo>
                  <a:lnTo>
                    <a:pt x="10550" y="228098"/>
                  </a:lnTo>
                  <a:lnTo>
                    <a:pt x="18633" y="228201"/>
                  </a:lnTo>
                  <a:lnTo>
                    <a:pt x="27869" y="225895"/>
                  </a:lnTo>
                  <a:lnTo>
                    <a:pt x="40339" y="218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226"/>
            <p:cNvSpPr/>
            <p:nvPr>
              <p:custDataLst>
                <p:tags r:id="rId48"/>
              </p:custDataLst>
            </p:nvPr>
          </p:nvSpPr>
          <p:spPr>
            <a:xfrm>
              <a:off x="8566150" y="4286250"/>
              <a:ext cx="146051" cy="44451"/>
            </a:xfrm>
            <a:custGeom>
              <a:avLst/>
              <a:gdLst/>
              <a:ahLst/>
              <a:cxnLst/>
              <a:rect l="0" t="0" r="0" b="0"/>
              <a:pathLst>
                <a:path w="146051" h="44451">
                  <a:moveTo>
                    <a:pt x="0" y="44450"/>
                  </a:moveTo>
                  <a:lnTo>
                    <a:pt x="0" y="44450"/>
                  </a:lnTo>
                  <a:lnTo>
                    <a:pt x="10844" y="43744"/>
                  </a:lnTo>
                  <a:lnTo>
                    <a:pt x="47667" y="32913"/>
                  </a:lnTo>
                  <a:lnTo>
                    <a:pt x="91913" y="2032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651"/>
          <p:cNvGrpSpPr/>
          <p:nvPr/>
        </p:nvGrpSpPr>
        <p:grpSpPr>
          <a:xfrm>
            <a:off x="8997950" y="4165600"/>
            <a:ext cx="315792" cy="412751"/>
            <a:chOff x="8997950" y="4165600"/>
            <a:chExt cx="315792" cy="412751"/>
          </a:xfrm>
        </p:grpSpPr>
        <p:sp>
          <p:nvSpPr>
            <p:cNvPr id="172" name="SMARTInkShape-3227"/>
            <p:cNvSpPr/>
            <p:nvPr>
              <p:custDataLst>
                <p:tags r:id="rId42"/>
              </p:custDataLst>
            </p:nvPr>
          </p:nvSpPr>
          <p:spPr>
            <a:xfrm>
              <a:off x="9226550" y="4165600"/>
              <a:ext cx="87192" cy="412751"/>
            </a:xfrm>
            <a:custGeom>
              <a:avLst/>
              <a:gdLst/>
              <a:ahLst/>
              <a:cxnLst/>
              <a:rect l="0" t="0" r="0" b="0"/>
              <a:pathLst>
                <a:path w="87192" h="4127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3205" y="10670"/>
                  </a:lnTo>
                  <a:lnTo>
                    <a:pt x="6363" y="20264"/>
                  </a:lnTo>
                  <a:lnTo>
                    <a:pt x="37024" y="65825"/>
                  </a:lnTo>
                  <a:lnTo>
                    <a:pt x="52363" y="90765"/>
                  </a:lnTo>
                  <a:lnTo>
                    <a:pt x="68431" y="131316"/>
                  </a:lnTo>
                  <a:lnTo>
                    <a:pt x="76981" y="163490"/>
                  </a:lnTo>
                  <a:lnTo>
                    <a:pt x="83132" y="198957"/>
                  </a:lnTo>
                  <a:lnTo>
                    <a:pt x="87191" y="237770"/>
                  </a:lnTo>
                  <a:lnTo>
                    <a:pt x="85023" y="283998"/>
                  </a:lnTo>
                  <a:lnTo>
                    <a:pt x="73169" y="331170"/>
                  </a:lnTo>
                  <a:lnTo>
                    <a:pt x="58224" y="368126"/>
                  </a:lnTo>
                  <a:lnTo>
                    <a:pt x="34052" y="399676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228"/>
            <p:cNvSpPr/>
            <p:nvPr>
              <p:custDataLst>
                <p:tags r:id="rId43"/>
              </p:custDataLst>
            </p:nvPr>
          </p:nvSpPr>
          <p:spPr>
            <a:xfrm>
              <a:off x="9004299" y="4269997"/>
              <a:ext cx="133232" cy="219454"/>
            </a:xfrm>
            <a:custGeom>
              <a:avLst/>
              <a:gdLst/>
              <a:ahLst/>
              <a:cxnLst/>
              <a:rect l="0" t="0" r="0" b="0"/>
              <a:pathLst>
                <a:path w="133232" h="219454">
                  <a:moveTo>
                    <a:pt x="1" y="143253"/>
                  </a:moveTo>
                  <a:lnTo>
                    <a:pt x="1" y="143253"/>
                  </a:lnTo>
                  <a:lnTo>
                    <a:pt x="0" y="116770"/>
                  </a:lnTo>
                  <a:lnTo>
                    <a:pt x="1882" y="111962"/>
                  </a:lnTo>
                  <a:lnTo>
                    <a:pt x="3371" y="109693"/>
                  </a:lnTo>
                  <a:lnTo>
                    <a:pt x="5070" y="108179"/>
                  </a:lnTo>
                  <a:lnTo>
                    <a:pt x="8839" y="106498"/>
                  </a:lnTo>
                  <a:lnTo>
                    <a:pt x="45188" y="101442"/>
                  </a:lnTo>
                  <a:lnTo>
                    <a:pt x="73367" y="84116"/>
                  </a:lnTo>
                  <a:lnTo>
                    <a:pt x="100669" y="54091"/>
                  </a:lnTo>
                  <a:lnTo>
                    <a:pt x="108949" y="40831"/>
                  </a:lnTo>
                  <a:lnTo>
                    <a:pt x="118130" y="13085"/>
                  </a:lnTo>
                  <a:lnTo>
                    <a:pt x="120236" y="4262"/>
                  </a:lnTo>
                  <a:lnTo>
                    <a:pt x="121784" y="1909"/>
                  </a:lnTo>
                  <a:lnTo>
                    <a:pt x="123523" y="340"/>
                  </a:lnTo>
                  <a:lnTo>
                    <a:pt x="124682" y="0"/>
                  </a:lnTo>
                  <a:lnTo>
                    <a:pt x="125455" y="478"/>
                  </a:lnTo>
                  <a:lnTo>
                    <a:pt x="125970" y="1504"/>
                  </a:lnTo>
                  <a:lnTo>
                    <a:pt x="130281" y="40000"/>
                  </a:lnTo>
                  <a:lnTo>
                    <a:pt x="132744" y="82667"/>
                  </a:lnTo>
                  <a:lnTo>
                    <a:pt x="133231" y="125484"/>
                  </a:lnTo>
                  <a:lnTo>
                    <a:pt x="132629" y="168116"/>
                  </a:lnTo>
                  <a:lnTo>
                    <a:pt x="127001" y="219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229"/>
            <p:cNvSpPr/>
            <p:nvPr>
              <p:custDataLst>
                <p:tags r:id="rId44"/>
              </p:custDataLst>
            </p:nvPr>
          </p:nvSpPr>
          <p:spPr>
            <a:xfrm>
              <a:off x="8997950" y="4227671"/>
              <a:ext cx="24177" cy="252114"/>
            </a:xfrm>
            <a:custGeom>
              <a:avLst/>
              <a:gdLst/>
              <a:ahLst/>
              <a:cxnLst/>
              <a:rect l="0" t="0" r="0" b="0"/>
              <a:pathLst>
                <a:path w="24177" h="252114">
                  <a:moveTo>
                    <a:pt x="0" y="14129"/>
                  </a:moveTo>
                  <a:lnTo>
                    <a:pt x="0" y="14129"/>
                  </a:lnTo>
                  <a:lnTo>
                    <a:pt x="3370" y="10758"/>
                  </a:lnTo>
                  <a:lnTo>
                    <a:pt x="5026" y="5340"/>
                  </a:lnTo>
                  <a:lnTo>
                    <a:pt x="5762" y="345"/>
                  </a:lnTo>
                  <a:lnTo>
                    <a:pt x="5959" y="0"/>
                  </a:lnTo>
                  <a:lnTo>
                    <a:pt x="6089" y="477"/>
                  </a:lnTo>
                  <a:lnTo>
                    <a:pt x="9644" y="4518"/>
                  </a:lnTo>
                  <a:lnTo>
                    <a:pt x="21269" y="42846"/>
                  </a:lnTo>
                  <a:lnTo>
                    <a:pt x="24176" y="80885"/>
                  </a:lnTo>
                  <a:lnTo>
                    <a:pt x="21666" y="124533"/>
                  </a:lnTo>
                  <a:lnTo>
                    <a:pt x="18860" y="165368"/>
                  </a:lnTo>
                  <a:lnTo>
                    <a:pt x="12244" y="212003"/>
                  </a:lnTo>
                  <a:lnTo>
                    <a:pt x="7126" y="251513"/>
                  </a:lnTo>
                  <a:lnTo>
                    <a:pt x="6868" y="252113"/>
                  </a:lnTo>
                  <a:lnTo>
                    <a:pt x="6350" y="242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652"/>
          <p:cNvGrpSpPr/>
          <p:nvPr/>
        </p:nvGrpSpPr>
        <p:grpSpPr>
          <a:xfrm>
            <a:off x="3556000" y="4864100"/>
            <a:ext cx="209551" cy="184151"/>
            <a:chOff x="3556000" y="4864100"/>
            <a:chExt cx="209551" cy="184151"/>
          </a:xfrm>
        </p:grpSpPr>
        <p:sp>
          <p:nvSpPr>
            <p:cNvPr id="176" name="SMARTInkShape-3230"/>
            <p:cNvSpPr/>
            <p:nvPr>
              <p:custDataLst>
                <p:tags r:id="rId40"/>
              </p:custDataLst>
            </p:nvPr>
          </p:nvSpPr>
          <p:spPr>
            <a:xfrm>
              <a:off x="3556000" y="4864100"/>
              <a:ext cx="209551" cy="31751"/>
            </a:xfrm>
            <a:custGeom>
              <a:avLst/>
              <a:gdLst/>
              <a:ahLst/>
              <a:cxnLst/>
              <a:rect l="0" t="0" r="0" b="0"/>
              <a:pathLst>
                <a:path w="209551" h="31751">
                  <a:moveTo>
                    <a:pt x="0" y="31750"/>
                  </a:moveTo>
                  <a:lnTo>
                    <a:pt x="0" y="31750"/>
                  </a:lnTo>
                  <a:lnTo>
                    <a:pt x="3371" y="28379"/>
                  </a:lnTo>
                  <a:lnTo>
                    <a:pt x="15580" y="22911"/>
                  </a:lnTo>
                  <a:lnTo>
                    <a:pt x="59907" y="14532"/>
                  </a:lnTo>
                  <a:lnTo>
                    <a:pt x="98303" y="9691"/>
                  </a:lnTo>
                  <a:lnTo>
                    <a:pt x="137626" y="734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231"/>
            <p:cNvSpPr/>
            <p:nvPr>
              <p:custDataLst>
                <p:tags r:id="rId41"/>
              </p:custDataLst>
            </p:nvPr>
          </p:nvSpPr>
          <p:spPr>
            <a:xfrm>
              <a:off x="3639433" y="4870450"/>
              <a:ext cx="24154" cy="177801"/>
            </a:xfrm>
            <a:custGeom>
              <a:avLst/>
              <a:gdLst/>
              <a:ahLst/>
              <a:cxnLst/>
              <a:rect l="0" t="0" r="0" b="0"/>
              <a:pathLst>
                <a:path w="24154" h="1778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6991" y="42359"/>
                  </a:lnTo>
                  <a:lnTo>
                    <a:pt x="14235" y="88016"/>
                  </a:lnTo>
                  <a:lnTo>
                    <a:pt x="20373" y="126738"/>
                  </a:lnTo>
                  <a:lnTo>
                    <a:pt x="24153" y="173291"/>
                  </a:lnTo>
                  <a:lnTo>
                    <a:pt x="23569" y="176911"/>
                  </a:lnTo>
                  <a:lnTo>
                    <a:pt x="1816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653"/>
          <p:cNvGrpSpPr/>
          <p:nvPr/>
        </p:nvGrpSpPr>
        <p:grpSpPr>
          <a:xfrm>
            <a:off x="4045833" y="4877683"/>
            <a:ext cx="221368" cy="176918"/>
            <a:chOff x="4045833" y="4877683"/>
            <a:chExt cx="221368" cy="176918"/>
          </a:xfrm>
        </p:grpSpPr>
        <p:sp>
          <p:nvSpPr>
            <p:cNvPr id="179" name="SMARTInkShape-3232"/>
            <p:cNvSpPr/>
            <p:nvPr>
              <p:custDataLst>
                <p:tags r:id="rId38"/>
              </p:custDataLst>
            </p:nvPr>
          </p:nvSpPr>
          <p:spPr>
            <a:xfrm>
              <a:off x="4124129" y="4877683"/>
              <a:ext cx="22422" cy="176918"/>
            </a:xfrm>
            <a:custGeom>
              <a:avLst/>
              <a:gdLst/>
              <a:ahLst/>
              <a:cxnLst/>
              <a:rect l="0" t="0" r="0" b="0"/>
              <a:pathLst>
                <a:path w="22422" h="176918">
                  <a:moveTo>
                    <a:pt x="3371" y="5467"/>
                  </a:moveTo>
                  <a:lnTo>
                    <a:pt x="3371" y="5467"/>
                  </a:lnTo>
                  <a:lnTo>
                    <a:pt x="3371" y="0"/>
                  </a:lnTo>
                  <a:lnTo>
                    <a:pt x="0" y="2749"/>
                  </a:lnTo>
                  <a:lnTo>
                    <a:pt x="227" y="9904"/>
                  </a:lnTo>
                  <a:lnTo>
                    <a:pt x="8026" y="53715"/>
                  </a:lnTo>
                  <a:lnTo>
                    <a:pt x="13373" y="92592"/>
                  </a:lnTo>
                  <a:lnTo>
                    <a:pt x="17419" y="138048"/>
                  </a:lnTo>
                  <a:lnTo>
                    <a:pt x="22421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233"/>
            <p:cNvSpPr/>
            <p:nvPr>
              <p:custDataLst>
                <p:tags r:id="rId39"/>
              </p:custDataLst>
            </p:nvPr>
          </p:nvSpPr>
          <p:spPr>
            <a:xfrm>
              <a:off x="4045833" y="4883150"/>
              <a:ext cx="221368" cy="38101"/>
            </a:xfrm>
            <a:custGeom>
              <a:avLst/>
              <a:gdLst/>
              <a:ahLst/>
              <a:cxnLst/>
              <a:rect l="0" t="0" r="0" b="0"/>
              <a:pathLst>
                <a:path w="22136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4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411" y="33736"/>
                  </a:lnTo>
                  <a:lnTo>
                    <a:pt x="1391" y="33074"/>
                  </a:lnTo>
                  <a:lnTo>
                    <a:pt x="41528" y="19933"/>
                  </a:lnTo>
                  <a:lnTo>
                    <a:pt x="78756" y="14128"/>
                  </a:lnTo>
                  <a:lnTo>
                    <a:pt x="116709" y="9753"/>
                  </a:lnTo>
                  <a:lnTo>
                    <a:pt x="160332" y="3987"/>
                  </a:lnTo>
                  <a:lnTo>
                    <a:pt x="221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654"/>
          <p:cNvGrpSpPr/>
          <p:nvPr/>
        </p:nvGrpSpPr>
        <p:grpSpPr>
          <a:xfrm>
            <a:off x="4540250" y="5022850"/>
            <a:ext cx="666751" cy="41759"/>
            <a:chOff x="4540250" y="5022850"/>
            <a:chExt cx="666751" cy="41759"/>
          </a:xfrm>
        </p:grpSpPr>
        <p:sp>
          <p:nvSpPr>
            <p:cNvPr id="182" name="SMARTInkShape-3234"/>
            <p:cNvSpPr/>
            <p:nvPr>
              <p:custDataLst>
                <p:tags r:id="rId35"/>
              </p:custDataLst>
            </p:nvPr>
          </p:nvSpPr>
          <p:spPr>
            <a:xfrm>
              <a:off x="4540250" y="5048250"/>
              <a:ext cx="44451" cy="16359"/>
            </a:xfrm>
            <a:custGeom>
              <a:avLst/>
              <a:gdLst/>
              <a:ahLst/>
              <a:cxnLst/>
              <a:rect l="0" t="0" r="0" b="0"/>
              <a:pathLst>
                <a:path w="44451" h="16359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2117" y="16358"/>
                  </a:lnTo>
                  <a:lnTo>
                    <a:pt x="18841" y="117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235"/>
            <p:cNvSpPr/>
            <p:nvPr>
              <p:custDataLst>
                <p:tags r:id="rId36"/>
              </p:custDataLst>
            </p:nvPr>
          </p:nvSpPr>
          <p:spPr>
            <a:xfrm>
              <a:off x="4819650" y="5041900"/>
              <a:ext cx="127001" cy="12362"/>
            </a:xfrm>
            <a:custGeom>
              <a:avLst/>
              <a:gdLst/>
              <a:ahLst/>
              <a:cxnLst/>
              <a:rect l="0" t="0" r="0" b="0"/>
              <a:pathLst>
                <a:path w="127001" h="12362">
                  <a:moveTo>
                    <a:pt x="0" y="0"/>
                  </a:moveTo>
                  <a:lnTo>
                    <a:pt x="0" y="0"/>
                  </a:lnTo>
                  <a:lnTo>
                    <a:pt x="38269" y="10126"/>
                  </a:lnTo>
                  <a:lnTo>
                    <a:pt x="83992" y="12361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236"/>
            <p:cNvSpPr/>
            <p:nvPr>
              <p:custDataLst>
                <p:tags r:id="rId37"/>
              </p:custDataLst>
            </p:nvPr>
          </p:nvSpPr>
          <p:spPr>
            <a:xfrm>
              <a:off x="5156200" y="50228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50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655"/>
          <p:cNvGrpSpPr/>
          <p:nvPr/>
        </p:nvGrpSpPr>
        <p:grpSpPr>
          <a:xfrm>
            <a:off x="3601355" y="4857750"/>
            <a:ext cx="2164446" cy="1028701"/>
            <a:chOff x="3601355" y="4857750"/>
            <a:chExt cx="2164446" cy="1028701"/>
          </a:xfrm>
        </p:grpSpPr>
        <p:sp>
          <p:nvSpPr>
            <p:cNvPr id="186" name="SMARTInkShape-3237"/>
            <p:cNvSpPr/>
            <p:nvPr>
              <p:custDataLst>
                <p:tags r:id="rId26"/>
              </p:custDataLst>
            </p:nvPr>
          </p:nvSpPr>
          <p:spPr>
            <a:xfrm>
              <a:off x="5594350" y="4857750"/>
              <a:ext cx="12701" cy="215901"/>
            </a:xfrm>
            <a:custGeom>
              <a:avLst/>
              <a:gdLst/>
              <a:ahLst/>
              <a:cxnLst/>
              <a:rect l="0" t="0" r="0" b="0"/>
              <a:pathLst>
                <a:path w="12701" h="2159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957" y="51478"/>
                  </a:lnTo>
                  <a:lnTo>
                    <a:pt x="6272" y="96638"/>
                  </a:lnTo>
                  <a:lnTo>
                    <a:pt x="6340" y="143854"/>
                  </a:lnTo>
                  <a:lnTo>
                    <a:pt x="8228" y="171505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238"/>
            <p:cNvSpPr/>
            <p:nvPr>
              <p:custDataLst>
                <p:tags r:id="rId27"/>
              </p:custDataLst>
            </p:nvPr>
          </p:nvSpPr>
          <p:spPr>
            <a:xfrm>
              <a:off x="5483912" y="4857791"/>
              <a:ext cx="281889" cy="38060"/>
            </a:xfrm>
            <a:custGeom>
              <a:avLst/>
              <a:gdLst/>
              <a:ahLst/>
              <a:cxnLst/>
              <a:rect l="0" t="0" r="0" b="0"/>
              <a:pathLst>
                <a:path w="281889" h="38060">
                  <a:moveTo>
                    <a:pt x="8838" y="38059"/>
                  </a:moveTo>
                  <a:lnTo>
                    <a:pt x="8838" y="38059"/>
                  </a:lnTo>
                  <a:lnTo>
                    <a:pt x="5467" y="34688"/>
                  </a:lnTo>
                  <a:lnTo>
                    <a:pt x="1930" y="33033"/>
                  </a:lnTo>
                  <a:lnTo>
                    <a:pt x="0" y="32592"/>
                  </a:lnTo>
                  <a:lnTo>
                    <a:pt x="123" y="30886"/>
                  </a:lnTo>
                  <a:lnTo>
                    <a:pt x="4024" y="25228"/>
                  </a:lnTo>
                  <a:lnTo>
                    <a:pt x="31008" y="14109"/>
                  </a:lnTo>
                  <a:lnTo>
                    <a:pt x="70283" y="5249"/>
                  </a:lnTo>
                  <a:lnTo>
                    <a:pt x="116571" y="1526"/>
                  </a:lnTo>
                  <a:lnTo>
                    <a:pt x="151264" y="655"/>
                  </a:lnTo>
                  <a:lnTo>
                    <a:pt x="195207" y="165"/>
                  </a:lnTo>
                  <a:lnTo>
                    <a:pt x="242502" y="0"/>
                  </a:lnTo>
                  <a:lnTo>
                    <a:pt x="281888" y="12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239"/>
            <p:cNvSpPr/>
            <p:nvPr>
              <p:custDataLst>
                <p:tags r:id="rId28"/>
              </p:custDataLst>
            </p:nvPr>
          </p:nvSpPr>
          <p:spPr>
            <a:xfrm>
              <a:off x="3601355" y="5290433"/>
              <a:ext cx="1844018" cy="214572"/>
            </a:xfrm>
            <a:custGeom>
              <a:avLst/>
              <a:gdLst/>
              <a:ahLst/>
              <a:cxnLst/>
              <a:rect l="0" t="0" r="0" b="0"/>
              <a:pathLst>
                <a:path w="1844018" h="214572">
                  <a:moveTo>
                    <a:pt x="11795" y="5467"/>
                  </a:moveTo>
                  <a:lnTo>
                    <a:pt x="11795" y="5467"/>
                  </a:lnTo>
                  <a:lnTo>
                    <a:pt x="8424" y="5467"/>
                  </a:lnTo>
                  <a:lnTo>
                    <a:pt x="7431" y="4761"/>
                  </a:lnTo>
                  <a:lnTo>
                    <a:pt x="6769" y="3586"/>
                  </a:lnTo>
                  <a:lnTo>
                    <a:pt x="5706" y="0"/>
                  </a:lnTo>
                  <a:lnTo>
                    <a:pt x="2151" y="6120"/>
                  </a:lnTo>
                  <a:lnTo>
                    <a:pt x="0" y="16871"/>
                  </a:lnTo>
                  <a:lnTo>
                    <a:pt x="6121" y="61192"/>
                  </a:lnTo>
                  <a:lnTo>
                    <a:pt x="17416" y="106315"/>
                  </a:lnTo>
                  <a:lnTo>
                    <a:pt x="28875" y="126488"/>
                  </a:lnTo>
                  <a:lnTo>
                    <a:pt x="66699" y="166382"/>
                  </a:lnTo>
                  <a:lnTo>
                    <a:pt x="90152" y="179361"/>
                  </a:lnTo>
                  <a:lnTo>
                    <a:pt x="133367" y="194151"/>
                  </a:lnTo>
                  <a:lnTo>
                    <a:pt x="167525" y="201778"/>
                  </a:lnTo>
                  <a:lnTo>
                    <a:pt x="200248" y="205605"/>
                  </a:lnTo>
                  <a:lnTo>
                    <a:pt x="235957" y="207306"/>
                  </a:lnTo>
                  <a:lnTo>
                    <a:pt x="274877" y="208062"/>
                  </a:lnTo>
                  <a:lnTo>
                    <a:pt x="312164" y="207692"/>
                  </a:lnTo>
                  <a:lnTo>
                    <a:pt x="356518" y="203518"/>
                  </a:lnTo>
                  <a:lnTo>
                    <a:pt x="393135" y="199793"/>
                  </a:lnTo>
                  <a:lnTo>
                    <a:pt x="432927" y="193904"/>
                  </a:lnTo>
                  <a:lnTo>
                    <a:pt x="470603" y="186583"/>
                  </a:lnTo>
                  <a:lnTo>
                    <a:pt x="514470" y="173823"/>
                  </a:lnTo>
                  <a:lnTo>
                    <a:pt x="548473" y="162842"/>
                  </a:lnTo>
                  <a:lnTo>
                    <a:pt x="582870" y="152787"/>
                  </a:lnTo>
                  <a:lnTo>
                    <a:pt x="626443" y="141075"/>
                  </a:lnTo>
                  <a:lnTo>
                    <a:pt x="664753" y="131254"/>
                  </a:lnTo>
                  <a:lnTo>
                    <a:pt x="711412" y="122036"/>
                  </a:lnTo>
                  <a:lnTo>
                    <a:pt x="756925" y="121626"/>
                  </a:lnTo>
                  <a:lnTo>
                    <a:pt x="796235" y="130039"/>
                  </a:lnTo>
                  <a:lnTo>
                    <a:pt x="839637" y="143642"/>
                  </a:lnTo>
                  <a:lnTo>
                    <a:pt x="886600" y="154138"/>
                  </a:lnTo>
                  <a:lnTo>
                    <a:pt x="931765" y="148631"/>
                  </a:lnTo>
                  <a:lnTo>
                    <a:pt x="977390" y="142193"/>
                  </a:lnTo>
                  <a:lnTo>
                    <a:pt x="1010352" y="145383"/>
                  </a:lnTo>
                  <a:lnTo>
                    <a:pt x="1053598" y="159315"/>
                  </a:lnTo>
                  <a:lnTo>
                    <a:pt x="1099658" y="177752"/>
                  </a:lnTo>
                  <a:lnTo>
                    <a:pt x="1143240" y="190649"/>
                  </a:lnTo>
                  <a:lnTo>
                    <a:pt x="1178809" y="199252"/>
                  </a:lnTo>
                  <a:lnTo>
                    <a:pt x="1225175" y="205563"/>
                  </a:lnTo>
                  <a:lnTo>
                    <a:pt x="1266037" y="208453"/>
                  </a:lnTo>
                  <a:lnTo>
                    <a:pt x="1301838" y="211629"/>
                  </a:lnTo>
                  <a:lnTo>
                    <a:pt x="1348176" y="214014"/>
                  </a:lnTo>
                  <a:lnTo>
                    <a:pt x="1384910" y="214571"/>
                  </a:lnTo>
                  <a:lnTo>
                    <a:pt x="1426401" y="214113"/>
                  </a:lnTo>
                  <a:lnTo>
                    <a:pt x="1468361" y="211558"/>
                  </a:lnTo>
                  <a:lnTo>
                    <a:pt x="1512410" y="206189"/>
                  </a:lnTo>
                  <a:lnTo>
                    <a:pt x="1557151" y="199099"/>
                  </a:lnTo>
                  <a:lnTo>
                    <a:pt x="1600555" y="191244"/>
                  </a:lnTo>
                  <a:lnTo>
                    <a:pt x="1647803" y="182260"/>
                  </a:lnTo>
                  <a:lnTo>
                    <a:pt x="1680120" y="173647"/>
                  </a:lnTo>
                  <a:lnTo>
                    <a:pt x="1726490" y="158780"/>
                  </a:lnTo>
                  <a:lnTo>
                    <a:pt x="1766334" y="143556"/>
                  </a:lnTo>
                  <a:lnTo>
                    <a:pt x="1805657" y="123759"/>
                  </a:lnTo>
                  <a:lnTo>
                    <a:pt x="1832125" y="103781"/>
                  </a:lnTo>
                  <a:lnTo>
                    <a:pt x="1840358" y="93612"/>
                  </a:lnTo>
                  <a:lnTo>
                    <a:pt x="1844017" y="84388"/>
                  </a:lnTo>
                  <a:lnTo>
                    <a:pt x="1842171" y="79954"/>
                  </a:lnTo>
                  <a:lnTo>
                    <a:pt x="1821545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240"/>
            <p:cNvSpPr/>
            <p:nvPr>
              <p:custDataLst>
                <p:tags r:id="rId29"/>
              </p:custDataLst>
            </p:nvPr>
          </p:nvSpPr>
          <p:spPr>
            <a:xfrm>
              <a:off x="4110635" y="5646033"/>
              <a:ext cx="54966" cy="176918"/>
            </a:xfrm>
            <a:custGeom>
              <a:avLst/>
              <a:gdLst/>
              <a:ahLst/>
              <a:cxnLst/>
              <a:rect l="0" t="0" r="0" b="0"/>
              <a:pathLst>
                <a:path w="54966" h="176918">
                  <a:moveTo>
                    <a:pt x="54965" y="5467"/>
                  </a:moveTo>
                  <a:lnTo>
                    <a:pt x="54965" y="5467"/>
                  </a:lnTo>
                  <a:lnTo>
                    <a:pt x="51594" y="2096"/>
                  </a:lnTo>
                  <a:lnTo>
                    <a:pt x="46176" y="441"/>
                  </a:lnTo>
                  <a:lnTo>
                    <a:pt x="42756" y="0"/>
                  </a:lnTo>
                  <a:lnTo>
                    <a:pt x="37073" y="1390"/>
                  </a:lnTo>
                  <a:lnTo>
                    <a:pt x="34571" y="2749"/>
                  </a:lnTo>
                  <a:lnTo>
                    <a:pt x="24306" y="14774"/>
                  </a:lnTo>
                  <a:lnTo>
                    <a:pt x="5309" y="60290"/>
                  </a:lnTo>
                  <a:lnTo>
                    <a:pt x="0" y="106451"/>
                  </a:lnTo>
                  <a:lnTo>
                    <a:pt x="6848" y="152995"/>
                  </a:lnTo>
                  <a:lnTo>
                    <a:pt x="12648" y="164638"/>
                  </a:lnTo>
                  <a:lnTo>
                    <a:pt x="19224" y="171460"/>
                  </a:lnTo>
                  <a:lnTo>
                    <a:pt x="29565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241"/>
            <p:cNvSpPr/>
            <p:nvPr>
              <p:custDataLst>
                <p:tags r:id="rId30"/>
              </p:custDataLst>
            </p:nvPr>
          </p:nvSpPr>
          <p:spPr>
            <a:xfrm>
              <a:off x="4241800" y="57594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9459" y="29854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42"/>
            <p:cNvSpPr/>
            <p:nvPr>
              <p:custDataLst>
                <p:tags r:id="rId31"/>
              </p:custDataLst>
            </p:nvPr>
          </p:nvSpPr>
          <p:spPr>
            <a:xfrm>
              <a:off x="4254500" y="5692291"/>
              <a:ext cx="6351" cy="10010"/>
            </a:xfrm>
            <a:custGeom>
              <a:avLst/>
              <a:gdLst/>
              <a:ahLst/>
              <a:cxnLst/>
              <a:rect l="0" t="0" r="0" b="0"/>
              <a:pathLst>
                <a:path w="6351" h="10010">
                  <a:moveTo>
                    <a:pt x="6350" y="3659"/>
                  </a:moveTo>
                  <a:lnTo>
                    <a:pt x="6350" y="3659"/>
                  </a:lnTo>
                  <a:lnTo>
                    <a:pt x="2979" y="288"/>
                  </a:lnTo>
                  <a:lnTo>
                    <a:pt x="1986" y="0"/>
                  </a:lnTo>
                  <a:lnTo>
                    <a:pt x="1324" y="514"/>
                  </a:lnTo>
                  <a:lnTo>
                    <a:pt x="588" y="2967"/>
                  </a:lnTo>
                  <a:lnTo>
                    <a:pt x="0" y="10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243"/>
            <p:cNvSpPr/>
            <p:nvPr>
              <p:custDataLst>
                <p:tags r:id="rId32"/>
              </p:custDataLst>
            </p:nvPr>
          </p:nvSpPr>
          <p:spPr>
            <a:xfrm>
              <a:off x="4349750" y="57658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8838" y="6612"/>
                  </a:lnTo>
                  <a:lnTo>
                    <a:pt x="47084" y="565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244"/>
            <p:cNvSpPr/>
            <p:nvPr>
              <p:custDataLst>
                <p:tags r:id="rId33"/>
              </p:custDataLst>
            </p:nvPr>
          </p:nvSpPr>
          <p:spPr>
            <a:xfrm>
              <a:off x="4521200" y="572770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3141" y="3763"/>
                  </a:lnTo>
                  <a:lnTo>
                    <a:pt x="25439" y="27611"/>
                  </a:lnTo>
                  <a:lnTo>
                    <a:pt x="317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245"/>
            <p:cNvSpPr/>
            <p:nvPr>
              <p:custDataLst>
                <p:tags r:id="rId34"/>
              </p:custDataLst>
            </p:nvPr>
          </p:nvSpPr>
          <p:spPr>
            <a:xfrm>
              <a:off x="4603750" y="5641492"/>
              <a:ext cx="83074" cy="244959"/>
            </a:xfrm>
            <a:custGeom>
              <a:avLst/>
              <a:gdLst/>
              <a:ahLst/>
              <a:cxnLst/>
              <a:rect l="0" t="0" r="0" b="0"/>
              <a:pathLst>
                <a:path w="83074" h="2449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775" y="0"/>
                  </a:lnTo>
                  <a:lnTo>
                    <a:pt x="12209" y="1562"/>
                  </a:lnTo>
                  <a:lnTo>
                    <a:pt x="44964" y="35456"/>
                  </a:lnTo>
                  <a:lnTo>
                    <a:pt x="67478" y="77216"/>
                  </a:lnTo>
                  <a:lnTo>
                    <a:pt x="83073" y="122105"/>
                  </a:lnTo>
                  <a:lnTo>
                    <a:pt x="80981" y="162051"/>
                  </a:lnTo>
                  <a:lnTo>
                    <a:pt x="64686" y="208647"/>
                  </a:lnTo>
                  <a:lnTo>
                    <a:pt x="58383" y="220354"/>
                  </a:lnTo>
                  <a:lnTo>
                    <a:pt x="3175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SMARTInkShape-3246"/>
          <p:cNvSpPr/>
          <p:nvPr>
            <p:custDataLst>
              <p:tags r:id="rId12"/>
            </p:custDataLst>
          </p:nvPr>
        </p:nvSpPr>
        <p:spPr>
          <a:xfrm>
            <a:off x="6140450" y="4874492"/>
            <a:ext cx="215901" cy="230909"/>
          </a:xfrm>
          <a:custGeom>
            <a:avLst/>
            <a:gdLst/>
            <a:ahLst/>
            <a:cxnLst/>
            <a:rect l="0" t="0" r="0" b="0"/>
            <a:pathLst>
              <a:path w="215901" h="230909">
                <a:moveTo>
                  <a:pt x="0" y="21358"/>
                </a:moveTo>
                <a:lnTo>
                  <a:pt x="0" y="21358"/>
                </a:lnTo>
                <a:lnTo>
                  <a:pt x="20394" y="964"/>
                </a:lnTo>
                <a:lnTo>
                  <a:pt x="22769" y="0"/>
                </a:lnTo>
                <a:lnTo>
                  <a:pt x="25057" y="64"/>
                </a:lnTo>
                <a:lnTo>
                  <a:pt x="27288" y="812"/>
                </a:lnTo>
                <a:lnTo>
                  <a:pt x="31648" y="11050"/>
                </a:lnTo>
                <a:lnTo>
                  <a:pt x="37956" y="57081"/>
                </a:lnTo>
                <a:lnTo>
                  <a:pt x="42957" y="99049"/>
                </a:lnTo>
                <a:lnTo>
                  <a:pt x="44155" y="138461"/>
                </a:lnTo>
                <a:lnTo>
                  <a:pt x="44391" y="184190"/>
                </a:lnTo>
                <a:lnTo>
                  <a:pt x="43727" y="203033"/>
                </a:lnTo>
                <a:lnTo>
                  <a:pt x="42557" y="205975"/>
                </a:lnTo>
                <a:lnTo>
                  <a:pt x="41071" y="207935"/>
                </a:lnTo>
                <a:lnTo>
                  <a:pt x="40081" y="207832"/>
                </a:lnTo>
                <a:lnTo>
                  <a:pt x="39420" y="206352"/>
                </a:lnTo>
                <a:lnTo>
                  <a:pt x="37276" y="199532"/>
                </a:lnTo>
                <a:lnTo>
                  <a:pt x="28164" y="174041"/>
                </a:lnTo>
                <a:lnTo>
                  <a:pt x="22106" y="144162"/>
                </a:lnTo>
                <a:lnTo>
                  <a:pt x="22499" y="141327"/>
                </a:lnTo>
                <a:lnTo>
                  <a:pt x="23464" y="139437"/>
                </a:lnTo>
                <a:lnTo>
                  <a:pt x="31569" y="133407"/>
                </a:lnTo>
                <a:lnTo>
                  <a:pt x="42907" y="130522"/>
                </a:lnTo>
                <a:lnTo>
                  <a:pt x="81154" y="125705"/>
                </a:lnTo>
                <a:lnTo>
                  <a:pt x="121236" y="111663"/>
                </a:lnTo>
                <a:lnTo>
                  <a:pt x="144343" y="96093"/>
                </a:lnTo>
                <a:lnTo>
                  <a:pt x="182141" y="49830"/>
                </a:lnTo>
                <a:lnTo>
                  <a:pt x="186785" y="40832"/>
                </a:lnTo>
                <a:lnTo>
                  <a:pt x="189555" y="33541"/>
                </a:lnTo>
                <a:lnTo>
                  <a:pt x="191281" y="31597"/>
                </a:lnTo>
                <a:lnTo>
                  <a:pt x="193137" y="30300"/>
                </a:lnTo>
                <a:lnTo>
                  <a:pt x="195081" y="32963"/>
                </a:lnTo>
                <a:lnTo>
                  <a:pt x="205362" y="78869"/>
                </a:lnTo>
                <a:lnTo>
                  <a:pt x="208723" y="126426"/>
                </a:lnTo>
                <a:lnTo>
                  <a:pt x="209305" y="168984"/>
                </a:lnTo>
                <a:lnTo>
                  <a:pt x="215900" y="2309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SMARTInkShape-Group657"/>
          <p:cNvGrpSpPr/>
          <p:nvPr/>
        </p:nvGrpSpPr>
        <p:grpSpPr>
          <a:xfrm>
            <a:off x="2787650" y="6299200"/>
            <a:ext cx="196851" cy="120651"/>
            <a:chOff x="2787650" y="6299200"/>
            <a:chExt cx="196851" cy="120651"/>
          </a:xfrm>
        </p:grpSpPr>
        <p:sp>
          <p:nvSpPr>
            <p:cNvPr id="197" name="SMARTInkShape-3247"/>
            <p:cNvSpPr/>
            <p:nvPr>
              <p:custDataLst>
                <p:tags r:id="rId24"/>
              </p:custDataLst>
            </p:nvPr>
          </p:nvSpPr>
          <p:spPr>
            <a:xfrm>
              <a:off x="2787650" y="6299200"/>
              <a:ext cx="190501" cy="12701"/>
            </a:xfrm>
            <a:custGeom>
              <a:avLst/>
              <a:gdLst/>
              <a:ahLst/>
              <a:cxnLst/>
              <a:rect l="0" t="0" r="0" b="0"/>
              <a:pathLst>
                <a:path w="1905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5775" y="9042"/>
                  </a:lnTo>
                  <a:lnTo>
                    <a:pt x="17312" y="10596"/>
                  </a:lnTo>
                  <a:lnTo>
                    <a:pt x="63385" y="6110"/>
                  </a:lnTo>
                  <a:lnTo>
                    <a:pt x="107987" y="944"/>
                  </a:lnTo>
                  <a:lnTo>
                    <a:pt x="148494" y="12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248"/>
            <p:cNvSpPr/>
            <p:nvPr>
              <p:custDataLst>
                <p:tags r:id="rId25"/>
              </p:custDataLst>
            </p:nvPr>
          </p:nvSpPr>
          <p:spPr>
            <a:xfrm>
              <a:off x="2822091" y="6407150"/>
              <a:ext cx="162410" cy="12701"/>
            </a:xfrm>
            <a:custGeom>
              <a:avLst/>
              <a:gdLst/>
              <a:ahLst/>
              <a:cxnLst/>
              <a:rect l="0" t="0" r="0" b="0"/>
              <a:pathLst>
                <a:path w="1624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5" y="7674"/>
                  </a:lnTo>
                  <a:lnTo>
                    <a:pt x="1563" y="7233"/>
                  </a:lnTo>
                  <a:lnTo>
                    <a:pt x="46169" y="6402"/>
                  </a:lnTo>
                  <a:lnTo>
                    <a:pt x="88543" y="8241"/>
                  </a:lnTo>
                  <a:lnTo>
                    <a:pt x="117475" y="9498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SMARTInkShape-Group658"/>
          <p:cNvGrpSpPr/>
          <p:nvPr/>
        </p:nvGrpSpPr>
        <p:grpSpPr>
          <a:xfrm>
            <a:off x="3360719" y="6117168"/>
            <a:ext cx="1229970" cy="500714"/>
            <a:chOff x="3360719" y="6117168"/>
            <a:chExt cx="1229970" cy="500714"/>
          </a:xfrm>
        </p:grpSpPr>
        <p:sp>
          <p:nvSpPr>
            <p:cNvPr id="200" name="SMARTInkShape-3249"/>
            <p:cNvSpPr/>
            <p:nvPr>
              <p:custDataLst>
                <p:tags r:id="rId15"/>
              </p:custDataLst>
            </p:nvPr>
          </p:nvSpPr>
          <p:spPr>
            <a:xfrm>
              <a:off x="4298950" y="620395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5069" y="8728"/>
                  </a:lnTo>
                  <a:lnTo>
                    <a:pt x="10125" y="12229"/>
                  </a:lnTo>
                  <a:lnTo>
                    <a:pt x="15732" y="28126"/>
                  </a:lnTo>
                  <a:lnTo>
                    <a:pt x="18613" y="45576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50"/>
            <p:cNvSpPr/>
            <p:nvPr>
              <p:custDataLst>
                <p:tags r:id="rId16"/>
              </p:custDataLst>
            </p:nvPr>
          </p:nvSpPr>
          <p:spPr>
            <a:xfrm>
              <a:off x="4123842" y="6268050"/>
              <a:ext cx="71125" cy="208951"/>
            </a:xfrm>
            <a:custGeom>
              <a:avLst/>
              <a:gdLst/>
              <a:ahLst/>
              <a:cxnLst/>
              <a:rect l="0" t="0" r="0" b="0"/>
              <a:pathLst>
                <a:path w="71125" h="208951">
                  <a:moveTo>
                    <a:pt x="3658" y="18450"/>
                  </a:moveTo>
                  <a:lnTo>
                    <a:pt x="3658" y="18450"/>
                  </a:lnTo>
                  <a:lnTo>
                    <a:pt x="287" y="15079"/>
                  </a:lnTo>
                  <a:lnTo>
                    <a:pt x="0" y="12675"/>
                  </a:lnTo>
                  <a:lnTo>
                    <a:pt x="3037" y="1427"/>
                  </a:lnTo>
                  <a:lnTo>
                    <a:pt x="7145" y="301"/>
                  </a:lnTo>
                  <a:lnTo>
                    <a:pt x="10216" y="0"/>
                  </a:lnTo>
                  <a:lnTo>
                    <a:pt x="19273" y="7193"/>
                  </a:lnTo>
                  <a:lnTo>
                    <a:pt x="52832" y="47740"/>
                  </a:lnTo>
                  <a:lnTo>
                    <a:pt x="62913" y="71108"/>
                  </a:lnTo>
                  <a:lnTo>
                    <a:pt x="70963" y="110678"/>
                  </a:lnTo>
                  <a:lnTo>
                    <a:pt x="71124" y="147153"/>
                  </a:lnTo>
                  <a:lnTo>
                    <a:pt x="66451" y="170178"/>
                  </a:lnTo>
                  <a:lnTo>
                    <a:pt x="64570" y="174635"/>
                  </a:lnTo>
                  <a:lnTo>
                    <a:pt x="35408" y="20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251"/>
            <p:cNvSpPr/>
            <p:nvPr>
              <p:custDataLst>
                <p:tags r:id="rId17"/>
              </p:custDataLst>
            </p:nvPr>
          </p:nvSpPr>
          <p:spPr>
            <a:xfrm>
              <a:off x="3937000" y="6309180"/>
              <a:ext cx="85619" cy="308702"/>
            </a:xfrm>
            <a:custGeom>
              <a:avLst/>
              <a:gdLst/>
              <a:ahLst/>
              <a:cxnLst/>
              <a:rect l="0" t="0" r="0" b="0"/>
              <a:pathLst>
                <a:path w="85619" h="308702">
                  <a:moveTo>
                    <a:pt x="0" y="59870"/>
                  </a:moveTo>
                  <a:lnTo>
                    <a:pt x="0" y="59870"/>
                  </a:lnTo>
                  <a:lnTo>
                    <a:pt x="5026" y="104441"/>
                  </a:lnTo>
                  <a:lnTo>
                    <a:pt x="10539" y="148787"/>
                  </a:lnTo>
                  <a:lnTo>
                    <a:pt x="12273" y="191839"/>
                  </a:lnTo>
                  <a:lnTo>
                    <a:pt x="12616" y="235202"/>
                  </a:lnTo>
                  <a:lnTo>
                    <a:pt x="11978" y="277137"/>
                  </a:lnTo>
                  <a:lnTo>
                    <a:pt x="6937" y="308232"/>
                  </a:lnTo>
                  <a:lnTo>
                    <a:pt x="6741" y="308701"/>
                  </a:lnTo>
                  <a:lnTo>
                    <a:pt x="3056" y="274043"/>
                  </a:lnTo>
                  <a:lnTo>
                    <a:pt x="1358" y="236667"/>
                  </a:lnTo>
                  <a:lnTo>
                    <a:pt x="603" y="197714"/>
                  </a:lnTo>
                  <a:lnTo>
                    <a:pt x="268" y="166289"/>
                  </a:lnTo>
                  <a:lnTo>
                    <a:pt x="119" y="132568"/>
                  </a:lnTo>
                  <a:lnTo>
                    <a:pt x="758" y="97824"/>
                  </a:lnTo>
                  <a:lnTo>
                    <a:pt x="5085" y="52615"/>
                  </a:lnTo>
                  <a:lnTo>
                    <a:pt x="11541" y="21815"/>
                  </a:lnTo>
                  <a:lnTo>
                    <a:pt x="18299" y="8619"/>
                  </a:lnTo>
                  <a:lnTo>
                    <a:pt x="26007" y="1814"/>
                  </a:lnTo>
                  <a:lnTo>
                    <a:pt x="30038" y="0"/>
                  </a:lnTo>
                  <a:lnTo>
                    <a:pt x="42043" y="1746"/>
                  </a:lnTo>
                  <a:lnTo>
                    <a:pt x="49195" y="4188"/>
                  </a:lnTo>
                  <a:lnTo>
                    <a:pt x="59024" y="12545"/>
                  </a:lnTo>
                  <a:lnTo>
                    <a:pt x="77825" y="48640"/>
                  </a:lnTo>
                  <a:lnTo>
                    <a:pt x="85618" y="75592"/>
                  </a:lnTo>
                  <a:lnTo>
                    <a:pt x="84556" y="100356"/>
                  </a:lnTo>
                  <a:lnTo>
                    <a:pt x="79773" y="115453"/>
                  </a:lnTo>
                  <a:lnTo>
                    <a:pt x="70517" y="134509"/>
                  </a:lnTo>
                  <a:lnTo>
                    <a:pt x="65356" y="139262"/>
                  </a:lnTo>
                  <a:lnTo>
                    <a:pt x="52095" y="144545"/>
                  </a:lnTo>
                  <a:lnTo>
                    <a:pt x="46019" y="144542"/>
                  </a:lnTo>
                  <a:lnTo>
                    <a:pt x="35505" y="140775"/>
                  </a:lnTo>
                  <a:lnTo>
                    <a:pt x="19050" y="123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252"/>
            <p:cNvSpPr/>
            <p:nvPr>
              <p:custDataLst>
                <p:tags r:id="rId18"/>
              </p:custDataLst>
            </p:nvPr>
          </p:nvSpPr>
          <p:spPr>
            <a:xfrm>
              <a:off x="3689350" y="6400800"/>
              <a:ext cx="139701" cy="21295"/>
            </a:xfrm>
            <a:custGeom>
              <a:avLst/>
              <a:gdLst/>
              <a:ahLst/>
              <a:cxnLst/>
              <a:rect l="0" t="0" r="0" b="0"/>
              <a:pathLst>
                <a:path w="139701" h="21295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11537" y="15195"/>
                  </a:lnTo>
                  <a:lnTo>
                    <a:pt x="18297" y="20394"/>
                  </a:lnTo>
                  <a:lnTo>
                    <a:pt x="31651" y="21294"/>
                  </a:lnTo>
                  <a:lnTo>
                    <a:pt x="72339" y="1275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3253"/>
            <p:cNvSpPr/>
            <p:nvPr>
              <p:custDataLst>
                <p:tags r:id="rId19"/>
              </p:custDataLst>
            </p:nvPr>
          </p:nvSpPr>
          <p:spPr>
            <a:xfrm>
              <a:off x="3569583" y="6299199"/>
              <a:ext cx="5468" cy="165102"/>
            </a:xfrm>
            <a:custGeom>
              <a:avLst/>
              <a:gdLst/>
              <a:ahLst/>
              <a:cxnLst/>
              <a:rect l="0" t="0" r="0" b="0"/>
              <a:pathLst>
                <a:path w="5468" h="165102">
                  <a:moveTo>
                    <a:pt x="5467" y="1"/>
                  </a:moveTo>
                  <a:lnTo>
                    <a:pt x="5467" y="1"/>
                  </a:lnTo>
                  <a:lnTo>
                    <a:pt x="2096" y="0"/>
                  </a:lnTo>
                  <a:lnTo>
                    <a:pt x="1103" y="1412"/>
                  </a:lnTo>
                  <a:lnTo>
                    <a:pt x="0" y="6743"/>
                  </a:lnTo>
                  <a:lnTo>
                    <a:pt x="4930" y="48517"/>
                  </a:lnTo>
                  <a:lnTo>
                    <a:pt x="5396" y="94366"/>
                  </a:lnTo>
                  <a:lnTo>
                    <a:pt x="5463" y="138468"/>
                  </a:lnTo>
                  <a:lnTo>
                    <a:pt x="5467" y="16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254"/>
            <p:cNvSpPr/>
            <p:nvPr>
              <p:custDataLst>
                <p:tags r:id="rId20"/>
              </p:custDataLst>
            </p:nvPr>
          </p:nvSpPr>
          <p:spPr>
            <a:xfrm>
              <a:off x="4294005" y="6117168"/>
              <a:ext cx="34495" cy="26127"/>
            </a:xfrm>
            <a:custGeom>
              <a:avLst/>
              <a:gdLst/>
              <a:ahLst/>
              <a:cxnLst/>
              <a:rect l="0" t="0" r="0" b="0"/>
              <a:pathLst>
                <a:path w="34495" h="26127">
                  <a:moveTo>
                    <a:pt x="17645" y="4232"/>
                  </a:moveTo>
                  <a:lnTo>
                    <a:pt x="17645" y="4232"/>
                  </a:lnTo>
                  <a:lnTo>
                    <a:pt x="10903" y="4232"/>
                  </a:lnTo>
                  <a:lnTo>
                    <a:pt x="5712" y="6113"/>
                  </a:lnTo>
                  <a:lnTo>
                    <a:pt x="3340" y="7603"/>
                  </a:lnTo>
                  <a:lnTo>
                    <a:pt x="1758" y="9301"/>
                  </a:lnTo>
                  <a:lnTo>
                    <a:pt x="0" y="13071"/>
                  </a:lnTo>
                  <a:lnTo>
                    <a:pt x="238" y="15064"/>
                  </a:lnTo>
                  <a:lnTo>
                    <a:pt x="2382" y="19159"/>
                  </a:lnTo>
                  <a:lnTo>
                    <a:pt x="10928" y="25432"/>
                  </a:lnTo>
                  <a:lnTo>
                    <a:pt x="13872" y="26126"/>
                  </a:lnTo>
                  <a:lnTo>
                    <a:pt x="16541" y="25884"/>
                  </a:lnTo>
                  <a:lnTo>
                    <a:pt x="29264" y="20425"/>
                  </a:lnTo>
                  <a:lnTo>
                    <a:pt x="33392" y="16603"/>
                  </a:lnTo>
                  <a:lnTo>
                    <a:pt x="34494" y="14596"/>
                  </a:lnTo>
                  <a:lnTo>
                    <a:pt x="33835" y="8603"/>
                  </a:lnTo>
                  <a:lnTo>
                    <a:pt x="32672" y="5030"/>
                  </a:lnTo>
                  <a:lnTo>
                    <a:pt x="31190" y="2647"/>
                  </a:lnTo>
                  <a:lnTo>
                    <a:pt x="29497" y="1059"/>
                  </a:lnTo>
                  <a:lnTo>
                    <a:pt x="27663" y="0"/>
                  </a:lnTo>
                  <a:lnTo>
                    <a:pt x="21862" y="705"/>
                  </a:lnTo>
                  <a:lnTo>
                    <a:pt x="18340" y="1881"/>
                  </a:lnTo>
                  <a:lnTo>
                    <a:pt x="15991" y="3370"/>
                  </a:lnTo>
                  <a:lnTo>
                    <a:pt x="11295" y="16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255"/>
            <p:cNvSpPr/>
            <p:nvPr>
              <p:custDataLst>
                <p:tags r:id="rId21"/>
              </p:custDataLst>
            </p:nvPr>
          </p:nvSpPr>
          <p:spPr>
            <a:xfrm>
              <a:off x="4572000" y="6149491"/>
              <a:ext cx="18689" cy="111610"/>
            </a:xfrm>
            <a:custGeom>
              <a:avLst/>
              <a:gdLst/>
              <a:ahLst/>
              <a:cxnLst/>
              <a:rect l="0" t="0" r="0" b="0"/>
              <a:pathLst>
                <a:path w="18689" h="111610">
                  <a:moveTo>
                    <a:pt x="0" y="3659"/>
                  </a:moveTo>
                  <a:lnTo>
                    <a:pt x="0" y="3659"/>
                  </a:lnTo>
                  <a:lnTo>
                    <a:pt x="0" y="288"/>
                  </a:lnTo>
                  <a:lnTo>
                    <a:pt x="705" y="0"/>
                  </a:lnTo>
                  <a:lnTo>
                    <a:pt x="3371" y="1563"/>
                  </a:lnTo>
                  <a:lnTo>
                    <a:pt x="8838" y="6409"/>
                  </a:lnTo>
                  <a:lnTo>
                    <a:pt x="14927" y="22426"/>
                  </a:lnTo>
                  <a:lnTo>
                    <a:pt x="18688" y="68348"/>
                  </a:lnTo>
                  <a:lnTo>
                    <a:pt x="18273" y="95747"/>
                  </a:lnTo>
                  <a:lnTo>
                    <a:pt x="12700" y="111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256"/>
            <p:cNvSpPr/>
            <p:nvPr>
              <p:custDataLst>
                <p:tags r:id="rId22"/>
              </p:custDataLst>
            </p:nvPr>
          </p:nvSpPr>
          <p:spPr>
            <a:xfrm>
              <a:off x="4426028" y="6223000"/>
              <a:ext cx="76123" cy="18974"/>
            </a:xfrm>
            <a:custGeom>
              <a:avLst/>
              <a:gdLst/>
              <a:ahLst/>
              <a:cxnLst/>
              <a:rect l="0" t="0" r="0" b="0"/>
              <a:pathLst>
                <a:path w="76123" h="18974">
                  <a:moveTo>
                    <a:pt x="6272" y="12700"/>
                  </a:moveTo>
                  <a:lnTo>
                    <a:pt x="6272" y="12700"/>
                  </a:lnTo>
                  <a:lnTo>
                    <a:pt x="0" y="18973"/>
                  </a:lnTo>
                  <a:lnTo>
                    <a:pt x="46691" y="8063"/>
                  </a:lnTo>
                  <a:lnTo>
                    <a:pt x="76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257"/>
            <p:cNvSpPr/>
            <p:nvPr>
              <p:custDataLst>
                <p:tags r:id="rId23"/>
              </p:custDataLst>
            </p:nvPr>
          </p:nvSpPr>
          <p:spPr>
            <a:xfrm>
              <a:off x="3360719" y="6235776"/>
              <a:ext cx="93682" cy="272975"/>
            </a:xfrm>
            <a:custGeom>
              <a:avLst/>
              <a:gdLst/>
              <a:ahLst/>
              <a:cxnLst/>
              <a:rect l="0" t="0" r="0" b="0"/>
              <a:pathLst>
                <a:path w="93682" h="272975">
                  <a:moveTo>
                    <a:pt x="93681" y="6274"/>
                  </a:moveTo>
                  <a:lnTo>
                    <a:pt x="93681" y="6274"/>
                  </a:lnTo>
                  <a:lnTo>
                    <a:pt x="93681" y="807"/>
                  </a:lnTo>
                  <a:lnTo>
                    <a:pt x="82746" y="0"/>
                  </a:lnTo>
                  <a:lnTo>
                    <a:pt x="74762" y="3318"/>
                  </a:lnTo>
                  <a:lnTo>
                    <a:pt x="42335" y="41367"/>
                  </a:lnTo>
                  <a:lnTo>
                    <a:pt x="23148" y="80025"/>
                  </a:lnTo>
                  <a:lnTo>
                    <a:pt x="11832" y="122050"/>
                  </a:lnTo>
                  <a:lnTo>
                    <a:pt x="1346" y="167466"/>
                  </a:lnTo>
                  <a:lnTo>
                    <a:pt x="0" y="193421"/>
                  </a:lnTo>
                  <a:lnTo>
                    <a:pt x="4462" y="215536"/>
                  </a:lnTo>
                  <a:lnTo>
                    <a:pt x="21927" y="254528"/>
                  </a:lnTo>
                  <a:lnTo>
                    <a:pt x="36531" y="272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659"/>
          <p:cNvGrpSpPr/>
          <p:nvPr/>
        </p:nvGrpSpPr>
        <p:grpSpPr>
          <a:xfrm>
            <a:off x="4819650" y="6279792"/>
            <a:ext cx="257745" cy="425652"/>
            <a:chOff x="4819650" y="6279792"/>
            <a:chExt cx="257745" cy="425652"/>
          </a:xfrm>
        </p:grpSpPr>
        <p:sp>
          <p:nvSpPr>
            <p:cNvPr id="210" name="SMARTInkShape-3258"/>
            <p:cNvSpPr/>
            <p:nvPr>
              <p:custDataLst>
                <p:tags r:id="rId13"/>
              </p:custDataLst>
            </p:nvPr>
          </p:nvSpPr>
          <p:spPr>
            <a:xfrm>
              <a:off x="4819650" y="64389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705" y="19973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259"/>
            <p:cNvSpPr/>
            <p:nvPr>
              <p:custDataLst>
                <p:tags r:id="rId14"/>
              </p:custDataLst>
            </p:nvPr>
          </p:nvSpPr>
          <p:spPr>
            <a:xfrm>
              <a:off x="4959469" y="6279792"/>
              <a:ext cx="117926" cy="425652"/>
            </a:xfrm>
            <a:custGeom>
              <a:avLst/>
              <a:gdLst/>
              <a:ahLst/>
              <a:cxnLst/>
              <a:rect l="0" t="0" r="0" b="0"/>
              <a:pathLst>
                <a:path w="117926" h="425652">
                  <a:moveTo>
                    <a:pt x="12581" y="121008"/>
                  </a:moveTo>
                  <a:lnTo>
                    <a:pt x="12581" y="121008"/>
                  </a:lnTo>
                  <a:lnTo>
                    <a:pt x="9210" y="127750"/>
                  </a:lnTo>
                  <a:lnTo>
                    <a:pt x="9436" y="134823"/>
                  </a:lnTo>
                  <a:lnTo>
                    <a:pt x="12166" y="155727"/>
                  </a:lnTo>
                  <a:lnTo>
                    <a:pt x="15897" y="195012"/>
                  </a:lnTo>
                  <a:lnTo>
                    <a:pt x="18332" y="238115"/>
                  </a:lnTo>
                  <a:lnTo>
                    <a:pt x="18812" y="281018"/>
                  </a:lnTo>
                  <a:lnTo>
                    <a:pt x="15537" y="320615"/>
                  </a:lnTo>
                  <a:lnTo>
                    <a:pt x="13457" y="360145"/>
                  </a:lnTo>
                  <a:lnTo>
                    <a:pt x="8390" y="401130"/>
                  </a:lnTo>
                  <a:lnTo>
                    <a:pt x="6515" y="425651"/>
                  </a:lnTo>
                  <a:lnTo>
                    <a:pt x="1243" y="379804"/>
                  </a:lnTo>
                  <a:lnTo>
                    <a:pt x="284" y="340916"/>
                  </a:lnTo>
                  <a:lnTo>
                    <a:pt x="0" y="296232"/>
                  </a:lnTo>
                  <a:lnTo>
                    <a:pt x="640" y="263796"/>
                  </a:lnTo>
                  <a:lnTo>
                    <a:pt x="3276" y="230566"/>
                  </a:lnTo>
                  <a:lnTo>
                    <a:pt x="4918" y="196983"/>
                  </a:lnTo>
                  <a:lnTo>
                    <a:pt x="5842" y="150105"/>
                  </a:lnTo>
                  <a:lnTo>
                    <a:pt x="6116" y="111285"/>
                  </a:lnTo>
                  <a:lnTo>
                    <a:pt x="8078" y="73677"/>
                  </a:lnTo>
                  <a:lnTo>
                    <a:pt x="15063" y="33576"/>
                  </a:lnTo>
                  <a:lnTo>
                    <a:pt x="30355" y="4314"/>
                  </a:lnTo>
                  <a:lnTo>
                    <a:pt x="32897" y="878"/>
                  </a:lnTo>
                  <a:lnTo>
                    <a:pt x="37414" y="0"/>
                  </a:lnTo>
                  <a:lnTo>
                    <a:pt x="49958" y="2786"/>
                  </a:lnTo>
                  <a:lnTo>
                    <a:pt x="69517" y="12288"/>
                  </a:lnTo>
                  <a:lnTo>
                    <a:pt x="88717" y="30782"/>
                  </a:lnTo>
                  <a:lnTo>
                    <a:pt x="108393" y="66680"/>
                  </a:lnTo>
                  <a:lnTo>
                    <a:pt x="117925" y="99798"/>
                  </a:lnTo>
                  <a:lnTo>
                    <a:pt x="117877" y="122249"/>
                  </a:lnTo>
                  <a:lnTo>
                    <a:pt x="113395" y="141130"/>
                  </a:lnTo>
                  <a:lnTo>
                    <a:pt x="106776" y="151118"/>
                  </a:lnTo>
                  <a:lnTo>
                    <a:pt x="83215" y="174458"/>
                  </a:lnTo>
                  <a:lnTo>
                    <a:pt x="63965" y="186156"/>
                  </a:lnTo>
                  <a:lnTo>
                    <a:pt x="55304" y="188429"/>
                  </a:lnTo>
                  <a:lnTo>
                    <a:pt x="25281" y="184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765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660"/>
          <p:cNvGrpSpPr/>
          <p:nvPr/>
        </p:nvGrpSpPr>
        <p:grpSpPr>
          <a:xfrm>
            <a:off x="679450" y="411745"/>
            <a:ext cx="721910" cy="442153"/>
            <a:chOff x="679450" y="411745"/>
            <a:chExt cx="721910" cy="442153"/>
          </a:xfrm>
        </p:grpSpPr>
        <p:sp>
          <p:nvSpPr>
            <p:cNvPr id="2" name="SMARTInkShape-3260"/>
            <p:cNvSpPr/>
            <p:nvPr>
              <p:custDataLst>
                <p:tags r:id="rId146"/>
              </p:custDataLst>
            </p:nvPr>
          </p:nvSpPr>
          <p:spPr>
            <a:xfrm>
              <a:off x="1241704" y="471306"/>
              <a:ext cx="15597" cy="17645"/>
            </a:xfrm>
            <a:custGeom>
              <a:avLst/>
              <a:gdLst/>
              <a:ahLst/>
              <a:cxnLst/>
              <a:rect l="0" t="0" r="0" b="0"/>
              <a:pathLst>
                <a:path w="15597" h="17645">
                  <a:moveTo>
                    <a:pt x="15596" y="17644"/>
                  </a:moveTo>
                  <a:lnTo>
                    <a:pt x="15596" y="17644"/>
                  </a:lnTo>
                  <a:lnTo>
                    <a:pt x="6758" y="3338"/>
                  </a:lnTo>
                  <a:lnTo>
                    <a:pt x="2731" y="703"/>
                  </a:lnTo>
                  <a:lnTo>
                    <a:pt x="669" y="0"/>
                  </a:lnTo>
                  <a:lnTo>
                    <a:pt x="0" y="237"/>
                  </a:lnTo>
                  <a:lnTo>
                    <a:pt x="2896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61"/>
            <p:cNvSpPr/>
            <p:nvPr>
              <p:custDataLst>
                <p:tags r:id="rId147"/>
              </p:custDataLst>
            </p:nvPr>
          </p:nvSpPr>
          <p:spPr>
            <a:xfrm>
              <a:off x="1314450" y="425777"/>
              <a:ext cx="86910" cy="234624"/>
            </a:xfrm>
            <a:custGeom>
              <a:avLst/>
              <a:gdLst/>
              <a:ahLst/>
              <a:cxnLst/>
              <a:rect l="0" t="0" r="0" b="0"/>
              <a:pathLst>
                <a:path w="86910" h="234624">
                  <a:moveTo>
                    <a:pt x="0" y="12373"/>
                  </a:moveTo>
                  <a:lnTo>
                    <a:pt x="0" y="12373"/>
                  </a:lnTo>
                  <a:lnTo>
                    <a:pt x="15580" y="164"/>
                  </a:lnTo>
                  <a:lnTo>
                    <a:pt x="20970" y="0"/>
                  </a:lnTo>
                  <a:lnTo>
                    <a:pt x="38669" y="9177"/>
                  </a:lnTo>
                  <a:lnTo>
                    <a:pt x="51053" y="17068"/>
                  </a:lnTo>
                  <a:lnTo>
                    <a:pt x="69925" y="46298"/>
                  </a:lnTo>
                  <a:lnTo>
                    <a:pt x="82180" y="72754"/>
                  </a:lnTo>
                  <a:lnTo>
                    <a:pt x="86909" y="104112"/>
                  </a:lnTo>
                  <a:lnTo>
                    <a:pt x="84939" y="143585"/>
                  </a:lnTo>
                  <a:lnTo>
                    <a:pt x="77247" y="181598"/>
                  </a:lnTo>
                  <a:lnTo>
                    <a:pt x="66084" y="206369"/>
                  </a:lnTo>
                  <a:lnTo>
                    <a:pt x="50389" y="225311"/>
                  </a:lnTo>
                  <a:lnTo>
                    <a:pt x="37194" y="231864"/>
                  </a:lnTo>
                  <a:lnTo>
                    <a:pt x="25400" y="234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62"/>
            <p:cNvSpPr/>
            <p:nvPr>
              <p:custDataLst>
                <p:tags r:id="rId148"/>
              </p:custDataLst>
            </p:nvPr>
          </p:nvSpPr>
          <p:spPr>
            <a:xfrm>
              <a:off x="1251830" y="539750"/>
              <a:ext cx="5471" cy="95251"/>
            </a:xfrm>
            <a:custGeom>
              <a:avLst/>
              <a:gdLst/>
              <a:ahLst/>
              <a:cxnLst/>
              <a:rect l="0" t="0" r="0" b="0"/>
              <a:pathLst>
                <a:path w="5471" h="95251">
                  <a:moveTo>
                    <a:pt x="5470" y="0"/>
                  </a:moveTo>
                  <a:lnTo>
                    <a:pt x="5470" y="0"/>
                  </a:lnTo>
                  <a:lnTo>
                    <a:pt x="4764" y="10139"/>
                  </a:lnTo>
                  <a:lnTo>
                    <a:pt x="444" y="31375"/>
                  </a:lnTo>
                  <a:lnTo>
                    <a:pt x="0" y="72623"/>
                  </a:lnTo>
                  <a:lnTo>
                    <a:pt x="547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63"/>
            <p:cNvSpPr/>
            <p:nvPr>
              <p:custDataLst>
                <p:tags r:id="rId149"/>
              </p:custDataLst>
            </p:nvPr>
          </p:nvSpPr>
          <p:spPr>
            <a:xfrm>
              <a:off x="901700" y="628650"/>
              <a:ext cx="88901" cy="120651"/>
            </a:xfrm>
            <a:custGeom>
              <a:avLst/>
              <a:gdLst/>
              <a:ahLst/>
              <a:cxnLst/>
              <a:rect l="0" t="0" r="0" b="0"/>
              <a:pathLst>
                <a:path w="88901" h="120651">
                  <a:moveTo>
                    <a:pt x="88900" y="0"/>
                  </a:moveTo>
                  <a:lnTo>
                    <a:pt x="88900" y="0"/>
                  </a:lnTo>
                  <a:lnTo>
                    <a:pt x="78787" y="0"/>
                  </a:lnTo>
                  <a:lnTo>
                    <a:pt x="75102" y="1411"/>
                  </a:lnTo>
                  <a:lnTo>
                    <a:pt x="69127" y="6742"/>
                  </a:lnTo>
                  <a:lnTo>
                    <a:pt x="45826" y="52017"/>
                  </a:lnTo>
                  <a:lnTo>
                    <a:pt x="14380" y="9899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64"/>
            <p:cNvSpPr/>
            <p:nvPr>
              <p:custDataLst>
                <p:tags r:id="rId150"/>
              </p:custDataLst>
            </p:nvPr>
          </p:nvSpPr>
          <p:spPr>
            <a:xfrm>
              <a:off x="891692" y="623183"/>
              <a:ext cx="79859" cy="94368"/>
            </a:xfrm>
            <a:custGeom>
              <a:avLst/>
              <a:gdLst/>
              <a:ahLst/>
              <a:cxnLst/>
              <a:rect l="0" t="0" r="0" b="0"/>
              <a:pathLst>
                <a:path w="79859" h="94368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1776" y="441"/>
                  </a:lnTo>
                  <a:lnTo>
                    <a:pt x="287" y="0"/>
                  </a:lnTo>
                  <a:lnTo>
                    <a:pt x="0" y="411"/>
                  </a:lnTo>
                  <a:lnTo>
                    <a:pt x="1562" y="2749"/>
                  </a:lnTo>
                  <a:lnTo>
                    <a:pt x="14089" y="12822"/>
                  </a:lnTo>
                  <a:lnTo>
                    <a:pt x="52815" y="59036"/>
                  </a:lnTo>
                  <a:lnTo>
                    <a:pt x="79858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65"/>
            <p:cNvSpPr/>
            <p:nvPr>
              <p:custDataLst>
                <p:tags r:id="rId151"/>
              </p:custDataLst>
            </p:nvPr>
          </p:nvSpPr>
          <p:spPr>
            <a:xfrm>
              <a:off x="1107990" y="411745"/>
              <a:ext cx="66761" cy="204206"/>
            </a:xfrm>
            <a:custGeom>
              <a:avLst/>
              <a:gdLst/>
              <a:ahLst/>
              <a:cxnLst/>
              <a:rect l="0" t="0" r="0" b="0"/>
              <a:pathLst>
                <a:path w="66761" h="204206">
                  <a:moveTo>
                    <a:pt x="66760" y="32755"/>
                  </a:moveTo>
                  <a:lnTo>
                    <a:pt x="66760" y="32755"/>
                  </a:lnTo>
                  <a:lnTo>
                    <a:pt x="66760" y="8990"/>
                  </a:lnTo>
                  <a:lnTo>
                    <a:pt x="65349" y="5623"/>
                  </a:lnTo>
                  <a:lnTo>
                    <a:pt x="60018" y="0"/>
                  </a:lnTo>
                  <a:lnTo>
                    <a:pt x="55915" y="335"/>
                  </a:lnTo>
                  <a:lnTo>
                    <a:pt x="45712" y="6352"/>
                  </a:lnTo>
                  <a:lnTo>
                    <a:pt x="24697" y="31752"/>
                  </a:lnTo>
                  <a:lnTo>
                    <a:pt x="7338" y="69460"/>
                  </a:lnTo>
                  <a:lnTo>
                    <a:pt x="0" y="108542"/>
                  </a:lnTo>
                  <a:lnTo>
                    <a:pt x="4567" y="153675"/>
                  </a:lnTo>
                  <a:lnTo>
                    <a:pt x="14895" y="174927"/>
                  </a:lnTo>
                  <a:lnTo>
                    <a:pt x="47710" y="204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66"/>
            <p:cNvSpPr/>
            <p:nvPr>
              <p:custDataLst>
                <p:tags r:id="rId152"/>
              </p:custDataLst>
            </p:nvPr>
          </p:nvSpPr>
          <p:spPr>
            <a:xfrm>
              <a:off x="679450" y="422636"/>
              <a:ext cx="142126" cy="431262"/>
            </a:xfrm>
            <a:custGeom>
              <a:avLst/>
              <a:gdLst/>
              <a:ahLst/>
              <a:cxnLst/>
              <a:rect l="0" t="0" r="0" b="0"/>
              <a:pathLst>
                <a:path w="142126" h="431262">
                  <a:moveTo>
                    <a:pt x="0" y="129814"/>
                  </a:moveTo>
                  <a:lnTo>
                    <a:pt x="0" y="129814"/>
                  </a:lnTo>
                  <a:lnTo>
                    <a:pt x="0" y="126443"/>
                  </a:lnTo>
                  <a:lnTo>
                    <a:pt x="1411" y="126156"/>
                  </a:lnTo>
                  <a:lnTo>
                    <a:pt x="6742" y="127718"/>
                  </a:lnTo>
                  <a:lnTo>
                    <a:pt x="11934" y="134527"/>
                  </a:lnTo>
                  <a:lnTo>
                    <a:pt x="27546" y="173029"/>
                  </a:lnTo>
                  <a:lnTo>
                    <a:pt x="37688" y="215961"/>
                  </a:lnTo>
                  <a:lnTo>
                    <a:pt x="53227" y="262150"/>
                  </a:lnTo>
                  <a:lnTo>
                    <a:pt x="70569" y="307705"/>
                  </a:lnTo>
                  <a:lnTo>
                    <a:pt x="80889" y="350436"/>
                  </a:lnTo>
                  <a:lnTo>
                    <a:pt x="90871" y="397447"/>
                  </a:lnTo>
                  <a:lnTo>
                    <a:pt x="102852" y="430643"/>
                  </a:lnTo>
                  <a:lnTo>
                    <a:pt x="103846" y="431261"/>
                  </a:lnTo>
                  <a:lnTo>
                    <a:pt x="98664" y="394592"/>
                  </a:lnTo>
                  <a:lnTo>
                    <a:pt x="89520" y="347731"/>
                  </a:lnTo>
                  <a:lnTo>
                    <a:pt x="77873" y="300372"/>
                  </a:lnTo>
                  <a:lnTo>
                    <a:pt x="72227" y="258431"/>
                  </a:lnTo>
                  <a:lnTo>
                    <a:pt x="67183" y="219193"/>
                  </a:lnTo>
                  <a:lnTo>
                    <a:pt x="59864" y="172373"/>
                  </a:lnTo>
                  <a:lnTo>
                    <a:pt x="57686" y="126853"/>
                  </a:lnTo>
                  <a:lnTo>
                    <a:pt x="57926" y="81577"/>
                  </a:lnTo>
                  <a:lnTo>
                    <a:pt x="63623" y="36145"/>
                  </a:lnTo>
                  <a:lnTo>
                    <a:pt x="66612" y="25624"/>
                  </a:lnTo>
                  <a:lnTo>
                    <a:pt x="79004" y="8397"/>
                  </a:lnTo>
                  <a:lnTo>
                    <a:pt x="88265" y="1767"/>
                  </a:lnTo>
                  <a:lnTo>
                    <a:pt x="92710" y="0"/>
                  </a:lnTo>
                  <a:lnTo>
                    <a:pt x="98495" y="938"/>
                  </a:lnTo>
                  <a:lnTo>
                    <a:pt x="112450" y="7625"/>
                  </a:lnTo>
                  <a:lnTo>
                    <a:pt x="132802" y="33402"/>
                  </a:lnTo>
                  <a:lnTo>
                    <a:pt x="142125" y="57738"/>
                  </a:lnTo>
                  <a:lnTo>
                    <a:pt x="141516" y="85096"/>
                  </a:lnTo>
                  <a:lnTo>
                    <a:pt x="130125" y="118916"/>
                  </a:lnTo>
                  <a:lnTo>
                    <a:pt x="111691" y="135789"/>
                  </a:lnTo>
                  <a:lnTo>
                    <a:pt x="69727" y="154748"/>
                  </a:lnTo>
                  <a:lnTo>
                    <a:pt x="51686" y="154772"/>
                  </a:lnTo>
                  <a:lnTo>
                    <a:pt x="31750" y="148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661"/>
          <p:cNvGrpSpPr/>
          <p:nvPr/>
        </p:nvGrpSpPr>
        <p:grpSpPr>
          <a:xfrm>
            <a:off x="1680261" y="539182"/>
            <a:ext cx="180290" cy="113463"/>
            <a:chOff x="1680261" y="539182"/>
            <a:chExt cx="180290" cy="113463"/>
          </a:xfrm>
        </p:grpSpPr>
        <p:sp>
          <p:nvSpPr>
            <p:cNvPr id="10" name="SMARTInkShape-3267"/>
            <p:cNvSpPr/>
            <p:nvPr>
              <p:custDataLst>
                <p:tags r:id="rId144"/>
              </p:custDataLst>
            </p:nvPr>
          </p:nvSpPr>
          <p:spPr>
            <a:xfrm>
              <a:off x="1680261" y="539182"/>
              <a:ext cx="129490" cy="6331"/>
            </a:xfrm>
            <a:custGeom>
              <a:avLst/>
              <a:gdLst/>
              <a:ahLst/>
              <a:cxnLst/>
              <a:rect l="0" t="0" r="0" b="0"/>
              <a:pathLst>
                <a:path w="129490" h="6331">
                  <a:moveTo>
                    <a:pt x="8839" y="568"/>
                  </a:moveTo>
                  <a:lnTo>
                    <a:pt x="8839" y="568"/>
                  </a:lnTo>
                  <a:lnTo>
                    <a:pt x="5468" y="3939"/>
                  </a:lnTo>
                  <a:lnTo>
                    <a:pt x="1931" y="5594"/>
                  </a:lnTo>
                  <a:lnTo>
                    <a:pt x="0" y="6035"/>
                  </a:lnTo>
                  <a:lnTo>
                    <a:pt x="124" y="6330"/>
                  </a:lnTo>
                  <a:lnTo>
                    <a:pt x="25213" y="6161"/>
                  </a:lnTo>
                  <a:lnTo>
                    <a:pt x="66088" y="0"/>
                  </a:lnTo>
                  <a:lnTo>
                    <a:pt x="129489" y="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68"/>
            <p:cNvSpPr/>
            <p:nvPr>
              <p:custDataLst>
                <p:tags r:id="rId145"/>
              </p:custDataLst>
            </p:nvPr>
          </p:nvSpPr>
          <p:spPr>
            <a:xfrm>
              <a:off x="1709915" y="622300"/>
              <a:ext cx="150636" cy="30345"/>
            </a:xfrm>
            <a:custGeom>
              <a:avLst/>
              <a:gdLst/>
              <a:ahLst/>
              <a:cxnLst/>
              <a:rect l="0" t="0" r="0" b="0"/>
              <a:pathLst>
                <a:path w="150636" h="30345">
                  <a:moveTo>
                    <a:pt x="10935" y="12700"/>
                  </a:moveTo>
                  <a:lnTo>
                    <a:pt x="10935" y="12700"/>
                  </a:lnTo>
                  <a:lnTo>
                    <a:pt x="2207" y="22134"/>
                  </a:lnTo>
                  <a:lnTo>
                    <a:pt x="0" y="27006"/>
                  </a:lnTo>
                  <a:lnTo>
                    <a:pt x="117" y="28587"/>
                  </a:lnTo>
                  <a:lnTo>
                    <a:pt x="901" y="29641"/>
                  </a:lnTo>
                  <a:lnTo>
                    <a:pt x="2129" y="30344"/>
                  </a:lnTo>
                  <a:lnTo>
                    <a:pt x="40680" y="26539"/>
                  </a:lnTo>
                  <a:lnTo>
                    <a:pt x="87993" y="18883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662"/>
          <p:cNvGrpSpPr/>
          <p:nvPr/>
        </p:nvGrpSpPr>
        <p:grpSpPr>
          <a:xfrm>
            <a:off x="4013200" y="412750"/>
            <a:ext cx="1001776" cy="311151"/>
            <a:chOff x="4013200" y="412750"/>
            <a:chExt cx="1001776" cy="311151"/>
          </a:xfrm>
        </p:grpSpPr>
        <p:sp>
          <p:nvSpPr>
            <p:cNvPr id="13" name="SMARTInkShape-3269"/>
            <p:cNvSpPr/>
            <p:nvPr>
              <p:custDataLst>
                <p:tags r:id="rId138"/>
              </p:custDataLst>
            </p:nvPr>
          </p:nvSpPr>
          <p:spPr>
            <a:xfrm>
              <a:off x="4991100" y="527933"/>
              <a:ext cx="23876" cy="183268"/>
            </a:xfrm>
            <a:custGeom>
              <a:avLst/>
              <a:gdLst/>
              <a:ahLst/>
              <a:cxnLst/>
              <a:rect l="0" t="0" r="0" b="0"/>
              <a:pathLst>
                <a:path w="23876" h="1832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1117"/>
                  </a:lnTo>
                  <a:lnTo>
                    <a:pt x="13141" y="45604"/>
                  </a:lnTo>
                  <a:lnTo>
                    <a:pt x="21254" y="86303"/>
                  </a:lnTo>
                  <a:lnTo>
                    <a:pt x="23875" y="130560"/>
                  </a:lnTo>
                  <a:lnTo>
                    <a:pt x="1905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270"/>
            <p:cNvSpPr/>
            <p:nvPr>
              <p:custDataLst>
                <p:tags r:id="rId139"/>
              </p:custDataLst>
            </p:nvPr>
          </p:nvSpPr>
          <p:spPr>
            <a:xfrm>
              <a:off x="4737100" y="641350"/>
              <a:ext cx="189618" cy="82551"/>
            </a:xfrm>
            <a:custGeom>
              <a:avLst/>
              <a:gdLst/>
              <a:ahLst/>
              <a:cxnLst/>
              <a:rect l="0" t="0" r="0" b="0"/>
              <a:pathLst>
                <a:path w="189618" h="82551">
                  <a:moveTo>
                    <a:pt x="184150" y="0"/>
                  </a:moveTo>
                  <a:lnTo>
                    <a:pt x="184150" y="0"/>
                  </a:lnTo>
                  <a:lnTo>
                    <a:pt x="187521" y="0"/>
                  </a:lnTo>
                  <a:lnTo>
                    <a:pt x="188514" y="706"/>
                  </a:lnTo>
                  <a:lnTo>
                    <a:pt x="189176" y="1881"/>
                  </a:lnTo>
                  <a:lnTo>
                    <a:pt x="189617" y="3371"/>
                  </a:lnTo>
                  <a:lnTo>
                    <a:pt x="182581" y="6908"/>
                  </a:lnTo>
                  <a:lnTo>
                    <a:pt x="142149" y="22862"/>
                  </a:lnTo>
                  <a:lnTo>
                    <a:pt x="95572" y="46232"/>
                  </a:lnTo>
                  <a:lnTo>
                    <a:pt x="58264" y="59168"/>
                  </a:lnTo>
                  <a:lnTo>
                    <a:pt x="12655" y="77049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271"/>
            <p:cNvSpPr/>
            <p:nvPr>
              <p:custDataLst>
                <p:tags r:id="rId140"/>
              </p:custDataLst>
            </p:nvPr>
          </p:nvSpPr>
          <p:spPr>
            <a:xfrm>
              <a:off x="4654811" y="482103"/>
              <a:ext cx="191758" cy="140198"/>
            </a:xfrm>
            <a:custGeom>
              <a:avLst/>
              <a:gdLst/>
              <a:ahLst/>
              <a:cxnLst/>
              <a:rect l="0" t="0" r="0" b="0"/>
              <a:pathLst>
                <a:path w="191758" h="140198">
                  <a:moveTo>
                    <a:pt x="6089" y="13197"/>
                  </a:moveTo>
                  <a:lnTo>
                    <a:pt x="6089" y="13197"/>
                  </a:lnTo>
                  <a:lnTo>
                    <a:pt x="2718" y="13197"/>
                  </a:lnTo>
                  <a:lnTo>
                    <a:pt x="1725" y="11080"/>
                  </a:lnTo>
                  <a:lnTo>
                    <a:pt x="131" y="0"/>
                  </a:lnTo>
                  <a:lnTo>
                    <a:pt x="0" y="166"/>
                  </a:lnTo>
                  <a:lnTo>
                    <a:pt x="46202" y="22138"/>
                  </a:lnTo>
                  <a:lnTo>
                    <a:pt x="90291" y="42088"/>
                  </a:lnTo>
                  <a:lnTo>
                    <a:pt x="130371" y="58873"/>
                  </a:lnTo>
                  <a:lnTo>
                    <a:pt x="171717" y="74366"/>
                  </a:lnTo>
                  <a:lnTo>
                    <a:pt x="177891" y="75143"/>
                  </a:lnTo>
                  <a:lnTo>
                    <a:pt x="186632" y="79769"/>
                  </a:lnTo>
                  <a:lnTo>
                    <a:pt x="189951" y="82978"/>
                  </a:lnTo>
                  <a:lnTo>
                    <a:pt x="191458" y="85824"/>
                  </a:lnTo>
                  <a:lnTo>
                    <a:pt x="191757" y="88426"/>
                  </a:lnTo>
                  <a:lnTo>
                    <a:pt x="191251" y="90866"/>
                  </a:lnTo>
                  <a:lnTo>
                    <a:pt x="173684" y="101043"/>
                  </a:lnTo>
                  <a:lnTo>
                    <a:pt x="126566" y="120006"/>
                  </a:lnTo>
                  <a:lnTo>
                    <a:pt x="79401" y="133418"/>
                  </a:lnTo>
                  <a:lnTo>
                    <a:pt x="63239" y="140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72"/>
            <p:cNvSpPr/>
            <p:nvPr>
              <p:custDataLst>
                <p:tags r:id="rId141"/>
              </p:custDataLst>
            </p:nvPr>
          </p:nvSpPr>
          <p:spPr>
            <a:xfrm>
              <a:off x="4427663" y="412750"/>
              <a:ext cx="36388" cy="37344"/>
            </a:xfrm>
            <a:custGeom>
              <a:avLst/>
              <a:gdLst/>
              <a:ahLst/>
              <a:cxnLst/>
              <a:rect l="0" t="0" r="0" b="0"/>
              <a:pathLst>
                <a:path w="36388" h="37344">
                  <a:moveTo>
                    <a:pt x="36387" y="31750"/>
                  </a:moveTo>
                  <a:lnTo>
                    <a:pt x="36387" y="31750"/>
                  </a:lnTo>
                  <a:lnTo>
                    <a:pt x="10238" y="7012"/>
                  </a:lnTo>
                  <a:lnTo>
                    <a:pt x="6960" y="6086"/>
                  </a:lnTo>
                  <a:lnTo>
                    <a:pt x="4069" y="6174"/>
                  </a:lnTo>
                  <a:lnTo>
                    <a:pt x="2142" y="8349"/>
                  </a:lnTo>
                  <a:lnTo>
                    <a:pt x="0" y="16411"/>
                  </a:lnTo>
                  <a:lnTo>
                    <a:pt x="929" y="25168"/>
                  </a:lnTo>
                  <a:lnTo>
                    <a:pt x="4420" y="37343"/>
                  </a:lnTo>
                  <a:lnTo>
                    <a:pt x="7943" y="34505"/>
                  </a:lnTo>
                  <a:lnTo>
                    <a:pt x="13456" y="25824"/>
                  </a:lnTo>
                  <a:lnTo>
                    <a:pt x="16187" y="17686"/>
                  </a:lnTo>
                  <a:lnTo>
                    <a:pt x="17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273"/>
            <p:cNvSpPr/>
            <p:nvPr>
              <p:custDataLst>
                <p:tags r:id="rId142"/>
              </p:custDataLst>
            </p:nvPr>
          </p:nvSpPr>
          <p:spPr>
            <a:xfrm>
              <a:off x="4445000" y="53975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1556" y="21048"/>
                  </a:lnTo>
                  <a:lnTo>
                    <a:pt x="16997" y="66570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274"/>
            <p:cNvSpPr/>
            <p:nvPr>
              <p:custDataLst>
                <p:tags r:id="rId143"/>
              </p:custDataLst>
            </p:nvPr>
          </p:nvSpPr>
          <p:spPr>
            <a:xfrm>
              <a:off x="4013200" y="615950"/>
              <a:ext cx="38101" cy="95251"/>
            </a:xfrm>
            <a:custGeom>
              <a:avLst/>
              <a:gdLst/>
              <a:ahLst/>
              <a:cxnLst/>
              <a:rect l="0" t="0" r="0" b="0"/>
              <a:pathLst>
                <a:path w="38101" h="95251">
                  <a:moveTo>
                    <a:pt x="38100" y="0"/>
                  </a:moveTo>
                  <a:lnTo>
                    <a:pt x="38100" y="0"/>
                  </a:lnTo>
                  <a:lnTo>
                    <a:pt x="34729" y="42301"/>
                  </a:lnTo>
                  <a:lnTo>
                    <a:pt x="22520" y="696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663"/>
          <p:cNvGrpSpPr/>
          <p:nvPr/>
        </p:nvGrpSpPr>
        <p:grpSpPr>
          <a:xfrm>
            <a:off x="2019874" y="196850"/>
            <a:ext cx="1299678" cy="684014"/>
            <a:chOff x="2019874" y="196850"/>
            <a:chExt cx="1299678" cy="684014"/>
          </a:xfrm>
        </p:grpSpPr>
        <p:sp>
          <p:nvSpPr>
            <p:cNvPr id="20" name="SMARTInkShape-3275"/>
            <p:cNvSpPr/>
            <p:nvPr>
              <p:custDataLst>
                <p:tags r:id="rId127"/>
              </p:custDataLst>
            </p:nvPr>
          </p:nvSpPr>
          <p:spPr>
            <a:xfrm>
              <a:off x="2216150" y="5905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6908" y="36218"/>
                  </a:lnTo>
                  <a:lnTo>
                    <a:pt x="19123" y="27269"/>
                  </a:lnTo>
                  <a:lnTo>
                    <a:pt x="64250" y="1408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276"/>
            <p:cNvSpPr/>
            <p:nvPr>
              <p:custDataLst>
                <p:tags r:id="rId128"/>
              </p:custDataLst>
            </p:nvPr>
          </p:nvSpPr>
          <p:spPr>
            <a:xfrm>
              <a:off x="2019874" y="409906"/>
              <a:ext cx="62588" cy="308498"/>
            </a:xfrm>
            <a:custGeom>
              <a:avLst/>
              <a:gdLst/>
              <a:ahLst/>
              <a:cxnLst/>
              <a:rect l="0" t="0" r="0" b="0"/>
              <a:pathLst>
                <a:path w="62588" h="308498">
                  <a:moveTo>
                    <a:pt x="50226" y="21894"/>
                  </a:moveTo>
                  <a:lnTo>
                    <a:pt x="50226" y="21894"/>
                  </a:lnTo>
                  <a:lnTo>
                    <a:pt x="60352" y="11063"/>
                  </a:lnTo>
                  <a:lnTo>
                    <a:pt x="62163" y="4887"/>
                  </a:lnTo>
                  <a:lnTo>
                    <a:pt x="62587" y="695"/>
                  </a:lnTo>
                  <a:lnTo>
                    <a:pt x="61289" y="0"/>
                  </a:lnTo>
                  <a:lnTo>
                    <a:pt x="56084" y="1110"/>
                  </a:lnTo>
                  <a:lnTo>
                    <a:pt x="41848" y="22556"/>
                  </a:lnTo>
                  <a:lnTo>
                    <a:pt x="23850" y="69976"/>
                  </a:lnTo>
                  <a:lnTo>
                    <a:pt x="10438" y="112971"/>
                  </a:lnTo>
                  <a:lnTo>
                    <a:pt x="2333" y="159176"/>
                  </a:lnTo>
                  <a:lnTo>
                    <a:pt x="0" y="197256"/>
                  </a:lnTo>
                  <a:lnTo>
                    <a:pt x="207" y="243562"/>
                  </a:lnTo>
                  <a:lnTo>
                    <a:pt x="5929" y="272742"/>
                  </a:lnTo>
                  <a:lnTo>
                    <a:pt x="19697" y="300203"/>
                  </a:lnTo>
                  <a:lnTo>
                    <a:pt x="28661" y="307865"/>
                  </a:lnTo>
                  <a:lnTo>
                    <a:pt x="33027" y="308497"/>
                  </a:lnTo>
                  <a:lnTo>
                    <a:pt x="50226" y="30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77"/>
            <p:cNvSpPr/>
            <p:nvPr>
              <p:custDataLst>
                <p:tags r:id="rId129"/>
              </p:custDataLst>
            </p:nvPr>
          </p:nvSpPr>
          <p:spPr>
            <a:xfrm>
              <a:off x="2139950" y="517042"/>
              <a:ext cx="31751" cy="162409"/>
            </a:xfrm>
            <a:custGeom>
              <a:avLst/>
              <a:gdLst/>
              <a:ahLst/>
              <a:cxnLst/>
              <a:rect l="0" t="0" r="0" b="0"/>
              <a:pathLst>
                <a:path w="31751" h="1624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705" y="44065"/>
                  </a:lnTo>
                  <a:lnTo>
                    <a:pt x="8838" y="88071"/>
                  </a:lnTo>
                  <a:lnTo>
                    <a:pt x="17007" y="130164"/>
                  </a:lnTo>
                  <a:lnTo>
                    <a:pt x="23305" y="151913"/>
                  </a:lnTo>
                  <a:lnTo>
                    <a:pt x="3175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278"/>
            <p:cNvSpPr/>
            <p:nvPr>
              <p:custDataLst>
                <p:tags r:id="rId130"/>
              </p:custDataLst>
            </p:nvPr>
          </p:nvSpPr>
          <p:spPr>
            <a:xfrm>
              <a:off x="2628900" y="285782"/>
              <a:ext cx="31751" cy="57119"/>
            </a:xfrm>
            <a:custGeom>
              <a:avLst/>
              <a:gdLst/>
              <a:ahLst/>
              <a:cxnLst/>
              <a:rect l="0" t="0" r="0" b="0"/>
              <a:pathLst>
                <a:path w="31751" h="57119">
                  <a:moveTo>
                    <a:pt x="0" y="19018"/>
                  </a:moveTo>
                  <a:lnTo>
                    <a:pt x="0" y="19018"/>
                  </a:lnTo>
                  <a:lnTo>
                    <a:pt x="0" y="15647"/>
                  </a:lnTo>
                  <a:lnTo>
                    <a:pt x="1881" y="12111"/>
                  </a:lnTo>
                  <a:lnTo>
                    <a:pt x="4364" y="8187"/>
                  </a:lnTo>
                  <a:lnTo>
                    <a:pt x="6327" y="75"/>
                  </a:lnTo>
                  <a:lnTo>
                    <a:pt x="9714" y="0"/>
                  </a:lnTo>
                  <a:lnTo>
                    <a:pt x="13254" y="7508"/>
                  </a:lnTo>
                  <a:lnTo>
                    <a:pt x="31750" y="57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279"/>
            <p:cNvSpPr/>
            <p:nvPr>
              <p:custDataLst>
                <p:tags r:id="rId131"/>
              </p:custDataLst>
            </p:nvPr>
          </p:nvSpPr>
          <p:spPr>
            <a:xfrm>
              <a:off x="2590800" y="196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6428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280"/>
            <p:cNvSpPr/>
            <p:nvPr>
              <p:custDataLst>
                <p:tags r:id="rId132"/>
              </p:custDataLst>
            </p:nvPr>
          </p:nvSpPr>
          <p:spPr>
            <a:xfrm>
              <a:off x="2707808" y="279400"/>
              <a:ext cx="29043" cy="12701"/>
            </a:xfrm>
            <a:custGeom>
              <a:avLst/>
              <a:gdLst/>
              <a:ahLst/>
              <a:cxnLst/>
              <a:rect l="0" t="0" r="0" b="0"/>
              <a:pathLst>
                <a:path w="29043" h="12701">
                  <a:moveTo>
                    <a:pt x="16342" y="12700"/>
                  </a:moveTo>
                  <a:lnTo>
                    <a:pt x="16342" y="12700"/>
                  </a:lnTo>
                  <a:lnTo>
                    <a:pt x="12971" y="12700"/>
                  </a:lnTo>
                  <a:lnTo>
                    <a:pt x="11978" y="11994"/>
                  </a:lnTo>
                  <a:lnTo>
                    <a:pt x="11316" y="10819"/>
                  </a:lnTo>
                  <a:lnTo>
                    <a:pt x="10875" y="9329"/>
                  </a:lnTo>
                  <a:lnTo>
                    <a:pt x="9875" y="8336"/>
                  </a:lnTo>
                  <a:lnTo>
                    <a:pt x="3726" y="6373"/>
                  </a:lnTo>
                  <a:lnTo>
                    <a:pt x="0" y="2696"/>
                  </a:lnTo>
                  <a:lnTo>
                    <a:pt x="1553" y="4256"/>
                  </a:lnTo>
                  <a:lnTo>
                    <a:pt x="4595" y="5419"/>
                  </a:lnTo>
                  <a:lnTo>
                    <a:pt x="12297" y="6166"/>
                  </a:lnTo>
                  <a:lnTo>
                    <a:pt x="29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81"/>
            <p:cNvSpPr/>
            <p:nvPr>
              <p:custDataLst>
                <p:tags r:id="rId133"/>
              </p:custDataLst>
            </p:nvPr>
          </p:nvSpPr>
          <p:spPr>
            <a:xfrm>
              <a:off x="2800357" y="209573"/>
              <a:ext cx="12694" cy="69828"/>
            </a:xfrm>
            <a:custGeom>
              <a:avLst/>
              <a:gdLst/>
              <a:ahLst/>
              <a:cxnLst/>
              <a:rect l="0" t="0" r="0" b="0"/>
              <a:pathLst>
                <a:path w="12694" h="69828">
                  <a:moveTo>
                    <a:pt x="6343" y="6327"/>
                  </a:moveTo>
                  <a:lnTo>
                    <a:pt x="6343" y="6327"/>
                  </a:lnTo>
                  <a:lnTo>
                    <a:pt x="2972" y="6327"/>
                  </a:lnTo>
                  <a:lnTo>
                    <a:pt x="1979" y="5621"/>
                  </a:lnTo>
                  <a:lnTo>
                    <a:pt x="1317" y="4446"/>
                  </a:lnTo>
                  <a:lnTo>
                    <a:pt x="0" y="0"/>
                  </a:lnTo>
                  <a:lnTo>
                    <a:pt x="700" y="13779"/>
                  </a:lnTo>
                  <a:lnTo>
                    <a:pt x="5019" y="28521"/>
                  </a:lnTo>
                  <a:lnTo>
                    <a:pt x="6460" y="38063"/>
                  </a:lnTo>
                  <a:lnTo>
                    <a:pt x="10533" y="48813"/>
                  </a:lnTo>
                  <a:lnTo>
                    <a:pt x="12693" y="6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82"/>
            <p:cNvSpPr/>
            <p:nvPr>
              <p:custDataLst>
                <p:tags r:id="rId134"/>
              </p:custDataLst>
            </p:nvPr>
          </p:nvSpPr>
          <p:spPr>
            <a:xfrm>
              <a:off x="3035300" y="641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83"/>
            <p:cNvSpPr/>
            <p:nvPr>
              <p:custDataLst>
                <p:tags r:id="rId135"/>
              </p:custDataLst>
            </p:nvPr>
          </p:nvSpPr>
          <p:spPr>
            <a:xfrm>
              <a:off x="3187700" y="459005"/>
              <a:ext cx="131852" cy="421859"/>
            </a:xfrm>
            <a:custGeom>
              <a:avLst/>
              <a:gdLst/>
              <a:ahLst/>
              <a:cxnLst/>
              <a:rect l="0" t="0" r="0" b="0"/>
              <a:pathLst>
                <a:path w="131852" h="421859">
                  <a:moveTo>
                    <a:pt x="19050" y="74395"/>
                  </a:moveTo>
                  <a:lnTo>
                    <a:pt x="19050" y="74395"/>
                  </a:lnTo>
                  <a:lnTo>
                    <a:pt x="19050" y="71024"/>
                  </a:lnTo>
                  <a:lnTo>
                    <a:pt x="19756" y="70031"/>
                  </a:lnTo>
                  <a:lnTo>
                    <a:pt x="20931" y="69369"/>
                  </a:lnTo>
                  <a:lnTo>
                    <a:pt x="22421" y="68928"/>
                  </a:lnTo>
                  <a:lnTo>
                    <a:pt x="22708" y="70045"/>
                  </a:lnTo>
                  <a:lnTo>
                    <a:pt x="19671" y="89170"/>
                  </a:lnTo>
                  <a:lnTo>
                    <a:pt x="24158" y="136078"/>
                  </a:lnTo>
                  <a:lnTo>
                    <a:pt x="25032" y="170282"/>
                  </a:lnTo>
                  <a:lnTo>
                    <a:pt x="25291" y="216165"/>
                  </a:lnTo>
                  <a:lnTo>
                    <a:pt x="25368" y="257982"/>
                  </a:lnTo>
                  <a:lnTo>
                    <a:pt x="27272" y="295773"/>
                  </a:lnTo>
                  <a:lnTo>
                    <a:pt x="30423" y="338955"/>
                  </a:lnTo>
                  <a:lnTo>
                    <a:pt x="31488" y="381359"/>
                  </a:lnTo>
                  <a:lnTo>
                    <a:pt x="29834" y="414862"/>
                  </a:lnTo>
                  <a:lnTo>
                    <a:pt x="27371" y="421858"/>
                  </a:lnTo>
                  <a:lnTo>
                    <a:pt x="26714" y="421748"/>
                  </a:lnTo>
                  <a:lnTo>
                    <a:pt x="21209" y="378031"/>
                  </a:lnTo>
                  <a:lnTo>
                    <a:pt x="19690" y="334478"/>
                  </a:lnTo>
                  <a:lnTo>
                    <a:pt x="19334" y="300054"/>
                  </a:lnTo>
                  <a:lnTo>
                    <a:pt x="19134" y="255087"/>
                  </a:lnTo>
                  <a:lnTo>
                    <a:pt x="20968" y="220554"/>
                  </a:lnTo>
                  <a:lnTo>
                    <a:pt x="23430" y="185921"/>
                  </a:lnTo>
                  <a:lnTo>
                    <a:pt x="24816" y="147029"/>
                  </a:lnTo>
                  <a:lnTo>
                    <a:pt x="25141" y="114438"/>
                  </a:lnTo>
                  <a:lnTo>
                    <a:pt x="28694" y="70502"/>
                  </a:lnTo>
                  <a:lnTo>
                    <a:pt x="38255" y="25591"/>
                  </a:lnTo>
                  <a:lnTo>
                    <a:pt x="46597" y="1960"/>
                  </a:lnTo>
                  <a:lnTo>
                    <a:pt x="50820" y="0"/>
                  </a:lnTo>
                  <a:lnTo>
                    <a:pt x="63038" y="1584"/>
                  </a:lnTo>
                  <a:lnTo>
                    <a:pt x="85784" y="13781"/>
                  </a:lnTo>
                  <a:lnTo>
                    <a:pt x="107027" y="37542"/>
                  </a:lnTo>
                  <a:lnTo>
                    <a:pt x="119984" y="60183"/>
                  </a:lnTo>
                  <a:lnTo>
                    <a:pt x="129978" y="99888"/>
                  </a:lnTo>
                  <a:lnTo>
                    <a:pt x="131851" y="116064"/>
                  </a:lnTo>
                  <a:lnTo>
                    <a:pt x="126164" y="140442"/>
                  </a:lnTo>
                  <a:lnTo>
                    <a:pt x="97509" y="178639"/>
                  </a:lnTo>
                  <a:lnTo>
                    <a:pt x="92523" y="184107"/>
                  </a:lnTo>
                  <a:lnTo>
                    <a:pt x="77575" y="192065"/>
                  </a:lnTo>
                  <a:lnTo>
                    <a:pt x="57056" y="197248"/>
                  </a:lnTo>
                  <a:lnTo>
                    <a:pt x="0" y="201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284"/>
            <p:cNvSpPr/>
            <p:nvPr>
              <p:custDataLst>
                <p:tags r:id="rId136"/>
              </p:custDataLst>
            </p:nvPr>
          </p:nvSpPr>
          <p:spPr>
            <a:xfrm>
              <a:off x="2552700" y="414777"/>
              <a:ext cx="69646" cy="265260"/>
            </a:xfrm>
            <a:custGeom>
              <a:avLst/>
              <a:gdLst/>
              <a:ahLst/>
              <a:cxnLst/>
              <a:rect l="0" t="0" r="0" b="0"/>
              <a:pathLst>
                <a:path w="69646" h="265260">
                  <a:moveTo>
                    <a:pt x="0" y="17023"/>
                  </a:moveTo>
                  <a:lnTo>
                    <a:pt x="0" y="17023"/>
                  </a:lnTo>
                  <a:lnTo>
                    <a:pt x="22490" y="0"/>
                  </a:lnTo>
                  <a:lnTo>
                    <a:pt x="41393" y="12057"/>
                  </a:lnTo>
                  <a:lnTo>
                    <a:pt x="52028" y="27751"/>
                  </a:lnTo>
                  <a:lnTo>
                    <a:pt x="64605" y="73313"/>
                  </a:lnTo>
                  <a:lnTo>
                    <a:pt x="68814" y="116781"/>
                  </a:lnTo>
                  <a:lnTo>
                    <a:pt x="69645" y="163206"/>
                  </a:lnTo>
                  <a:lnTo>
                    <a:pt x="66439" y="203708"/>
                  </a:lnTo>
                  <a:lnTo>
                    <a:pt x="51954" y="250573"/>
                  </a:lnTo>
                  <a:lnTo>
                    <a:pt x="49452" y="255273"/>
                  </a:lnTo>
                  <a:lnTo>
                    <a:pt x="41029" y="262377"/>
                  </a:lnTo>
                  <a:lnTo>
                    <a:pt x="35819" y="265259"/>
                  </a:lnTo>
                  <a:lnTo>
                    <a:pt x="12700" y="26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85"/>
            <p:cNvSpPr/>
            <p:nvPr>
              <p:custDataLst>
                <p:tags r:id="rId137"/>
              </p:custDataLst>
            </p:nvPr>
          </p:nvSpPr>
          <p:spPr>
            <a:xfrm>
              <a:off x="2419350" y="466140"/>
              <a:ext cx="93883" cy="355974"/>
            </a:xfrm>
            <a:custGeom>
              <a:avLst/>
              <a:gdLst/>
              <a:ahLst/>
              <a:cxnLst/>
              <a:rect l="0" t="0" r="0" b="0"/>
              <a:pathLst>
                <a:path w="93883" h="355974">
                  <a:moveTo>
                    <a:pt x="0" y="79960"/>
                  </a:moveTo>
                  <a:lnTo>
                    <a:pt x="0" y="79960"/>
                  </a:lnTo>
                  <a:lnTo>
                    <a:pt x="0" y="76589"/>
                  </a:lnTo>
                  <a:lnTo>
                    <a:pt x="706" y="75596"/>
                  </a:lnTo>
                  <a:lnTo>
                    <a:pt x="1881" y="74934"/>
                  </a:lnTo>
                  <a:lnTo>
                    <a:pt x="3371" y="74493"/>
                  </a:lnTo>
                  <a:lnTo>
                    <a:pt x="3658" y="74198"/>
                  </a:lnTo>
                  <a:lnTo>
                    <a:pt x="3145" y="74002"/>
                  </a:lnTo>
                  <a:lnTo>
                    <a:pt x="2096" y="73872"/>
                  </a:lnTo>
                  <a:lnTo>
                    <a:pt x="2813" y="79371"/>
                  </a:lnTo>
                  <a:lnTo>
                    <a:pt x="6590" y="118374"/>
                  </a:lnTo>
                  <a:lnTo>
                    <a:pt x="10576" y="160094"/>
                  </a:lnTo>
                  <a:lnTo>
                    <a:pt x="12071" y="198483"/>
                  </a:lnTo>
                  <a:lnTo>
                    <a:pt x="12576" y="241217"/>
                  </a:lnTo>
                  <a:lnTo>
                    <a:pt x="12663" y="277553"/>
                  </a:lnTo>
                  <a:lnTo>
                    <a:pt x="12689" y="315130"/>
                  </a:lnTo>
                  <a:lnTo>
                    <a:pt x="12699" y="355973"/>
                  </a:lnTo>
                  <a:lnTo>
                    <a:pt x="12700" y="316851"/>
                  </a:lnTo>
                  <a:lnTo>
                    <a:pt x="12700" y="279702"/>
                  </a:lnTo>
                  <a:lnTo>
                    <a:pt x="16071" y="238391"/>
                  </a:lnTo>
                  <a:lnTo>
                    <a:pt x="18167" y="202789"/>
                  </a:lnTo>
                  <a:lnTo>
                    <a:pt x="18788" y="157511"/>
                  </a:lnTo>
                  <a:lnTo>
                    <a:pt x="20815" y="124070"/>
                  </a:lnTo>
                  <a:lnTo>
                    <a:pt x="24042" y="82917"/>
                  </a:lnTo>
                  <a:lnTo>
                    <a:pt x="30291" y="41674"/>
                  </a:lnTo>
                  <a:lnTo>
                    <a:pt x="37589" y="15151"/>
                  </a:lnTo>
                  <a:lnTo>
                    <a:pt x="47045" y="2708"/>
                  </a:lnTo>
                  <a:lnTo>
                    <a:pt x="51824" y="236"/>
                  </a:lnTo>
                  <a:lnTo>
                    <a:pt x="56422" y="0"/>
                  </a:lnTo>
                  <a:lnTo>
                    <a:pt x="60898" y="1253"/>
                  </a:lnTo>
                  <a:lnTo>
                    <a:pt x="69634" y="12053"/>
                  </a:lnTo>
                  <a:lnTo>
                    <a:pt x="88324" y="52910"/>
                  </a:lnTo>
                  <a:lnTo>
                    <a:pt x="93882" y="98214"/>
                  </a:lnTo>
                  <a:lnTo>
                    <a:pt x="87116" y="122175"/>
                  </a:lnTo>
                  <a:lnTo>
                    <a:pt x="66519" y="156189"/>
                  </a:lnTo>
                  <a:lnTo>
                    <a:pt x="59868" y="159707"/>
                  </a:lnTo>
                  <a:lnTo>
                    <a:pt x="43071" y="161735"/>
                  </a:lnTo>
                  <a:lnTo>
                    <a:pt x="29491" y="158402"/>
                  </a:lnTo>
                  <a:lnTo>
                    <a:pt x="19457" y="152218"/>
                  </a:lnTo>
                  <a:lnTo>
                    <a:pt x="6350" y="124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3286"/>
          <p:cNvSpPr/>
          <p:nvPr>
            <p:custDataLst>
              <p:tags r:id="rId1"/>
            </p:custDataLst>
          </p:nvPr>
        </p:nvSpPr>
        <p:spPr>
          <a:xfrm>
            <a:off x="1109823" y="1574800"/>
            <a:ext cx="623728" cy="676234"/>
          </a:xfrm>
          <a:custGeom>
            <a:avLst/>
            <a:gdLst/>
            <a:ahLst/>
            <a:cxnLst/>
            <a:rect l="0" t="0" r="0" b="0"/>
            <a:pathLst>
              <a:path w="623728" h="676234">
                <a:moveTo>
                  <a:pt x="388777" y="0"/>
                </a:moveTo>
                <a:lnTo>
                  <a:pt x="388777" y="0"/>
                </a:lnTo>
                <a:lnTo>
                  <a:pt x="395049" y="0"/>
                </a:lnTo>
                <a:lnTo>
                  <a:pt x="391733" y="3371"/>
                </a:lnTo>
                <a:lnTo>
                  <a:pt x="344920" y="33613"/>
                </a:lnTo>
                <a:lnTo>
                  <a:pt x="301906" y="62378"/>
                </a:lnTo>
                <a:lnTo>
                  <a:pt x="261786" y="87947"/>
                </a:lnTo>
                <a:lnTo>
                  <a:pt x="223757" y="114111"/>
                </a:lnTo>
                <a:lnTo>
                  <a:pt x="185601" y="135176"/>
                </a:lnTo>
                <a:lnTo>
                  <a:pt x="140241" y="166490"/>
                </a:lnTo>
                <a:lnTo>
                  <a:pt x="105779" y="192656"/>
                </a:lnTo>
                <a:lnTo>
                  <a:pt x="93667" y="207686"/>
                </a:lnTo>
                <a:lnTo>
                  <a:pt x="88284" y="221421"/>
                </a:lnTo>
                <a:lnTo>
                  <a:pt x="88259" y="227342"/>
                </a:lnTo>
                <a:lnTo>
                  <a:pt x="91995" y="237684"/>
                </a:lnTo>
                <a:lnTo>
                  <a:pt x="107766" y="246983"/>
                </a:lnTo>
                <a:lnTo>
                  <a:pt x="144413" y="258271"/>
                </a:lnTo>
                <a:lnTo>
                  <a:pt x="186550" y="264202"/>
                </a:lnTo>
                <a:lnTo>
                  <a:pt x="224671" y="267842"/>
                </a:lnTo>
                <a:lnTo>
                  <a:pt x="261366" y="271507"/>
                </a:lnTo>
                <a:lnTo>
                  <a:pt x="307479" y="276116"/>
                </a:lnTo>
                <a:lnTo>
                  <a:pt x="343600" y="281798"/>
                </a:lnTo>
                <a:lnTo>
                  <a:pt x="382212" y="294692"/>
                </a:lnTo>
                <a:lnTo>
                  <a:pt x="398324" y="305952"/>
                </a:lnTo>
                <a:lnTo>
                  <a:pt x="403608" y="311918"/>
                </a:lnTo>
                <a:lnTo>
                  <a:pt x="405720" y="319423"/>
                </a:lnTo>
                <a:lnTo>
                  <a:pt x="404304" y="337169"/>
                </a:lnTo>
                <a:lnTo>
                  <a:pt x="395207" y="354935"/>
                </a:lnTo>
                <a:lnTo>
                  <a:pt x="362060" y="397553"/>
                </a:lnTo>
                <a:lnTo>
                  <a:pt x="318254" y="432138"/>
                </a:lnTo>
                <a:lnTo>
                  <a:pt x="275799" y="463595"/>
                </a:lnTo>
                <a:lnTo>
                  <a:pt x="233921" y="488959"/>
                </a:lnTo>
                <a:lnTo>
                  <a:pt x="188463" y="517723"/>
                </a:lnTo>
                <a:lnTo>
                  <a:pt x="145512" y="545512"/>
                </a:lnTo>
                <a:lnTo>
                  <a:pt x="104939" y="571384"/>
                </a:lnTo>
                <a:lnTo>
                  <a:pt x="59425" y="603619"/>
                </a:lnTo>
                <a:lnTo>
                  <a:pt x="15131" y="638182"/>
                </a:lnTo>
                <a:lnTo>
                  <a:pt x="1403" y="652642"/>
                </a:lnTo>
                <a:lnTo>
                  <a:pt x="0" y="658756"/>
                </a:lnTo>
                <a:lnTo>
                  <a:pt x="1886" y="664243"/>
                </a:lnTo>
                <a:lnTo>
                  <a:pt x="5967" y="669312"/>
                </a:lnTo>
                <a:lnTo>
                  <a:pt x="19907" y="674944"/>
                </a:lnTo>
                <a:lnTo>
                  <a:pt x="55116" y="676233"/>
                </a:lnTo>
                <a:lnTo>
                  <a:pt x="100120" y="672147"/>
                </a:lnTo>
                <a:lnTo>
                  <a:pt x="140266" y="666467"/>
                </a:lnTo>
                <a:lnTo>
                  <a:pt x="180853" y="660316"/>
                </a:lnTo>
                <a:lnTo>
                  <a:pt x="224159" y="652144"/>
                </a:lnTo>
                <a:lnTo>
                  <a:pt x="270151" y="642667"/>
                </a:lnTo>
                <a:lnTo>
                  <a:pt x="317645" y="635390"/>
                </a:lnTo>
                <a:lnTo>
                  <a:pt x="362997" y="628765"/>
                </a:lnTo>
                <a:lnTo>
                  <a:pt x="407714" y="622334"/>
                </a:lnTo>
                <a:lnTo>
                  <a:pt x="450362" y="617842"/>
                </a:lnTo>
                <a:lnTo>
                  <a:pt x="487928" y="616510"/>
                </a:lnTo>
                <a:lnTo>
                  <a:pt x="528927" y="614234"/>
                </a:lnTo>
                <a:lnTo>
                  <a:pt x="570003" y="610973"/>
                </a:lnTo>
                <a:lnTo>
                  <a:pt x="606216" y="606500"/>
                </a:lnTo>
                <a:lnTo>
                  <a:pt x="623727" y="596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665"/>
          <p:cNvGrpSpPr/>
          <p:nvPr/>
        </p:nvGrpSpPr>
        <p:grpSpPr>
          <a:xfrm>
            <a:off x="2063750" y="1689100"/>
            <a:ext cx="911211" cy="659240"/>
            <a:chOff x="2063750" y="1689100"/>
            <a:chExt cx="911211" cy="659240"/>
          </a:xfrm>
        </p:grpSpPr>
        <p:sp>
          <p:nvSpPr>
            <p:cNvPr id="33" name="SMARTInkShape-3287"/>
            <p:cNvSpPr/>
            <p:nvPr>
              <p:custDataLst>
                <p:tags r:id="rId120"/>
              </p:custDataLst>
            </p:nvPr>
          </p:nvSpPr>
          <p:spPr>
            <a:xfrm>
              <a:off x="2882900" y="1689100"/>
              <a:ext cx="92061" cy="368301"/>
            </a:xfrm>
            <a:custGeom>
              <a:avLst/>
              <a:gdLst/>
              <a:ahLst/>
              <a:cxnLst/>
              <a:rect l="0" t="0" r="0" b="0"/>
              <a:pathLst>
                <a:path w="92061" h="36830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5957" y="1881"/>
                  </a:lnTo>
                  <a:lnTo>
                    <a:pt x="54554" y="29232"/>
                  </a:lnTo>
                  <a:lnTo>
                    <a:pt x="67591" y="52327"/>
                  </a:lnTo>
                  <a:lnTo>
                    <a:pt x="80391" y="91626"/>
                  </a:lnTo>
                  <a:lnTo>
                    <a:pt x="87925" y="134359"/>
                  </a:lnTo>
                  <a:lnTo>
                    <a:pt x="92060" y="181862"/>
                  </a:lnTo>
                  <a:lnTo>
                    <a:pt x="90775" y="217705"/>
                  </a:lnTo>
                  <a:lnTo>
                    <a:pt x="82713" y="260101"/>
                  </a:lnTo>
                  <a:lnTo>
                    <a:pt x="68017" y="298376"/>
                  </a:lnTo>
                  <a:lnTo>
                    <a:pt x="40430" y="341344"/>
                  </a:lnTo>
                  <a:lnTo>
                    <a:pt x="23895" y="356236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88"/>
            <p:cNvSpPr/>
            <p:nvPr>
              <p:custDataLst>
                <p:tags r:id="rId121"/>
              </p:custDataLst>
            </p:nvPr>
          </p:nvSpPr>
          <p:spPr>
            <a:xfrm>
              <a:off x="2063750" y="1735129"/>
              <a:ext cx="212681" cy="613211"/>
            </a:xfrm>
            <a:custGeom>
              <a:avLst/>
              <a:gdLst/>
              <a:ahLst/>
              <a:cxnLst/>
              <a:rect l="0" t="0" r="0" b="0"/>
              <a:pathLst>
                <a:path w="212681" h="613211">
                  <a:moveTo>
                    <a:pt x="44450" y="119071"/>
                  </a:moveTo>
                  <a:lnTo>
                    <a:pt x="44450" y="119071"/>
                  </a:lnTo>
                  <a:lnTo>
                    <a:pt x="47821" y="162441"/>
                  </a:lnTo>
                  <a:lnTo>
                    <a:pt x="53288" y="208043"/>
                  </a:lnTo>
                  <a:lnTo>
                    <a:pt x="55434" y="242575"/>
                  </a:lnTo>
                  <a:lnTo>
                    <a:pt x="58523" y="290191"/>
                  </a:lnTo>
                  <a:lnTo>
                    <a:pt x="62025" y="328523"/>
                  </a:lnTo>
                  <a:lnTo>
                    <a:pt x="66579" y="376031"/>
                  </a:lnTo>
                  <a:lnTo>
                    <a:pt x="70278" y="407312"/>
                  </a:lnTo>
                  <a:lnTo>
                    <a:pt x="73568" y="441206"/>
                  </a:lnTo>
                  <a:lnTo>
                    <a:pt x="76126" y="482237"/>
                  </a:lnTo>
                  <a:lnTo>
                    <a:pt x="80333" y="527791"/>
                  </a:lnTo>
                  <a:lnTo>
                    <a:pt x="82599" y="566610"/>
                  </a:lnTo>
                  <a:lnTo>
                    <a:pt x="88613" y="613210"/>
                  </a:lnTo>
                  <a:lnTo>
                    <a:pt x="88843" y="572880"/>
                  </a:lnTo>
                  <a:lnTo>
                    <a:pt x="88875" y="540191"/>
                  </a:lnTo>
                  <a:lnTo>
                    <a:pt x="88892" y="496201"/>
                  </a:lnTo>
                  <a:lnTo>
                    <a:pt x="88898" y="456356"/>
                  </a:lnTo>
                  <a:lnTo>
                    <a:pt x="88899" y="414368"/>
                  </a:lnTo>
                  <a:lnTo>
                    <a:pt x="85529" y="374018"/>
                  </a:lnTo>
                  <a:lnTo>
                    <a:pt x="83433" y="335252"/>
                  </a:lnTo>
                  <a:lnTo>
                    <a:pt x="82811" y="293583"/>
                  </a:lnTo>
                  <a:lnTo>
                    <a:pt x="82628" y="253328"/>
                  </a:lnTo>
                  <a:lnTo>
                    <a:pt x="82573" y="214590"/>
                  </a:lnTo>
                  <a:lnTo>
                    <a:pt x="84442" y="181514"/>
                  </a:lnTo>
                  <a:lnTo>
                    <a:pt x="86919" y="144001"/>
                  </a:lnTo>
                  <a:lnTo>
                    <a:pt x="88019" y="106162"/>
                  </a:lnTo>
                  <a:lnTo>
                    <a:pt x="88639" y="66014"/>
                  </a:lnTo>
                  <a:lnTo>
                    <a:pt x="95565" y="32873"/>
                  </a:lnTo>
                  <a:lnTo>
                    <a:pt x="106444" y="15144"/>
                  </a:lnTo>
                  <a:lnTo>
                    <a:pt x="113296" y="7453"/>
                  </a:lnTo>
                  <a:lnTo>
                    <a:pt x="119980" y="3031"/>
                  </a:lnTo>
                  <a:lnTo>
                    <a:pt x="133053" y="0"/>
                  </a:lnTo>
                  <a:lnTo>
                    <a:pt x="147799" y="4767"/>
                  </a:lnTo>
                  <a:lnTo>
                    <a:pt x="161644" y="13236"/>
                  </a:lnTo>
                  <a:lnTo>
                    <a:pt x="181926" y="37697"/>
                  </a:lnTo>
                  <a:lnTo>
                    <a:pt x="200659" y="72382"/>
                  </a:lnTo>
                  <a:lnTo>
                    <a:pt x="211384" y="113939"/>
                  </a:lnTo>
                  <a:lnTo>
                    <a:pt x="212680" y="151887"/>
                  </a:lnTo>
                  <a:lnTo>
                    <a:pt x="208119" y="173167"/>
                  </a:lnTo>
                  <a:lnTo>
                    <a:pt x="181122" y="220321"/>
                  </a:lnTo>
                  <a:lnTo>
                    <a:pt x="157446" y="245296"/>
                  </a:lnTo>
                  <a:lnTo>
                    <a:pt x="131631" y="260031"/>
                  </a:lnTo>
                  <a:lnTo>
                    <a:pt x="93016" y="271923"/>
                  </a:lnTo>
                  <a:lnTo>
                    <a:pt x="53573" y="276656"/>
                  </a:lnTo>
                  <a:lnTo>
                    <a:pt x="32277" y="275892"/>
                  </a:lnTo>
                  <a:lnTo>
                    <a:pt x="0" y="265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89"/>
            <p:cNvSpPr/>
            <p:nvPr>
              <p:custDataLst>
                <p:tags r:id="rId122"/>
              </p:custDataLst>
            </p:nvPr>
          </p:nvSpPr>
          <p:spPr>
            <a:xfrm>
              <a:off x="2311400" y="2041042"/>
              <a:ext cx="133351" cy="143359"/>
            </a:xfrm>
            <a:custGeom>
              <a:avLst/>
              <a:gdLst/>
              <a:ahLst/>
              <a:cxnLst/>
              <a:rect l="0" t="0" r="0" b="0"/>
              <a:pathLst>
                <a:path w="133351" h="1433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5" y="0"/>
                  </a:lnTo>
                  <a:lnTo>
                    <a:pt x="3371" y="1562"/>
                  </a:lnTo>
                  <a:lnTo>
                    <a:pt x="47061" y="38924"/>
                  </a:lnTo>
                  <a:lnTo>
                    <a:pt x="87513" y="83532"/>
                  </a:lnTo>
                  <a:lnTo>
                    <a:pt x="119204" y="126451"/>
                  </a:lnTo>
                  <a:lnTo>
                    <a:pt x="13335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90"/>
            <p:cNvSpPr/>
            <p:nvPr>
              <p:custDataLst>
                <p:tags r:id="rId123"/>
              </p:custDataLst>
            </p:nvPr>
          </p:nvSpPr>
          <p:spPr>
            <a:xfrm>
              <a:off x="2330450" y="2050919"/>
              <a:ext cx="120651" cy="146182"/>
            </a:xfrm>
            <a:custGeom>
              <a:avLst/>
              <a:gdLst/>
              <a:ahLst/>
              <a:cxnLst/>
              <a:rect l="0" t="0" r="0" b="0"/>
              <a:pathLst>
                <a:path w="120651" h="146182">
                  <a:moveTo>
                    <a:pt x="120650" y="12831"/>
                  </a:moveTo>
                  <a:lnTo>
                    <a:pt x="120650" y="12831"/>
                  </a:lnTo>
                  <a:lnTo>
                    <a:pt x="120650" y="9460"/>
                  </a:lnTo>
                  <a:lnTo>
                    <a:pt x="119944" y="8467"/>
                  </a:lnTo>
                  <a:lnTo>
                    <a:pt x="118769" y="7805"/>
                  </a:lnTo>
                  <a:lnTo>
                    <a:pt x="114169" y="5658"/>
                  </a:lnTo>
                  <a:lnTo>
                    <a:pt x="105070" y="0"/>
                  </a:lnTo>
                  <a:lnTo>
                    <a:pt x="99680" y="1455"/>
                  </a:lnTo>
                  <a:lnTo>
                    <a:pt x="88047" y="12479"/>
                  </a:lnTo>
                  <a:lnTo>
                    <a:pt x="56192" y="59738"/>
                  </a:lnTo>
                  <a:lnTo>
                    <a:pt x="28531" y="107161"/>
                  </a:lnTo>
                  <a:lnTo>
                    <a:pt x="0" y="146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91"/>
            <p:cNvSpPr/>
            <p:nvPr>
              <p:custDataLst>
                <p:tags r:id="rId124"/>
              </p:custDataLst>
            </p:nvPr>
          </p:nvSpPr>
          <p:spPr>
            <a:xfrm>
              <a:off x="2573216" y="1722954"/>
              <a:ext cx="99252" cy="292195"/>
            </a:xfrm>
            <a:custGeom>
              <a:avLst/>
              <a:gdLst/>
              <a:ahLst/>
              <a:cxnLst/>
              <a:rect l="0" t="0" r="0" b="0"/>
              <a:pathLst>
                <a:path w="99252" h="292195">
                  <a:moveTo>
                    <a:pt x="93784" y="23296"/>
                  </a:moveTo>
                  <a:lnTo>
                    <a:pt x="93784" y="23296"/>
                  </a:lnTo>
                  <a:lnTo>
                    <a:pt x="93784" y="19925"/>
                  </a:lnTo>
                  <a:lnTo>
                    <a:pt x="95665" y="16388"/>
                  </a:lnTo>
                  <a:lnTo>
                    <a:pt x="97155" y="14457"/>
                  </a:lnTo>
                  <a:lnTo>
                    <a:pt x="98810" y="8549"/>
                  </a:lnTo>
                  <a:lnTo>
                    <a:pt x="99251" y="4998"/>
                  </a:lnTo>
                  <a:lnTo>
                    <a:pt x="98840" y="2631"/>
                  </a:lnTo>
                  <a:lnTo>
                    <a:pt x="97860" y="1053"/>
                  </a:lnTo>
                  <a:lnTo>
                    <a:pt x="96501" y="0"/>
                  </a:lnTo>
                  <a:lnTo>
                    <a:pt x="94185" y="710"/>
                  </a:lnTo>
                  <a:lnTo>
                    <a:pt x="58534" y="33272"/>
                  </a:lnTo>
                  <a:lnTo>
                    <a:pt x="29823" y="79451"/>
                  </a:lnTo>
                  <a:lnTo>
                    <a:pt x="11535" y="120936"/>
                  </a:lnTo>
                  <a:lnTo>
                    <a:pt x="3484" y="159628"/>
                  </a:lnTo>
                  <a:lnTo>
                    <a:pt x="0" y="200098"/>
                  </a:lnTo>
                  <a:lnTo>
                    <a:pt x="5710" y="245642"/>
                  </a:lnTo>
                  <a:lnTo>
                    <a:pt x="14424" y="266991"/>
                  </a:lnTo>
                  <a:lnTo>
                    <a:pt x="19711" y="274659"/>
                  </a:lnTo>
                  <a:lnTo>
                    <a:pt x="36874" y="286943"/>
                  </a:lnTo>
                  <a:lnTo>
                    <a:pt x="47377" y="292194"/>
                  </a:lnTo>
                  <a:lnTo>
                    <a:pt x="93784" y="289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92"/>
            <p:cNvSpPr/>
            <p:nvPr>
              <p:custDataLst>
                <p:tags r:id="rId125"/>
              </p:custDataLst>
            </p:nvPr>
          </p:nvSpPr>
          <p:spPr>
            <a:xfrm>
              <a:off x="2794000" y="1860550"/>
              <a:ext cx="5468" cy="127001"/>
            </a:xfrm>
            <a:custGeom>
              <a:avLst/>
              <a:gdLst/>
              <a:ahLst/>
              <a:cxnLst/>
              <a:rect l="0" t="0" r="0" b="0"/>
              <a:pathLst>
                <a:path w="5468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5467" y="10113"/>
                  </a:lnTo>
                  <a:lnTo>
                    <a:pt x="805" y="54893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93"/>
            <p:cNvSpPr/>
            <p:nvPr>
              <p:custDataLst>
                <p:tags r:id="rId126"/>
              </p:custDataLst>
            </p:nvPr>
          </p:nvSpPr>
          <p:spPr>
            <a:xfrm>
              <a:off x="2794000" y="17526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12700" y="22029"/>
                  </a:lnTo>
                  <a:lnTo>
                    <a:pt x="9329" y="13190"/>
                  </a:lnTo>
                  <a:lnTo>
                    <a:pt x="7630" y="10910"/>
                  </a:lnTo>
                  <a:lnTo>
                    <a:pt x="2575" y="699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666"/>
          <p:cNvGrpSpPr/>
          <p:nvPr/>
        </p:nvGrpSpPr>
        <p:grpSpPr>
          <a:xfrm>
            <a:off x="1095532" y="2400300"/>
            <a:ext cx="517369" cy="228601"/>
            <a:chOff x="1095532" y="2400300"/>
            <a:chExt cx="517369" cy="228601"/>
          </a:xfrm>
        </p:grpSpPr>
        <p:sp>
          <p:nvSpPr>
            <p:cNvPr id="41" name="SMARTInkShape-3294"/>
            <p:cNvSpPr/>
            <p:nvPr>
              <p:custDataLst>
                <p:tags r:id="rId115"/>
              </p:custDataLst>
            </p:nvPr>
          </p:nvSpPr>
          <p:spPr>
            <a:xfrm>
              <a:off x="1264533" y="2584450"/>
              <a:ext cx="119768" cy="30190"/>
            </a:xfrm>
            <a:custGeom>
              <a:avLst/>
              <a:gdLst/>
              <a:ahLst/>
              <a:cxnLst/>
              <a:rect l="0" t="0" r="0" b="0"/>
              <a:pathLst>
                <a:path w="119768" h="30190">
                  <a:moveTo>
                    <a:pt x="5467" y="0"/>
                  </a:moveTo>
                  <a:lnTo>
                    <a:pt x="5467" y="0"/>
                  </a:lnTo>
                  <a:lnTo>
                    <a:pt x="1103" y="10139"/>
                  </a:lnTo>
                  <a:lnTo>
                    <a:pt x="0" y="17677"/>
                  </a:lnTo>
                  <a:lnTo>
                    <a:pt x="1391" y="23849"/>
                  </a:lnTo>
                  <a:lnTo>
                    <a:pt x="2750" y="26482"/>
                  </a:lnTo>
                  <a:lnTo>
                    <a:pt x="5066" y="28238"/>
                  </a:lnTo>
                  <a:lnTo>
                    <a:pt x="11404" y="30189"/>
                  </a:lnTo>
                  <a:lnTo>
                    <a:pt x="54958" y="24637"/>
                  </a:lnTo>
                  <a:lnTo>
                    <a:pt x="1197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95"/>
            <p:cNvSpPr/>
            <p:nvPr>
              <p:custDataLst>
                <p:tags r:id="rId116"/>
              </p:custDataLst>
            </p:nvPr>
          </p:nvSpPr>
          <p:spPr>
            <a:xfrm>
              <a:off x="1568450" y="2417054"/>
              <a:ext cx="44451" cy="167397"/>
            </a:xfrm>
            <a:custGeom>
              <a:avLst/>
              <a:gdLst/>
              <a:ahLst/>
              <a:cxnLst/>
              <a:rect l="0" t="0" r="0" b="0"/>
              <a:pathLst>
                <a:path w="44451" h="167397">
                  <a:moveTo>
                    <a:pt x="0" y="34046"/>
                  </a:moveTo>
                  <a:lnTo>
                    <a:pt x="0" y="34046"/>
                  </a:lnTo>
                  <a:lnTo>
                    <a:pt x="0" y="0"/>
                  </a:lnTo>
                  <a:lnTo>
                    <a:pt x="0" y="3889"/>
                  </a:lnTo>
                  <a:lnTo>
                    <a:pt x="11933" y="49464"/>
                  </a:lnTo>
                  <a:lnTo>
                    <a:pt x="20705" y="85651"/>
                  </a:lnTo>
                  <a:lnTo>
                    <a:pt x="32240" y="123185"/>
                  </a:lnTo>
                  <a:lnTo>
                    <a:pt x="44450" y="167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96"/>
            <p:cNvSpPr/>
            <p:nvPr>
              <p:custDataLst>
                <p:tags r:id="rId117"/>
              </p:custDataLst>
            </p:nvPr>
          </p:nvSpPr>
          <p:spPr>
            <a:xfrm>
              <a:off x="1225550" y="2497017"/>
              <a:ext cx="101601" cy="11156"/>
            </a:xfrm>
            <a:custGeom>
              <a:avLst/>
              <a:gdLst/>
              <a:ahLst/>
              <a:cxnLst/>
              <a:rect l="0" t="0" r="0" b="0"/>
              <a:pathLst>
                <a:path w="101601" h="11156">
                  <a:moveTo>
                    <a:pt x="0" y="4883"/>
                  </a:moveTo>
                  <a:lnTo>
                    <a:pt x="0" y="4883"/>
                  </a:lnTo>
                  <a:lnTo>
                    <a:pt x="0" y="10350"/>
                  </a:lnTo>
                  <a:lnTo>
                    <a:pt x="17677" y="11155"/>
                  </a:lnTo>
                  <a:lnTo>
                    <a:pt x="58852" y="1103"/>
                  </a:lnTo>
                  <a:lnTo>
                    <a:pt x="83603" y="0"/>
                  </a:lnTo>
                  <a:lnTo>
                    <a:pt x="101600" y="4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97"/>
            <p:cNvSpPr/>
            <p:nvPr>
              <p:custDataLst>
                <p:tags r:id="rId118"/>
              </p:custDataLst>
            </p:nvPr>
          </p:nvSpPr>
          <p:spPr>
            <a:xfrm>
              <a:off x="1095532" y="2400300"/>
              <a:ext cx="41119" cy="1"/>
            </a:xfrm>
            <a:custGeom>
              <a:avLst/>
              <a:gdLst/>
              <a:ahLst/>
              <a:cxnLst/>
              <a:rect l="0" t="0" r="0" b="0"/>
              <a:pathLst>
                <a:path w="41119" h="1">
                  <a:moveTo>
                    <a:pt x="15718" y="0"/>
                  </a:moveTo>
                  <a:lnTo>
                    <a:pt x="15718" y="0"/>
                  </a:lnTo>
                  <a:lnTo>
                    <a:pt x="0" y="0"/>
                  </a:lnTo>
                  <a:lnTo>
                    <a:pt x="411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98"/>
            <p:cNvSpPr/>
            <p:nvPr>
              <p:custDataLst>
                <p:tags r:id="rId119"/>
              </p:custDataLst>
            </p:nvPr>
          </p:nvSpPr>
          <p:spPr>
            <a:xfrm>
              <a:off x="1098550" y="2495550"/>
              <a:ext cx="38101" cy="133351"/>
            </a:xfrm>
            <a:custGeom>
              <a:avLst/>
              <a:gdLst/>
              <a:ahLst/>
              <a:cxnLst/>
              <a:rect l="0" t="0" r="0" b="0"/>
              <a:pathLst>
                <a:path w="38101" h="133351">
                  <a:moveTo>
                    <a:pt x="0" y="0"/>
                  </a:moveTo>
                  <a:lnTo>
                    <a:pt x="0" y="0"/>
                  </a:lnTo>
                  <a:lnTo>
                    <a:pt x="12865" y="31375"/>
                  </a:lnTo>
                  <a:lnTo>
                    <a:pt x="26964" y="73328"/>
                  </a:lnTo>
                  <a:lnTo>
                    <a:pt x="35694" y="117001"/>
                  </a:lnTo>
                  <a:lnTo>
                    <a:pt x="381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3299"/>
          <p:cNvSpPr/>
          <p:nvPr>
            <p:custDataLst>
              <p:tags r:id="rId2"/>
            </p:custDataLst>
          </p:nvPr>
        </p:nvSpPr>
        <p:spPr>
          <a:xfrm>
            <a:off x="1157353" y="1436027"/>
            <a:ext cx="181209" cy="110525"/>
          </a:xfrm>
          <a:custGeom>
            <a:avLst/>
            <a:gdLst/>
            <a:ahLst/>
            <a:cxnLst/>
            <a:rect l="0" t="0" r="0" b="0"/>
            <a:pathLst>
              <a:path w="181209" h="110525">
                <a:moveTo>
                  <a:pt x="61847" y="30823"/>
                </a:moveTo>
                <a:lnTo>
                  <a:pt x="61847" y="30823"/>
                </a:lnTo>
                <a:lnTo>
                  <a:pt x="65218" y="27452"/>
                </a:lnTo>
                <a:lnTo>
                  <a:pt x="66211" y="27165"/>
                </a:lnTo>
                <a:lnTo>
                  <a:pt x="66873" y="27679"/>
                </a:lnTo>
                <a:lnTo>
                  <a:pt x="67314" y="28727"/>
                </a:lnTo>
                <a:lnTo>
                  <a:pt x="68314" y="29425"/>
                </a:lnTo>
                <a:lnTo>
                  <a:pt x="71306" y="30202"/>
                </a:lnTo>
                <a:lnTo>
                  <a:pt x="74988" y="36191"/>
                </a:lnTo>
                <a:lnTo>
                  <a:pt x="79146" y="49582"/>
                </a:lnTo>
                <a:lnTo>
                  <a:pt x="79413" y="58916"/>
                </a:lnTo>
                <a:lnTo>
                  <a:pt x="71956" y="88328"/>
                </a:lnTo>
                <a:lnTo>
                  <a:pt x="64223" y="98949"/>
                </a:lnTo>
                <a:lnTo>
                  <a:pt x="59198" y="103757"/>
                </a:lnTo>
                <a:lnTo>
                  <a:pt x="47970" y="109099"/>
                </a:lnTo>
                <a:lnTo>
                  <a:pt x="42012" y="110524"/>
                </a:lnTo>
                <a:lnTo>
                  <a:pt x="36629" y="110062"/>
                </a:lnTo>
                <a:lnTo>
                  <a:pt x="26885" y="105787"/>
                </a:lnTo>
                <a:lnTo>
                  <a:pt x="13466" y="88704"/>
                </a:lnTo>
                <a:lnTo>
                  <a:pt x="2065" y="67082"/>
                </a:lnTo>
                <a:lnTo>
                  <a:pt x="0" y="55404"/>
                </a:lnTo>
                <a:lnTo>
                  <a:pt x="963" y="45041"/>
                </a:lnTo>
                <a:lnTo>
                  <a:pt x="2208" y="40301"/>
                </a:lnTo>
                <a:lnTo>
                  <a:pt x="7354" y="33154"/>
                </a:lnTo>
                <a:lnTo>
                  <a:pt x="10701" y="30260"/>
                </a:lnTo>
                <a:lnTo>
                  <a:pt x="15050" y="29037"/>
                </a:lnTo>
                <a:lnTo>
                  <a:pt x="53437" y="33819"/>
                </a:lnTo>
                <a:lnTo>
                  <a:pt x="86997" y="47355"/>
                </a:lnTo>
                <a:lnTo>
                  <a:pt x="131655" y="71820"/>
                </a:lnTo>
                <a:lnTo>
                  <a:pt x="145874" y="78405"/>
                </a:lnTo>
                <a:lnTo>
                  <a:pt x="164225" y="81199"/>
                </a:lnTo>
                <a:lnTo>
                  <a:pt x="166788" y="79929"/>
                </a:lnTo>
                <a:lnTo>
                  <a:pt x="171517" y="74756"/>
                </a:lnTo>
                <a:lnTo>
                  <a:pt x="178146" y="63909"/>
                </a:lnTo>
                <a:lnTo>
                  <a:pt x="181208" y="48387"/>
                </a:lnTo>
                <a:lnTo>
                  <a:pt x="178744" y="30383"/>
                </a:lnTo>
                <a:lnTo>
                  <a:pt x="173545" y="15013"/>
                </a:lnTo>
                <a:lnTo>
                  <a:pt x="160795" y="1523"/>
                </a:lnTo>
                <a:lnTo>
                  <a:pt x="154623" y="0"/>
                </a:lnTo>
                <a:lnTo>
                  <a:pt x="140240" y="2072"/>
                </a:lnTo>
                <a:lnTo>
                  <a:pt x="119647" y="11172"/>
                </a:lnTo>
                <a:lnTo>
                  <a:pt x="74547" y="498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668"/>
          <p:cNvGrpSpPr/>
          <p:nvPr/>
        </p:nvGrpSpPr>
        <p:grpSpPr>
          <a:xfrm>
            <a:off x="3543492" y="1873250"/>
            <a:ext cx="247459" cy="148536"/>
            <a:chOff x="3543492" y="1873250"/>
            <a:chExt cx="247459" cy="148536"/>
          </a:xfrm>
        </p:grpSpPr>
        <p:sp>
          <p:nvSpPr>
            <p:cNvPr id="48" name="SMARTInkShape-3300"/>
            <p:cNvSpPr/>
            <p:nvPr>
              <p:custDataLst>
                <p:tags r:id="rId113"/>
              </p:custDataLst>
            </p:nvPr>
          </p:nvSpPr>
          <p:spPr>
            <a:xfrm>
              <a:off x="3556000" y="1873250"/>
              <a:ext cx="171451" cy="6335"/>
            </a:xfrm>
            <a:custGeom>
              <a:avLst/>
              <a:gdLst/>
              <a:ahLst/>
              <a:cxnLst/>
              <a:rect l="0" t="0" r="0" b="0"/>
              <a:pathLst>
                <a:path w="171451" h="6335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40799" y="6334"/>
                  </a:lnTo>
                  <a:lnTo>
                    <a:pt x="80135" y="5640"/>
                  </a:lnTo>
                  <a:lnTo>
                    <a:pt x="126105" y="132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01"/>
            <p:cNvSpPr/>
            <p:nvPr>
              <p:custDataLst>
                <p:tags r:id="rId114"/>
              </p:custDataLst>
            </p:nvPr>
          </p:nvSpPr>
          <p:spPr>
            <a:xfrm>
              <a:off x="3543492" y="1981200"/>
              <a:ext cx="247459" cy="40586"/>
            </a:xfrm>
            <a:custGeom>
              <a:avLst/>
              <a:gdLst/>
              <a:ahLst/>
              <a:cxnLst/>
              <a:rect l="0" t="0" r="0" b="0"/>
              <a:pathLst>
                <a:path w="247459" h="40586">
                  <a:moveTo>
                    <a:pt x="25208" y="12700"/>
                  </a:moveTo>
                  <a:lnTo>
                    <a:pt x="25208" y="12700"/>
                  </a:lnTo>
                  <a:lnTo>
                    <a:pt x="4160" y="24909"/>
                  </a:lnTo>
                  <a:lnTo>
                    <a:pt x="1299" y="27895"/>
                  </a:lnTo>
                  <a:lnTo>
                    <a:pt x="96" y="30591"/>
                  </a:lnTo>
                  <a:lnTo>
                    <a:pt x="0" y="33094"/>
                  </a:lnTo>
                  <a:lnTo>
                    <a:pt x="2053" y="35468"/>
                  </a:lnTo>
                  <a:lnTo>
                    <a:pt x="9978" y="39988"/>
                  </a:lnTo>
                  <a:lnTo>
                    <a:pt x="22437" y="40585"/>
                  </a:lnTo>
                  <a:lnTo>
                    <a:pt x="63545" y="35220"/>
                  </a:lnTo>
                  <a:lnTo>
                    <a:pt x="106132" y="28072"/>
                  </a:lnTo>
                  <a:lnTo>
                    <a:pt x="146474" y="24780"/>
                  </a:lnTo>
                  <a:lnTo>
                    <a:pt x="190334" y="16907"/>
                  </a:lnTo>
                  <a:lnTo>
                    <a:pt x="247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669"/>
          <p:cNvGrpSpPr/>
          <p:nvPr/>
        </p:nvGrpSpPr>
        <p:grpSpPr>
          <a:xfrm>
            <a:off x="4193866" y="1546599"/>
            <a:ext cx="467035" cy="929902"/>
            <a:chOff x="4193866" y="1546599"/>
            <a:chExt cx="467035" cy="929902"/>
          </a:xfrm>
        </p:grpSpPr>
        <p:sp>
          <p:nvSpPr>
            <p:cNvPr id="51" name="SMARTInkShape-3302"/>
            <p:cNvSpPr/>
            <p:nvPr>
              <p:custDataLst>
                <p:tags r:id="rId106"/>
              </p:custDataLst>
            </p:nvPr>
          </p:nvSpPr>
          <p:spPr>
            <a:xfrm>
              <a:off x="4199799" y="1727200"/>
              <a:ext cx="461102" cy="361079"/>
            </a:xfrm>
            <a:custGeom>
              <a:avLst/>
              <a:gdLst/>
              <a:ahLst/>
              <a:cxnLst/>
              <a:rect l="0" t="0" r="0" b="0"/>
              <a:pathLst>
                <a:path w="461102" h="361079">
                  <a:moveTo>
                    <a:pt x="365851" y="0"/>
                  </a:moveTo>
                  <a:lnTo>
                    <a:pt x="365851" y="0"/>
                  </a:lnTo>
                  <a:lnTo>
                    <a:pt x="325687" y="14747"/>
                  </a:lnTo>
                  <a:lnTo>
                    <a:pt x="289040" y="26006"/>
                  </a:lnTo>
                  <a:lnTo>
                    <a:pt x="249488" y="40161"/>
                  </a:lnTo>
                  <a:lnTo>
                    <a:pt x="201990" y="57165"/>
                  </a:lnTo>
                  <a:lnTo>
                    <a:pt x="164115" y="71736"/>
                  </a:lnTo>
                  <a:lnTo>
                    <a:pt x="124985" y="86088"/>
                  </a:lnTo>
                  <a:lnTo>
                    <a:pt x="80371" y="112122"/>
                  </a:lnTo>
                  <a:lnTo>
                    <a:pt x="73165" y="120623"/>
                  </a:lnTo>
                  <a:lnTo>
                    <a:pt x="71244" y="124865"/>
                  </a:lnTo>
                  <a:lnTo>
                    <a:pt x="72080" y="128399"/>
                  </a:lnTo>
                  <a:lnTo>
                    <a:pt x="74753" y="131460"/>
                  </a:lnTo>
                  <a:lnTo>
                    <a:pt x="78653" y="134207"/>
                  </a:lnTo>
                  <a:lnTo>
                    <a:pt x="121224" y="145884"/>
                  </a:lnTo>
                  <a:lnTo>
                    <a:pt x="159407" y="157855"/>
                  </a:lnTo>
                  <a:lnTo>
                    <a:pt x="204187" y="168738"/>
                  </a:lnTo>
                  <a:lnTo>
                    <a:pt x="233232" y="183209"/>
                  </a:lnTo>
                  <a:lnTo>
                    <a:pt x="235811" y="187756"/>
                  </a:lnTo>
                  <a:lnTo>
                    <a:pt x="236119" y="192904"/>
                  </a:lnTo>
                  <a:lnTo>
                    <a:pt x="234913" y="198453"/>
                  </a:lnTo>
                  <a:lnTo>
                    <a:pt x="220402" y="212144"/>
                  </a:lnTo>
                  <a:lnTo>
                    <a:pt x="184466" y="235718"/>
                  </a:lnTo>
                  <a:lnTo>
                    <a:pt x="140657" y="260578"/>
                  </a:lnTo>
                  <a:lnTo>
                    <a:pt x="93810" y="285817"/>
                  </a:lnTo>
                  <a:lnTo>
                    <a:pt x="47217" y="309517"/>
                  </a:lnTo>
                  <a:lnTo>
                    <a:pt x="10314" y="331132"/>
                  </a:lnTo>
                  <a:lnTo>
                    <a:pt x="166" y="343314"/>
                  </a:lnTo>
                  <a:lnTo>
                    <a:pt x="0" y="348115"/>
                  </a:lnTo>
                  <a:lnTo>
                    <a:pt x="2712" y="352021"/>
                  </a:lnTo>
                  <a:lnTo>
                    <a:pt x="7341" y="355330"/>
                  </a:lnTo>
                  <a:lnTo>
                    <a:pt x="34083" y="359989"/>
                  </a:lnTo>
                  <a:lnTo>
                    <a:pt x="64352" y="361078"/>
                  </a:lnTo>
                  <a:lnTo>
                    <a:pt x="98501" y="360857"/>
                  </a:lnTo>
                  <a:lnTo>
                    <a:pt x="141527" y="356765"/>
                  </a:lnTo>
                  <a:lnTo>
                    <a:pt x="181792" y="351790"/>
                  </a:lnTo>
                  <a:lnTo>
                    <a:pt x="223983" y="349297"/>
                  </a:lnTo>
                  <a:lnTo>
                    <a:pt x="264314" y="345109"/>
                  </a:lnTo>
                  <a:lnTo>
                    <a:pt x="306524" y="342849"/>
                  </a:lnTo>
                  <a:lnTo>
                    <a:pt x="348978" y="338730"/>
                  </a:lnTo>
                  <a:lnTo>
                    <a:pt x="385398" y="337519"/>
                  </a:lnTo>
                  <a:lnTo>
                    <a:pt x="461101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03"/>
            <p:cNvSpPr/>
            <p:nvPr>
              <p:custDataLst>
                <p:tags r:id="rId107"/>
              </p:custDataLst>
            </p:nvPr>
          </p:nvSpPr>
          <p:spPr>
            <a:xfrm>
              <a:off x="4216400" y="23495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05" y="47105"/>
                  </a:lnTo>
                  <a:lnTo>
                    <a:pt x="9460" y="94120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04"/>
            <p:cNvSpPr/>
            <p:nvPr>
              <p:custDataLst>
                <p:tags r:id="rId108"/>
              </p:custDataLst>
            </p:nvPr>
          </p:nvSpPr>
          <p:spPr>
            <a:xfrm>
              <a:off x="4193866" y="2257167"/>
              <a:ext cx="35235" cy="16134"/>
            </a:xfrm>
            <a:custGeom>
              <a:avLst/>
              <a:gdLst/>
              <a:ahLst/>
              <a:cxnLst/>
              <a:rect l="0" t="0" r="0" b="0"/>
              <a:pathLst>
                <a:path w="35235" h="16134">
                  <a:moveTo>
                    <a:pt x="9834" y="16133"/>
                  </a:moveTo>
                  <a:lnTo>
                    <a:pt x="9834" y="16133"/>
                  </a:lnTo>
                  <a:lnTo>
                    <a:pt x="9834" y="12762"/>
                  </a:lnTo>
                  <a:lnTo>
                    <a:pt x="7952" y="9225"/>
                  </a:lnTo>
                  <a:lnTo>
                    <a:pt x="0" y="0"/>
                  </a:lnTo>
                  <a:lnTo>
                    <a:pt x="1465" y="1437"/>
                  </a:lnTo>
                  <a:lnTo>
                    <a:pt x="35234" y="16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05"/>
            <p:cNvSpPr/>
            <p:nvPr>
              <p:custDataLst>
                <p:tags r:id="rId109"/>
              </p:custDataLst>
            </p:nvPr>
          </p:nvSpPr>
          <p:spPr>
            <a:xfrm>
              <a:off x="4343400" y="23622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4343" y="0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306"/>
            <p:cNvSpPr/>
            <p:nvPr>
              <p:custDataLst>
                <p:tags r:id="rId110"/>
              </p:custDataLst>
            </p:nvPr>
          </p:nvSpPr>
          <p:spPr>
            <a:xfrm>
              <a:off x="4369683" y="2432050"/>
              <a:ext cx="94368" cy="36074"/>
            </a:xfrm>
            <a:custGeom>
              <a:avLst/>
              <a:gdLst/>
              <a:ahLst/>
              <a:cxnLst/>
              <a:rect l="0" t="0" r="0" b="0"/>
              <a:pathLst>
                <a:path w="94368" h="36074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7839"/>
                  </a:lnTo>
                  <a:lnTo>
                    <a:pt x="0" y="31259"/>
                  </a:lnTo>
                  <a:lnTo>
                    <a:pt x="411" y="33540"/>
                  </a:lnTo>
                  <a:lnTo>
                    <a:pt x="1391" y="35059"/>
                  </a:lnTo>
                  <a:lnTo>
                    <a:pt x="2749" y="36073"/>
                  </a:lnTo>
                  <a:lnTo>
                    <a:pt x="5066" y="36043"/>
                  </a:lnTo>
                  <a:lnTo>
                    <a:pt x="48051" y="2327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307"/>
            <p:cNvSpPr/>
            <p:nvPr>
              <p:custDataLst>
                <p:tags r:id="rId111"/>
              </p:custDataLst>
            </p:nvPr>
          </p:nvSpPr>
          <p:spPr>
            <a:xfrm>
              <a:off x="4211782" y="1546599"/>
              <a:ext cx="204012" cy="90311"/>
            </a:xfrm>
            <a:custGeom>
              <a:avLst/>
              <a:gdLst/>
              <a:ahLst/>
              <a:cxnLst/>
              <a:rect l="0" t="0" r="0" b="0"/>
              <a:pathLst>
                <a:path w="204012" h="90311">
                  <a:moveTo>
                    <a:pt x="99868" y="21851"/>
                  </a:moveTo>
                  <a:lnTo>
                    <a:pt x="99868" y="21851"/>
                  </a:lnTo>
                  <a:lnTo>
                    <a:pt x="99868" y="28593"/>
                  </a:lnTo>
                  <a:lnTo>
                    <a:pt x="93126" y="46269"/>
                  </a:lnTo>
                  <a:lnTo>
                    <a:pt x="82191" y="62639"/>
                  </a:lnTo>
                  <a:lnTo>
                    <a:pt x="66643" y="76426"/>
                  </a:lnTo>
                  <a:lnTo>
                    <a:pt x="54763" y="81385"/>
                  </a:lnTo>
                  <a:lnTo>
                    <a:pt x="42427" y="82883"/>
                  </a:lnTo>
                  <a:lnTo>
                    <a:pt x="29888" y="81196"/>
                  </a:lnTo>
                  <a:lnTo>
                    <a:pt x="19142" y="74332"/>
                  </a:lnTo>
                  <a:lnTo>
                    <a:pt x="4116" y="56050"/>
                  </a:lnTo>
                  <a:lnTo>
                    <a:pt x="0" y="39745"/>
                  </a:lnTo>
                  <a:lnTo>
                    <a:pt x="834" y="35191"/>
                  </a:lnTo>
                  <a:lnTo>
                    <a:pt x="5523" y="28251"/>
                  </a:lnTo>
                  <a:lnTo>
                    <a:pt x="12311" y="24695"/>
                  </a:lnTo>
                  <a:lnTo>
                    <a:pt x="34909" y="22413"/>
                  </a:lnTo>
                  <a:lnTo>
                    <a:pt x="58357" y="25388"/>
                  </a:lnTo>
                  <a:lnTo>
                    <a:pt x="95928" y="42854"/>
                  </a:lnTo>
                  <a:lnTo>
                    <a:pt x="143322" y="73398"/>
                  </a:lnTo>
                  <a:lnTo>
                    <a:pt x="176776" y="89615"/>
                  </a:lnTo>
                  <a:lnTo>
                    <a:pt x="180774" y="90310"/>
                  </a:lnTo>
                  <a:lnTo>
                    <a:pt x="184144" y="89363"/>
                  </a:lnTo>
                  <a:lnTo>
                    <a:pt x="189770" y="84547"/>
                  </a:lnTo>
                  <a:lnTo>
                    <a:pt x="199131" y="69252"/>
                  </a:lnTo>
                  <a:lnTo>
                    <a:pt x="203487" y="58440"/>
                  </a:lnTo>
                  <a:lnTo>
                    <a:pt x="204011" y="46580"/>
                  </a:lnTo>
                  <a:lnTo>
                    <a:pt x="201187" y="34958"/>
                  </a:lnTo>
                  <a:lnTo>
                    <a:pt x="187876" y="16000"/>
                  </a:lnTo>
                  <a:lnTo>
                    <a:pt x="180610" y="8667"/>
                  </a:lnTo>
                  <a:lnTo>
                    <a:pt x="171142" y="3833"/>
                  </a:lnTo>
                  <a:lnTo>
                    <a:pt x="161179" y="203"/>
                  </a:lnTo>
                  <a:lnTo>
                    <a:pt x="149695" y="0"/>
                  </a:lnTo>
                  <a:lnTo>
                    <a:pt x="128446" y="5619"/>
                  </a:lnTo>
                  <a:lnTo>
                    <a:pt x="108257" y="18218"/>
                  </a:lnTo>
                  <a:lnTo>
                    <a:pt x="98187" y="29408"/>
                  </a:lnTo>
                  <a:lnTo>
                    <a:pt x="92065" y="40732"/>
                  </a:lnTo>
                  <a:lnTo>
                    <a:pt x="89345" y="50468"/>
                  </a:lnTo>
                  <a:lnTo>
                    <a:pt x="90030" y="55040"/>
                  </a:lnTo>
                  <a:lnTo>
                    <a:pt x="99868" y="72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308"/>
            <p:cNvSpPr/>
            <p:nvPr>
              <p:custDataLst>
                <p:tags r:id="rId112"/>
              </p:custDataLst>
            </p:nvPr>
          </p:nvSpPr>
          <p:spPr>
            <a:xfrm>
              <a:off x="4572000" y="23114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56" y="46239"/>
                  </a:lnTo>
                  <a:lnTo>
                    <a:pt x="16838" y="89096"/>
                  </a:lnTo>
                  <a:lnTo>
                    <a:pt x="18758" y="134935"/>
                  </a:lnTo>
                  <a:lnTo>
                    <a:pt x="190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670"/>
          <p:cNvGrpSpPr/>
          <p:nvPr/>
        </p:nvGrpSpPr>
        <p:grpSpPr>
          <a:xfrm>
            <a:off x="4997815" y="1422400"/>
            <a:ext cx="1613759" cy="672720"/>
            <a:chOff x="4997815" y="1422400"/>
            <a:chExt cx="1613759" cy="672720"/>
          </a:xfrm>
        </p:grpSpPr>
        <p:sp>
          <p:nvSpPr>
            <p:cNvPr id="59" name="SMARTInkShape-3309"/>
            <p:cNvSpPr/>
            <p:nvPr>
              <p:custDataLst>
                <p:tags r:id="rId95"/>
              </p:custDataLst>
            </p:nvPr>
          </p:nvSpPr>
          <p:spPr>
            <a:xfrm>
              <a:off x="5582087" y="1748650"/>
              <a:ext cx="136590" cy="346470"/>
            </a:xfrm>
            <a:custGeom>
              <a:avLst/>
              <a:gdLst/>
              <a:ahLst/>
              <a:cxnLst/>
              <a:rect l="0" t="0" r="0" b="0"/>
              <a:pathLst>
                <a:path w="136590" h="346470">
                  <a:moveTo>
                    <a:pt x="37663" y="42050"/>
                  </a:moveTo>
                  <a:lnTo>
                    <a:pt x="37663" y="42050"/>
                  </a:lnTo>
                  <a:lnTo>
                    <a:pt x="30921" y="48792"/>
                  </a:lnTo>
                  <a:lnTo>
                    <a:pt x="27611" y="59628"/>
                  </a:lnTo>
                  <a:lnTo>
                    <a:pt x="24606" y="103501"/>
                  </a:lnTo>
                  <a:lnTo>
                    <a:pt x="20006" y="147086"/>
                  </a:lnTo>
                  <a:lnTo>
                    <a:pt x="18888" y="193404"/>
                  </a:lnTo>
                  <a:lnTo>
                    <a:pt x="15324" y="235611"/>
                  </a:lnTo>
                  <a:lnTo>
                    <a:pt x="9799" y="276025"/>
                  </a:lnTo>
                  <a:lnTo>
                    <a:pt x="4543" y="321531"/>
                  </a:lnTo>
                  <a:lnTo>
                    <a:pt x="219" y="346469"/>
                  </a:lnTo>
                  <a:lnTo>
                    <a:pt x="0" y="345890"/>
                  </a:lnTo>
                  <a:lnTo>
                    <a:pt x="463" y="339368"/>
                  </a:lnTo>
                  <a:lnTo>
                    <a:pt x="8390" y="302673"/>
                  </a:lnTo>
                  <a:lnTo>
                    <a:pt x="19964" y="258396"/>
                  </a:lnTo>
                  <a:lnTo>
                    <a:pt x="30224" y="214338"/>
                  </a:lnTo>
                  <a:lnTo>
                    <a:pt x="35459" y="174551"/>
                  </a:lnTo>
                  <a:lnTo>
                    <a:pt x="47122" y="126935"/>
                  </a:lnTo>
                  <a:lnTo>
                    <a:pt x="60613" y="79352"/>
                  </a:lnTo>
                  <a:lnTo>
                    <a:pt x="72744" y="38600"/>
                  </a:lnTo>
                  <a:lnTo>
                    <a:pt x="80740" y="5699"/>
                  </a:lnTo>
                  <a:lnTo>
                    <a:pt x="83314" y="2999"/>
                  </a:lnTo>
                  <a:lnTo>
                    <a:pt x="91819" y="0"/>
                  </a:lnTo>
                  <a:lnTo>
                    <a:pt x="100773" y="548"/>
                  </a:lnTo>
                  <a:lnTo>
                    <a:pt x="105137" y="1682"/>
                  </a:lnTo>
                  <a:lnTo>
                    <a:pt x="115629" y="12349"/>
                  </a:lnTo>
                  <a:lnTo>
                    <a:pt x="125937" y="30261"/>
                  </a:lnTo>
                  <a:lnTo>
                    <a:pt x="135000" y="66701"/>
                  </a:lnTo>
                  <a:lnTo>
                    <a:pt x="136589" y="99762"/>
                  </a:lnTo>
                  <a:lnTo>
                    <a:pt x="131960" y="118735"/>
                  </a:lnTo>
                  <a:lnTo>
                    <a:pt x="118049" y="141912"/>
                  </a:lnTo>
                  <a:lnTo>
                    <a:pt x="102788" y="151815"/>
                  </a:lnTo>
                  <a:lnTo>
                    <a:pt x="84952" y="157157"/>
                  </a:lnTo>
                  <a:lnTo>
                    <a:pt x="67617" y="157179"/>
                  </a:lnTo>
                  <a:lnTo>
                    <a:pt x="31313" y="137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310"/>
            <p:cNvSpPr/>
            <p:nvPr>
              <p:custDataLst>
                <p:tags r:id="rId96"/>
              </p:custDataLst>
            </p:nvPr>
          </p:nvSpPr>
          <p:spPr>
            <a:xfrm>
              <a:off x="5810250" y="1666392"/>
              <a:ext cx="86811" cy="243918"/>
            </a:xfrm>
            <a:custGeom>
              <a:avLst/>
              <a:gdLst/>
              <a:ahLst/>
              <a:cxnLst/>
              <a:rect l="0" t="0" r="0" b="0"/>
              <a:pathLst>
                <a:path w="86811" h="243918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4364" y="2952"/>
                  </a:lnTo>
                  <a:lnTo>
                    <a:pt x="5026" y="1777"/>
                  </a:lnTo>
                  <a:lnTo>
                    <a:pt x="5467" y="287"/>
                  </a:lnTo>
                  <a:lnTo>
                    <a:pt x="6467" y="0"/>
                  </a:lnTo>
                  <a:lnTo>
                    <a:pt x="9459" y="1562"/>
                  </a:lnTo>
                  <a:lnTo>
                    <a:pt x="33463" y="27892"/>
                  </a:lnTo>
                  <a:lnTo>
                    <a:pt x="61844" y="74470"/>
                  </a:lnTo>
                  <a:lnTo>
                    <a:pt x="79379" y="118529"/>
                  </a:lnTo>
                  <a:lnTo>
                    <a:pt x="86810" y="163775"/>
                  </a:lnTo>
                  <a:lnTo>
                    <a:pt x="85116" y="203365"/>
                  </a:lnTo>
                  <a:lnTo>
                    <a:pt x="79939" y="224873"/>
                  </a:lnTo>
                  <a:lnTo>
                    <a:pt x="72217" y="236266"/>
                  </a:lnTo>
                  <a:lnTo>
                    <a:pt x="67195" y="241280"/>
                  </a:lnTo>
                  <a:lnTo>
                    <a:pt x="62435" y="243917"/>
                  </a:lnTo>
                  <a:lnTo>
                    <a:pt x="44450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311"/>
            <p:cNvSpPr/>
            <p:nvPr>
              <p:custDataLst>
                <p:tags r:id="rId97"/>
              </p:custDataLst>
            </p:nvPr>
          </p:nvSpPr>
          <p:spPr>
            <a:xfrm>
              <a:off x="5213350" y="1787042"/>
              <a:ext cx="44451" cy="149709"/>
            </a:xfrm>
            <a:custGeom>
              <a:avLst/>
              <a:gdLst/>
              <a:ahLst/>
              <a:cxnLst/>
              <a:rect l="0" t="0" r="0" b="0"/>
              <a:pathLst>
                <a:path w="44451" h="1497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15110" y="42198"/>
                  </a:lnTo>
                  <a:lnTo>
                    <a:pt x="20412" y="87869"/>
                  </a:lnTo>
                  <a:lnTo>
                    <a:pt x="25449" y="132157"/>
                  </a:lnTo>
                  <a:lnTo>
                    <a:pt x="28479" y="141437"/>
                  </a:lnTo>
                  <a:lnTo>
                    <a:pt x="30980" y="144194"/>
                  </a:lnTo>
                  <a:lnTo>
                    <a:pt x="44450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312"/>
            <p:cNvSpPr/>
            <p:nvPr>
              <p:custDataLst>
                <p:tags r:id="rId98"/>
              </p:custDataLst>
            </p:nvPr>
          </p:nvSpPr>
          <p:spPr>
            <a:xfrm>
              <a:off x="4997815" y="1717192"/>
              <a:ext cx="88536" cy="269603"/>
            </a:xfrm>
            <a:custGeom>
              <a:avLst/>
              <a:gdLst/>
              <a:ahLst/>
              <a:cxnLst/>
              <a:rect l="0" t="0" r="0" b="0"/>
              <a:pathLst>
                <a:path w="88536" h="269603">
                  <a:moveTo>
                    <a:pt x="75835" y="3658"/>
                  </a:moveTo>
                  <a:lnTo>
                    <a:pt x="75835" y="3658"/>
                  </a:lnTo>
                  <a:lnTo>
                    <a:pt x="75835" y="287"/>
                  </a:lnTo>
                  <a:lnTo>
                    <a:pt x="75129" y="0"/>
                  </a:lnTo>
                  <a:lnTo>
                    <a:pt x="63626" y="6408"/>
                  </a:lnTo>
                  <a:lnTo>
                    <a:pt x="52070" y="19054"/>
                  </a:lnTo>
                  <a:lnTo>
                    <a:pt x="29440" y="62278"/>
                  </a:lnTo>
                  <a:lnTo>
                    <a:pt x="17403" y="89230"/>
                  </a:lnTo>
                  <a:lnTo>
                    <a:pt x="7932" y="134714"/>
                  </a:lnTo>
                  <a:lnTo>
                    <a:pt x="1483" y="176615"/>
                  </a:lnTo>
                  <a:lnTo>
                    <a:pt x="0" y="209272"/>
                  </a:lnTo>
                  <a:lnTo>
                    <a:pt x="6485" y="234463"/>
                  </a:lnTo>
                  <a:lnTo>
                    <a:pt x="20715" y="256430"/>
                  </a:lnTo>
                  <a:lnTo>
                    <a:pt x="32287" y="266049"/>
                  </a:lnTo>
                  <a:lnTo>
                    <a:pt x="38336" y="269602"/>
                  </a:lnTo>
                  <a:lnTo>
                    <a:pt x="46603" y="269148"/>
                  </a:lnTo>
                  <a:lnTo>
                    <a:pt x="88535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313"/>
            <p:cNvSpPr/>
            <p:nvPr>
              <p:custDataLst>
                <p:tags r:id="rId99"/>
              </p:custDataLst>
            </p:nvPr>
          </p:nvSpPr>
          <p:spPr>
            <a:xfrm>
              <a:off x="5353050" y="1866900"/>
              <a:ext cx="101601" cy="22709"/>
            </a:xfrm>
            <a:custGeom>
              <a:avLst/>
              <a:gdLst/>
              <a:ahLst/>
              <a:cxnLst/>
              <a:rect l="0" t="0" r="0" b="0"/>
              <a:pathLst>
                <a:path w="1016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6" y="22708"/>
                  </a:lnTo>
                  <a:lnTo>
                    <a:pt x="5774" y="20448"/>
                  </a:lnTo>
                  <a:lnTo>
                    <a:pt x="49745" y="1401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314"/>
            <p:cNvSpPr/>
            <p:nvPr>
              <p:custDataLst>
                <p:tags r:id="rId100"/>
              </p:custDataLst>
            </p:nvPr>
          </p:nvSpPr>
          <p:spPr>
            <a:xfrm>
              <a:off x="5924550" y="15367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238" y="55284"/>
                  </a:lnTo>
                  <a:lnTo>
                    <a:pt x="1987" y="65258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315"/>
            <p:cNvSpPr/>
            <p:nvPr>
              <p:custDataLst>
                <p:tags r:id="rId101"/>
              </p:custDataLst>
            </p:nvPr>
          </p:nvSpPr>
          <p:spPr>
            <a:xfrm>
              <a:off x="5896080" y="1422400"/>
              <a:ext cx="24955" cy="38101"/>
            </a:xfrm>
            <a:custGeom>
              <a:avLst/>
              <a:gdLst/>
              <a:ahLst/>
              <a:cxnLst/>
              <a:rect l="0" t="0" r="0" b="0"/>
              <a:pathLst>
                <a:path w="24955" h="38101">
                  <a:moveTo>
                    <a:pt x="9420" y="0"/>
                  </a:moveTo>
                  <a:lnTo>
                    <a:pt x="9420" y="0"/>
                  </a:lnTo>
                  <a:lnTo>
                    <a:pt x="4350" y="5775"/>
                  </a:lnTo>
                  <a:lnTo>
                    <a:pt x="581" y="12209"/>
                  </a:lnTo>
                  <a:lnTo>
                    <a:pt x="0" y="15901"/>
                  </a:lnTo>
                  <a:lnTo>
                    <a:pt x="1235" y="23765"/>
                  </a:lnTo>
                  <a:lnTo>
                    <a:pt x="5897" y="32755"/>
                  </a:lnTo>
                  <a:lnTo>
                    <a:pt x="7777" y="33831"/>
                  </a:lnTo>
                  <a:lnTo>
                    <a:pt x="9736" y="33843"/>
                  </a:lnTo>
                  <a:lnTo>
                    <a:pt x="13794" y="31975"/>
                  </a:lnTo>
                  <a:lnTo>
                    <a:pt x="24255" y="23034"/>
                  </a:lnTo>
                  <a:lnTo>
                    <a:pt x="24954" y="21001"/>
                  </a:lnTo>
                  <a:lnTo>
                    <a:pt x="24715" y="18939"/>
                  </a:lnTo>
                  <a:lnTo>
                    <a:pt x="23849" y="16860"/>
                  </a:lnTo>
                  <a:lnTo>
                    <a:pt x="21862" y="15473"/>
                  </a:lnTo>
                  <a:lnTo>
                    <a:pt x="15891" y="13932"/>
                  </a:lnTo>
                  <a:lnTo>
                    <a:pt x="13734" y="14227"/>
                  </a:lnTo>
                  <a:lnTo>
                    <a:pt x="12297" y="15129"/>
                  </a:lnTo>
                  <a:lnTo>
                    <a:pt x="6617" y="25018"/>
                  </a:lnTo>
                  <a:lnTo>
                    <a:pt x="6140" y="27967"/>
                  </a:lnTo>
                  <a:lnTo>
                    <a:pt x="942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16"/>
            <p:cNvSpPr/>
            <p:nvPr>
              <p:custDataLst>
                <p:tags r:id="rId102"/>
              </p:custDataLst>
            </p:nvPr>
          </p:nvSpPr>
          <p:spPr>
            <a:xfrm>
              <a:off x="6007100" y="15938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9" y="6088"/>
                  </a:lnTo>
                  <a:lnTo>
                    <a:pt x="49881" y="6340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317"/>
            <p:cNvSpPr/>
            <p:nvPr>
              <p:custDataLst>
                <p:tags r:id="rId103"/>
              </p:custDataLst>
            </p:nvPr>
          </p:nvSpPr>
          <p:spPr>
            <a:xfrm>
              <a:off x="6165849" y="1524883"/>
              <a:ext cx="6352" cy="100718"/>
            </a:xfrm>
            <a:custGeom>
              <a:avLst/>
              <a:gdLst/>
              <a:ahLst/>
              <a:cxnLst/>
              <a:rect l="0" t="0" r="0" b="0"/>
              <a:pathLst>
                <a:path w="6352" h="1007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2" y="6121"/>
                  </a:lnTo>
                  <a:lnTo>
                    <a:pt x="5468" y="16871"/>
                  </a:lnTo>
                  <a:lnTo>
                    <a:pt x="6300" y="61619"/>
                  </a:lnTo>
                  <a:lnTo>
                    <a:pt x="6351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318"/>
            <p:cNvSpPr/>
            <p:nvPr>
              <p:custDataLst>
                <p:tags r:id="rId104"/>
              </p:custDataLst>
            </p:nvPr>
          </p:nvSpPr>
          <p:spPr>
            <a:xfrm>
              <a:off x="6318250" y="1866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5467" y="8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319"/>
            <p:cNvSpPr/>
            <p:nvPr>
              <p:custDataLst>
                <p:tags r:id="rId105"/>
              </p:custDataLst>
            </p:nvPr>
          </p:nvSpPr>
          <p:spPr>
            <a:xfrm>
              <a:off x="6471617" y="1695195"/>
              <a:ext cx="139957" cy="393450"/>
            </a:xfrm>
            <a:custGeom>
              <a:avLst/>
              <a:gdLst/>
              <a:ahLst/>
              <a:cxnLst/>
              <a:rect l="0" t="0" r="0" b="0"/>
              <a:pathLst>
                <a:path w="139957" h="393450">
                  <a:moveTo>
                    <a:pt x="5383" y="114555"/>
                  </a:moveTo>
                  <a:lnTo>
                    <a:pt x="5383" y="114555"/>
                  </a:lnTo>
                  <a:lnTo>
                    <a:pt x="5383" y="110897"/>
                  </a:lnTo>
                  <a:lnTo>
                    <a:pt x="7264" y="121149"/>
                  </a:lnTo>
                  <a:lnTo>
                    <a:pt x="11850" y="159168"/>
                  </a:lnTo>
                  <a:lnTo>
                    <a:pt x="17123" y="203529"/>
                  </a:lnTo>
                  <a:lnTo>
                    <a:pt x="17187" y="244784"/>
                  </a:lnTo>
                  <a:lnTo>
                    <a:pt x="13020" y="292235"/>
                  </a:lnTo>
                  <a:lnTo>
                    <a:pt x="8616" y="336311"/>
                  </a:lnTo>
                  <a:lnTo>
                    <a:pt x="3927" y="382662"/>
                  </a:lnTo>
                  <a:lnTo>
                    <a:pt x="483" y="393196"/>
                  </a:lnTo>
                  <a:lnTo>
                    <a:pt x="0" y="393449"/>
                  </a:lnTo>
                  <a:lnTo>
                    <a:pt x="6068" y="355588"/>
                  </a:lnTo>
                  <a:lnTo>
                    <a:pt x="11936" y="313913"/>
                  </a:lnTo>
                  <a:lnTo>
                    <a:pt x="16056" y="281475"/>
                  </a:lnTo>
                  <a:lnTo>
                    <a:pt x="20239" y="245892"/>
                  </a:lnTo>
                  <a:lnTo>
                    <a:pt x="26562" y="203642"/>
                  </a:lnTo>
                  <a:lnTo>
                    <a:pt x="30788" y="172494"/>
                  </a:lnTo>
                  <a:lnTo>
                    <a:pt x="37134" y="128665"/>
                  </a:lnTo>
                  <a:lnTo>
                    <a:pt x="41602" y="92160"/>
                  </a:lnTo>
                  <a:lnTo>
                    <a:pt x="44806" y="51945"/>
                  </a:lnTo>
                  <a:lnTo>
                    <a:pt x="49011" y="28873"/>
                  </a:lnTo>
                  <a:lnTo>
                    <a:pt x="55582" y="13915"/>
                  </a:lnTo>
                  <a:lnTo>
                    <a:pt x="65089" y="4444"/>
                  </a:lnTo>
                  <a:lnTo>
                    <a:pt x="70586" y="931"/>
                  </a:lnTo>
                  <a:lnTo>
                    <a:pt x="77074" y="0"/>
                  </a:lnTo>
                  <a:lnTo>
                    <a:pt x="91808" y="2729"/>
                  </a:lnTo>
                  <a:lnTo>
                    <a:pt x="112600" y="15569"/>
                  </a:lnTo>
                  <a:lnTo>
                    <a:pt x="128794" y="39521"/>
                  </a:lnTo>
                  <a:lnTo>
                    <a:pt x="139159" y="75703"/>
                  </a:lnTo>
                  <a:lnTo>
                    <a:pt x="139956" y="107590"/>
                  </a:lnTo>
                  <a:lnTo>
                    <a:pt x="125611" y="141655"/>
                  </a:lnTo>
                  <a:lnTo>
                    <a:pt x="111263" y="158584"/>
                  </a:lnTo>
                  <a:lnTo>
                    <a:pt x="94774" y="170107"/>
                  </a:lnTo>
                  <a:lnTo>
                    <a:pt x="75686" y="177580"/>
                  </a:lnTo>
                  <a:lnTo>
                    <a:pt x="24433" y="171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671"/>
          <p:cNvGrpSpPr/>
          <p:nvPr/>
        </p:nvGrpSpPr>
        <p:grpSpPr>
          <a:xfrm>
            <a:off x="7292349" y="1860811"/>
            <a:ext cx="321302" cy="107113"/>
            <a:chOff x="7292349" y="1860811"/>
            <a:chExt cx="321302" cy="107113"/>
          </a:xfrm>
        </p:grpSpPr>
        <p:sp>
          <p:nvSpPr>
            <p:cNvPr id="71" name="SMARTInkShape-3320"/>
            <p:cNvSpPr/>
            <p:nvPr>
              <p:custDataLst>
                <p:tags r:id="rId93"/>
              </p:custDataLst>
            </p:nvPr>
          </p:nvSpPr>
          <p:spPr>
            <a:xfrm>
              <a:off x="7292349" y="1860811"/>
              <a:ext cx="200652" cy="6090"/>
            </a:xfrm>
            <a:custGeom>
              <a:avLst/>
              <a:gdLst/>
              <a:ahLst/>
              <a:cxnLst/>
              <a:rect l="0" t="0" r="0" b="0"/>
              <a:pathLst>
                <a:path w="200652" h="6090">
                  <a:moveTo>
                    <a:pt x="29201" y="6089"/>
                  </a:moveTo>
                  <a:lnTo>
                    <a:pt x="29201" y="6089"/>
                  </a:lnTo>
                  <a:lnTo>
                    <a:pt x="0" y="6089"/>
                  </a:lnTo>
                  <a:lnTo>
                    <a:pt x="35501" y="4207"/>
                  </a:lnTo>
                  <a:lnTo>
                    <a:pt x="75518" y="1063"/>
                  </a:lnTo>
                  <a:lnTo>
                    <a:pt x="119802" y="0"/>
                  </a:lnTo>
                  <a:lnTo>
                    <a:pt x="162730" y="496"/>
                  </a:lnTo>
                  <a:lnTo>
                    <a:pt x="200651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321"/>
            <p:cNvSpPr/>
            <p:nvPr>
              <p:custDataLst>
                <p:tags r:id="rId94"/>
              </p:custDataLst>
            </p:nvPr>
          </p:nvSpPr>
          <p:spPr>
            <a:xfrm>
              <a:off x="7337061" y="1930400"/>
              <a:ext cx="276590" cy="37524"/>
            </a:xfrm>
            <a:custGeom>
              <a:avLst/>
              <a:gdLst/>
              <a:ahLst/>
              <a:cxnLst/>
              <a:rect l="0" t="0" r="0" b="0"/>
              <a:pathLst>
                <a:path w="276590" h="37524">
                  <a:moveTo>
                    <a:pt x="35289" y="12700"/>
                  </a:moveTo>
                  <a:lnTo>
                    <a:pt x="35289" y="12700"/>
                  </a:lnTo>
                  <a:lnTo>
                    <a:pt x="3515" y="29293"/>
                  </a:lnTo>
                  <a:lnTo>
                    <a:pt x="0" y="33715"/>
                  </a:lnTo>
                  <a:lnTo>
                    <a:pt x="474" y="35177"/>
                  </a:lnTo>
                  <a:lnTo>
                    <a:pt x="2201" y="36151"/>
                  </a:lnTo>
                  <a:lnTo>
                    <a:pt x="17018" y="37523"/>
                  </a:lnTo>
                  <a:lnTo>
                    <a:pt x="60371" y="34615"/>
                  </a:lnTo>
                  <a:lnTo>
                    <a:pt x="104815" y="30905"/>
                  </a:lnTo>
                  <a:lnTo>
                    <a:pt x="150434" y="22484"/>
                  </a:lnTo>
                  <a:lnTo>
                    <a:pt x="189664" y="15207"/>
                  </a:lnTo>
                  <a:lnTo>
                    <a:pt x="276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672"/>
          <p:cNvGrpSpPr/>
          <p:nvPr/>
        </p:nvGrpSpPr>
        <p:grpSpPr>
          <a:xfrm>
            <a:off x="7937500" y="1462562"/>
            <a:ext cx="698239" cy="785339"/>
            <a:chOff x="7937500" y="1462562"/>
            <a:chExt cx="698239" cy="785339"/>
          </a:xfrm>
        </p:grpSpPr>
        <p:sp>
          <p:nvSpPr>
            <p:cNvPr id="74" name="SMARTInkShape-3322"/>
            <p:cNvSpPr/>
            <p:nvPr>
              <p:custDataLst>
                <p:tags r:id="rId85"/>
              </p:custDataLst>
            </p:nvPr>
          </p:nvSpPr>
          <p:spPr>
            <a:xfrm>
              <a:off x="8261161" y="1462562"/>
              <a:ext cx="171223" cy="71574"/>
            </a:xfrm>
            <a:custGeom>
              <a:avLst/>
              <a:gdLst/>
              <a:ahLst/>
              <a:cxnLst/>
              <a:rect l="0" t="0" r="0" b="0"/>
              <a:pathLst>
                <a:path w="171223" h="71574">
                  <a:moveTo>
                    <a:pt x="82739" y="23338"/>
                  </a:moveTo>
                  <a:lnTo>
                    <a:pt x="82739" y="23338"/>
                  </a:lnTo>
                  <a:lnTo>
                    <a:pt x="82739" y="17871"/>
                  </a:lnTo>
                  <a:lnTo>
                    <a:pt x="64441" y="52332"/>
                  </a:lnTo>
                  <a:lnTo>
                    <a:pt x="49330" y="65482"/>
                  </a:lnTo>
                  <a:lnTo>
                    <a:pt x="39432" y="70291"/>
                  </a:lnTo>
                  <a:lnTo>
                    <a:pt x="34819" y="71573"/>
                  </a:lnTo>
                  <a:lnTo>
                    <a:pt x="24047" y="69235"/>
                  </a:lnTo>
                  <a:lnTo>
                    <a:pt x="12908" y="62787"/>
                  </a:lnTo>
                  <a:lnTo>
                    <a:pt x="3255" y="52865"/>
                  </a:lnTo>
                  <a:lnTo>
                    <a:pt x="822" y="47256"/>
                  </a:lnTo>
                  <a:lnTo>
                    <a:pt x="0" y="35379"/>
                  </a:lnTo>
                  <a:lnTo>
                    <a:pt x="3867" y="24927"/>
                  </a:lnTo>
                  <a:lnTo>
                    <a:pt x="6875" y="20163"/>
                  </a:lnTo>
                  <a:lnTo>
                    <a:pt x="10291" y="16988"/>
                  </a:lnTo>
                  <a:lnTo>
                    <a:pt x="17849" y="13460"/>
                  </a:lnTo>
                  <a:lnTo>
                    <a:pt x="33409" y="11474"/>
                  </a:lnTo>
                  <a:lnTo>
                    <a:pt x="75816" y="29589"/>
                  </a:lnTo>
                  <a:lnTo>
                    <a:pt x="117942" y="55205"/>
                  </a:lnTo>
                  <a:lnTo>
                    <a:pt x="138325" y="67901"/>
                  </a:lnTo>
                  <a:lnTo>
                    <a:pt x="148837" y="71366"/>
                  </a:lnTo>
                  <a:lnTo>
                    <a:pt x="152909" y="70879"/>
                  </a:lnTo>
                  <a:lnTo>
                    <a:pt x="156330" y="69143"/>
                  </a:lnTo>
                  <a:lnTo>
                    <a:pt x="162013" y="63451"/>
                  </a:lnTo>
                  <a:lnTo>
                    <a:pt x="166890" y="56218"/>
                  </a:lnTo>
                  <a:lnTo>
                    <a:pt x="170701" y="30643"/>
                  </a:lnTo>
                  <a:lnTo>
                    <a:pt x="171222" y="17412"/>
                  </a:lnTo>
                  <a:lnTo>
                    <a:pt x="169950" y="12332"/>
                  </a:lnTo>
                  <a:lnTo>
                    <a:pt x="164774" y="4806"/>
                  </a:lnTo>
                  <a:lnTo>
                    <a:pt x="155887" y="990"/>
                  </a:lnTo>
                  <a:lnTo>
                    <a:pt x="144177" y="0"/>
                  </a:lnTo>
                  <a:lnTo>
                    <a:pt x="122423" y="4115"/>
                  </a:lnTo>
                  <a:lnTo>
                    <a:pt x="80630" y="25106"/>
                  </a:lnTo>
                  <a:lnTo>
                    <a:pt x="70039" y="36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323"/>
            <p:cNvSpPr/>
            <p:nvPr>
              <p:custDataLst>
                <p:tags r:id="rId86"/>
              </p:custDataLst>
            </p:nvPr>
          </p:nvSpPr>
          <p:spPr>
            <a:xfrm>
              <a:off x="8629650" y="2114550"/>
              <a:ext cx="6089" cy="107951"/>
            </a:xfrm>
            <a:custGeom>
              <a:avLst/>
              <a:gdLst/>
              <a:ahLst/>
              <a:cxnLst/>
              <a:rect l="0" t="0" r="0" b="0"/>
              <a:pathLst>
                <a:path w="6089" h="1079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6907"/>
                  </a:lnTo>
                  <a:lnTo>
                    <a:pt x="6088" y="21669"/>
                  </a:lnTo>
                  <a:lnTo>
                    <a:pt x="1290" y="59934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3324"/>
            <p:cNvSpPr/>
            <p:nvPr>
              <p:custDataLst>
                <p:tags r:id="rId87"/>
              </p:custDataLst>
            </p:nvPr>
          </p:nvSpPr>
          <p:spPr>
            <a:xfrm>
              <a:off x="8448191" y="2190750"/>
              <a:ext cx="73510" cy="31489"/>
            </a:xfrm>
            <a:custGeom>
              <a:avLst/>
              <a:gdLst/>
              <a:ahLst/>
              <a:cxnLst/>
              <a:rect l="0" t="0" r="0" b="0"/>
              <a:pathLst>
                <a:path w="73510" h="31489">
                  <a:moveTo>
                    <a:pt x="3659" y="25400"/>
                  </a:moveTo>
                  <a:lnTo>
                    <a:pt x="3659" y="25400"/>
                  </a:lnTo>
                  <a:lnTo>
                    <a:pt x="3658" y="28771"/>
                  </a:lnTo>
                  <a:lnTo>
                    <a:pt x="2954" y="29764"/>
                  </a:lnTo>
                  <a:lnTo>
                    <a:pt x="1777" y="30426"/>
                  </a:lnTo>
                  <a:lnTo>
                    <a:pt x="288" y="30867"/>
                  </a:lnTo>
                  <a:lnTo>
                    <a:pt x="0" y="31161"/>
                  </a:lnTo>
                  <a:lnTo>
                    <a:pt x="514" y="31358"/>
                  </a:lnTo>
                  <a:lnTo>
                    <a:pt x="1563" y="31488"/>
                  </a:lnTo>
                  <a:lnTo>
                    <a:pt x="37441" y="19492"/>
                  </a:lnTo>
                  <a:lnTo>
                    <a:pt x="73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325"/>
            <p:cNvSpPr/>
            <p:nvPr>
              <p:custDataLst>
                <p:tags r:id="rId88"/>
              </p:custDataLst>
            </p:nvPr>
          </p:nvSpPr>
          <p:spPr>
            <a:xfrm>
              <a:off x="8432799" y="2120900"/>
              <a:ext cx="69852" cy="6351"/>
            </a:xfrm>
            <a:custGeom>
              <a:avLst/>
              <a:gdLst/>
              <a:ahLst/>
              <a:cxnLst/>
              <a:rect l="0" t="0" r="0" b="0"/>
              <a:pathLst>
                <a:path w="69852" h="6351">
                  <a:moveTo>
                    <a:pt x="1" y="0"/>
                  </a:moveTo>
                  <a:lnTo>
                    <a:pt x="1" y="0"/>
                  </a:lnTo>
                  <a:lnTo>
                    <a:pt x="0" y="5467"/>
                  </a:lnTo>
                  <a:lnTo>
                    <a:pt x="47106" y="6334"/>
                  </a:lnTo>
                  <a:lnTo>
                    <a:pt x="6985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26"/>
            <p:cNvSpPr/>
            <p:nvPr>
              <p:custDataLst>
                <p:tags r:id="rId89"/>
              </p:custDataLst>
            </p:nvPr>
          </p:nvSpPr>
          <p:spPr>
            <a:xfrm>
              <a:off x="8299449" y="2061908"/>
              <a:ext cx="50802" cy="39943"/>
            </a:xfrm>
            <a:custGeom>
              <a:avLst/>
              <a:gdLst/>
              <a:ahLst/>
              <a:cxnLst/>
              <a:rect l="0" t="0" r="0" b="0"/>
              <a:pathLst>
                <a:path w="50802" h="39943">
                  <a:moveTo>
                    <a:pt x="1" y="39942"/>
                  </a:moveTo>
                  <a:lnTo>
                    <a:pt x="1" y="39942"/>
                  </a:lnTo>
                  <a:lnTo>
                    <a:pt x="0" y="25636"/>
                  </a:lnTo>
                  <a:lnTo>
                    <a:pt x="3764" y="19238"/>
                  </a:lnTo>
                  <a:lnTo>
                    <a:pt x="17299" y="4577"/>
                  </a:lnTo>
                  <a:lnTo>
                    <a:pt x="24386" y="0"/>
                  </a:lnTo>
                  <a:lnTo>
                    <a:pt x="50801" y="1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27"/>
            <p:cNvSpPr/>
            <p:nvPr>
              <p:custDataLst>
                <p:tags r:id="rId90"/>
              </p:custDataLst>
            </p:nvPr>
          </p:nvSpPr>
          <p:spPr>
            <a:xfrm>
              <a:off x="8318762" y="2171700"/>
              <a:ext cx="12439" cy="76201"/>
            </a:xfrm>
            <a:custGeom>
              <a:avLst/>
              <a:gdLst/>
              <a:ahLst/>
              <a:cxnLst/>
              <a:rect l="0" t="0" r="0" b="0"/>
              <a:pathLst>
                <a:path w="12439" h="76201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0" y="6742"/>
                  </a:lnTo>
                  <a:lnTo>
                    <a:pt x="7587" y="50131"/>
                  </a:lnTo>
                  <a:lnTo>
                    <a:pt x="12438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28"/>
            <p:cNvSpPr/>
            <p:nvPr>
              <p:custDataLst>
                <p:tags r:id="rId91"/>
              </p:custDataLst>
            </p:nvPr>
          </p:nvSpPr>
          <p:spPr>
            <a:xfrm>
              <a:off x="8251068" y="1625861"/>
              <a:ext cx="327783" cy="329903"/>
            </a:xfrm>
            <a:custGeom>
              <a:avLst/>
              <a:gdLst/>
              <a:ahLst/>
              <a:cxnLst/>
              <a:rect l="0" t="0" r="0" b="0"/>
              <a:pathLst>
                <a:path w="327783" h="329903">
                  <a:moveTo>
                    <a:pt x="245232" y="6089"/>
                  </a:moveTo>
                  <a:lnTo>
                    <a:pt x="245232" y="6089"/>
                  </a:lnTo>
                  <a:lnTo>
                    <a:pt x="248602" y="6089"/>
                  </a:lnTo>
                  <a:lnTo>
                    <a:pt x="252139" y="4208"/>
                  </a:lnTo>
                  <a:lnTo>
                    <a:pt x="256063" y="1725"/>
                  </a:lnTo>
                  <a:lnTo>
                    <a:pt x="263060" y="0"/>
                  </a:lnTo>
                  <a:lnTo>
                    <a:pt x="263468" y="619"/>
                  </a:lnTo>
                  <a:lnTo>
                    <a:pt x="263920" y="3187"/>
                  </a:lnTo>
                  <a:lnTo>
                    <a:pt x="262630" y="4860"/>
                  </a:lnTo>
                  <a:lnTo>
                    <a:pt x="224105" y="32656"/>
                  </a:lnTo>
                  <a:lnTo>
                    <a:pt x="187466" y="52766"/>
                  </a:lnTo>
                  <a:lnTo>
                    <a:pt x="149799" y="74717"/>
                  </a:lnTo>
                  <a:lnTo>
                    <a:pt x="109259" y="94356"/>
                  </a:lnTo>
                  <a:lnTo>
                    <a:pt x="71129" y="114234"/>
                  </a:lnTo>
                  <a:lnTo>
                    <a:pt x="62725" y="121887"/>
                  </a:lnTo>
                  <a:lnTo>
                    <a:pt x="61471" y="124915"/>
                  </a:lnTo>
                  <a:lnTo>
                    <a:pt x="61341" y="127640"/>
                  </a:lnTo>
                  <a:lnTo>
                    <a:pt x="72486" y="132549"/>
                  </a:lnTo>
                  <a:lnTo>
                    <a:pt x="106323" y="141160"/>
                  </a:lnTo>
                  <a:lnTo>
                    <a:pt x="146454" y="150767"/>
                  </a:lnTo>
                  <a:lnTo>
                    <a:pt x="168169" y="157174"/>
                  </a:lnTo>
                  <a:lnTo>
                    <a:pt x="184877" y="167077"/>
                  </a:lnTo>
                  <a:lnTo>
                    <a:pt x="193713" y="176652"/>
                  </a:lnTo>
                  <a:lnTo>
                    <a:pt x="196069" y="181181"/>
                  </a:lnTo>
                  <a:lnTo>
                    <a:pt x="196229" y="186317"/>
                  </a:lnTo>
                  <a:lnTo>
                    <a:pt x="192643" y="197668"/>
                  </a:lnTo>
                  <a:lnTo>
                    <a:pt x="175949" y="215959"/>
                  </a:lnTo>
                  <a:lnTo>
                    <a:pt x="136297" y="244760"/>
                  </a:lnTo>
                  <a:lnTo>
                    <a:pt x="94178" y="267383"/>
                  </a:lnTo>
                  <a:lnTo>
                    <a:pt x="55131" y="285769"/>
                  </a:lnTo>
                  <a:lnTo>
                    <a:pt x="11563" y="308548"/>
                  </a:lnTo>
                  <a:lnTo>
                    <a:pt x="1209" y="319020"/>
                  </a:lnTo>
                  <a:lnTo>
                    <a:pt x="0" y="322660"/>
                  </a:lnTo>
                  <a:lnTo>
                    <a:pt x="1310" y="325086"/>
                  </a:lnTo>
                  <a:lnTo>
                    <a:pt x="4301" y="326704"/>
                  </a:lnTo>
                  <a:lnTo>
                    <a:pt x="47177" y="329513"/>
                  </a:lnTo>
                  <a:lnTo>
                    <a:pt x="82832" y="329813"/>
                  </a:lnTo>
                  <a:lnTo>
                    <a:pt x="127969" y="329902"/>
                  </a:lnTo>
                  <a:lnTo>
                    <a:pt x="157837" y="329217"/>
                  </a:lnTo>
                  <a:lnTo>
                    <a:pt x="194630" y="326561"/>
                  </a:lnTo>
                  <a:lnTo>
                    <a:pt x="232620" y="324910"/>
                  </a:lnTo>
                  <a:lnTo>
                    <a:pt x="267143" y="323470"/>
                  </a:lnTo>
                  <a:lnTo>
                    <a:pt x="327782" y="317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329"/>
            <p:cNvSpPr/>
            <p:nvPr>
              <p:custDataLst>
                <p:tags r:id="rId92"/>
              </p:custDataLst>
            </p:nvPr>
          </p:nvSpPr>
          <p:spPr>
            <a:xfrm>
              <a:off x="7937500" y="1769016"/>
              <a:ext cx="117627" cy="389461"/>
            </a:xfrm>
            <a:custGeom>
              <a:avLst/>
              <a:gdLst/>
              <a:ahLst/>
              <a:cxnLst/>
              <a:rect l="0" t="0" r="0" b="0"/>
              <a:pathLst>
                <a:path w="117627" h="389461">
                  <a:moveTo>
                    <a:pt x="0" y="72484"/>
                  </a:moveTo>
                  <a:lnTo>
                    <a:pt x="0" y="72484"/>
                  </a:lnTo>
                  <a:lnTo>
                    <a:pt x="3370" y="72484"/>
                  </a:lnTo>
                  <a:lnTo>
                    <a:pt x="5026" y="80010"/>
                  </a:lnTo>
                  <a:lnTo>
                    <a:pt x="6176" y="121584"/>
                  </a:lnTo>
                  <a:lnTo>
                    <a:pt x="8197" y="164889"/>
                  </a:lnTo>
                  <a:lnTo>
                    <a:pt x="11366" y="199817"/>
                  </a:lnTo>
                  <a:lnTo>
                    <a:pt x="12305" y="245914"/>
                  </a:lnTo>
                  <a:lnTo>
                    <a:pt x="12583" y="293439"/>
                  </a:lnTo>
                  <a:lnTo>
                    <a:pt x="12678" y="340261"/>
                  </a:lnTo>
                  <a:lnTo>
                    <a:pt x="12696" y="386023"/>
                  </a:lnTo>
                  <a:lnTo>
                    <a:pt x="12698" y="389460"/>
                  </a:lnTo>
                  <a:lnTo>
                    <a:pt x="11992" y="388224"/>
                  </a:lnTo>
                  <a:lnTo>
                    <a:pt x="7231" y="348168"/>
                  </a:lnTo>
                  <a:lnTo>
                    <a:pt x="3240" y="302570"/>
                  </a:lnTo>
                  <a:lnTo>
                    <a:pt x="960" y="265698"/>
                  </a:lnTo>
                  <a:lnTo>
                    <a:pt x="427" y="234792"/>
                  </a:lnTo>
                  <a:lnTo>
                    <a:pt x="895" y="198243"/>
                  </a:lnTo>
                  <a:lnTo>
                    <a:pt x="3455" y="160832"/>
                  </a:lnTo>
                  <a:lnTo>
                    <a:pt x="5492" y="124296"/>
                  </a:lnTo>
                  <a:lnTo>
                    <a:pt x="12838" y="83210"/>
                  </a:lnTo>
                  <a:lnTo>
                    <a:pt x="27021" y="37896"/>
                  </a:lnTo>
                  <a:lnTo>
                    <a:pt x="35292" y="20422"/>
                  </a:lnTo>
                  <a:lnTo>
                    <a:pt x="46024" y="7953"/>
                  </a:lnTo>
                  <a:lnTo>
                    <a:pt x="61612" y="1470"/>
                  </a:lnTo>
                  <a:lnTo>
                    <a:pt x="78889" y="0"/>
                  </a:lnTo>
                  <a:lnTo>
                    <a:pt x="93622" y="4050"/>
                  </a:lnTo>
                  <a:lnTo>
                    <a:pt x="105345" y="18080"/>
                  </a:lnTo>
                  <a:lnTo>
                    <a:pt x="113848" y="37721"/>
                  </a:lnTo>
                  <a:lnTo>
                    <a:pt x="117626" y="58210"/>
                  </a:lnTo>
                  <a:lnTo>
                    <a:pt x="113012" y="89578"/>
                  </a:lnTo>
                  <a:lnTo>
                    <a:pt x="95966" y="121215"/>
                  </a:lnTo>
                  <a:lnTo>
                    <a:pt x="73041" y="142818"/>
                  </a:lnTo>
                  <a:lnTo>
                    <a:pt x="41632" y="154786"/>
                  </a:lnTo>
                  <a:lnTo>
                    <a:pt x="25323" y="154688"/>
                  </a:lnTo>
                  <a:lnTo>
                    <a:pt x="0" y="142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673"/>
          <p:cNvGrpSpPr/>
          <p:nvPr/>
        </p:nvGrpSpPr>
        <p:grpSpPr>
          <a:xfrm>
            <a:off x="8860580" y="1320978"/>
            <a:ext cx="911809" cy="647727"/>
            <a:chOff x="8860580" y="1320978"/>
            <a:chExt cx="911809" cy="647727"/>
          </a:xfrm>
        </p:grpSpPr>
        <p:sp>
          <p:nvSpPr>
            <p:cNvPr id="83" name="SMARTInkShape-3330"/>
            <p:cNvSpPr/>
            <p:nvPr>
              <p:custDataLst>
                <p:tags r:id="rId76"/>
              </p:custDataLst>
            </p:nvPr>
          </p:nvSpPr>
          <p:spPr>
            <a:xfrm>
              <a:off x="9563100" y="1422400"/>
              <a:ext cx="12178" cy="69851"/>
            </a:xfrm>
            <a:custGeom>
              <a:avLst/>
              <a:gdLst/>
              <a:ahLst/>
              <a:cxnLst/>
              <a:rect l="0" t="0" r="0" b="0"/>
              <a:pathLst>
                <a:path w="12178" h="69851">
                  <a:moveTo>
                    <a:pt x="0" y="0"/>
                  </a:moveTo>
                  <a:lnTo>
                    <a:pt x="0" y="0"/>
                  </a:lnTo>
                  <a:lnTo>
                    <a:pt x="6741" y="6742"/>
                  </a:lnTo>
                  <a:lnTo>
                    <a:pt x="10052" y="13815"/>
                  </a:lnTo>
                  <a:lnTo>
                    <a:pt x="12177" y="36596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31"/>
            <p:cNvSpPr/>
            <p:nvPr>
              <p:custDataLst>
                <p:tags r:id="rId77"/>
              </p:custDataLst>
            </p:nvPr>
          </p:nvSpPr>
          <p:spPr>
            <a:xfrm>
              <a:off x="9448800" y="1568450"/>
              <a:ext cx="74034" cy="222403"/>
            </a:xfrm>
            <a:custGeom>
              <a:avLst/>
              <a:gdLst/>
              <a:ahLst/>
              <a:cxnLst/>
              <a:rect l="0" t="0" r="0" b="0"/>
              <a:pathLst>
                <a:path w="74034" h="222403">
                  <a:moveTo>
                    <a:pt x="38100" y="0"/>
                  </a:moveTo>
                  <a:lnTo>
                    <a:pt x="38100" y="0"/>
                  </a:lnTo>
                  <a:lnTo>
                    <a:pt x="43874" y="7186"/>
                  </a:lnTo>
                  <a:lnTo>
                    <a:pt x="65236" y="51555"/>
                  </a:lnTo>
                  <a:lnTo>
                    <a:pt x="74033" y="97385"/>
                  </a:lnTo>
                  <a:lnTo>
                    <a:pt x="73891" y="140827"/>
                  </a:lnTo>
                  <a:lnTo>
                    <a:pt x="63906" y="177160"/>
                  </a:lnTo>
                  <a:lnTo>
                    <a:pt x="49039" y="204500"/>
                  </a:lnTo>
                  <a:lnTo>
                    <a:pt x="33554" y="216242"/>
                  </a:lnTo>
                  <a:lnTo>
                    <a:pt x="17735" y="22240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332"/>
            <p:cNvSpPr/>
            <p:nvPr>
              <p:custDataLst>
                <p:tags r:id="rId78"/>
              </p:custDataLst>
            </p:nvPr>
          </p:nvSpPr>
          <p:spPr>
            <a:xfrm>
              <a:off x="9302821" y="1620325"/>
              <a:ext cx="87468" cy="348380"/>
            </a:xfrm>
            <a:custGeom>
              <a:avLst/>
              <a:gdLst/>
              <a:ahLst/>
              <a:cxnLst/>
              <a:rect l="0" t="0" r="0" b="0"/>
              <a:pathLst>
                <a:path w="87468" h="348380">
                  <a:moveTo>
                    <a:pt x="31679" y="94175"/>
                  </a:moveTo>
                  <a:lnTo>
                    <a:pt x="31679" y="94175"/>
                  </a:lnTo>
                  <a:lnTo>
                    <a:pt x="24937" y="97546"/>
                  </a:lnTo>
                  <a:lnTo>
                    <a:pt x="19746" y="102964"/>
                  </a:lnTo>
                  <a:lnTo>
                    <a:pt x="17373" y="106384"/>
                  </a:lnTo>
                  <a:lnTo>
                    <a:pt x="14034" y="128053"/>
                  </a:lnTo>
                  <a:lnTo>
                    <a:pt x="16416" y="163558"/>
                  </a:lnTo>
                  <a:lnTo>
                    <a:pt x="18219" y="201986"/>
                  </a:lnTo>
                  <a:lnTo>
                    <a:pt x="16760" y="233108"/>
                  </a:lnTo>
                  <a:lnTo>
                    <a:pt x="11971" y="278803"/>
                  </a:lnTo>
                  <a:lnTo>
                    <a:pt x="4033" y="325848"/>
                  </a:lnTo>
                  <a:lnTo>
                    <a:pt x="469" y="348379"/>
                  </a:lnTo>
                  <a:lnTo>
                    <a:pt x="289" y="348311"/>
                  </a:lnTo>
                  <a:lnTo>
                    <a:pt x="0" y="312715"/>
                  </a:lnTo>
                  <a:lnTo>
                    <a:pt x="655" y="274482"/>
                  </a:lnTo>
                  <a:lnTo>
                    <a:pt x="5005" y="240105"/>
                  </a:lnTo>
                  <a:lnTo>
                    <a:pt x="8770" y="206070"/>
                  </a:lnTo>
                  <a:lnTo>
                    <a:pt x="14678" y="169306"/>
                  </a:lnTo>
                  <a:lnTo>
                    <a:pt x="24054" y="122316"/>
                  </a:lnTo>
                  <a:lnTo>
                    <a:pt x="31302" y="84874"/>
                  </a:lnTo>
                  <a:lnTo>
                    <a:pt x="39799" y="44382"/>
                  </a:lnTo>
                  <a:lnTo>
                    <a:pt x="51252" y="13099"/>
                  </a:lnTo>
                  <a:lnTo>
                    <a:pt x="55312" y="6258"/>
                  </a:lnTo>
                  <a:lnTo>
                    <a:pt x="59428" y="2403"/>
                  </a:lnTo>
                  <a:lnTo>
                    <a:pt x="63585" y="538"/>
                  </a:lnTo>
                  <a:lnTo>
                    <a:pt x="67766" y="0"/>
                  </a:lnTo>
                  <a:lnTo>
                    <a:pt x="71260" y="3875"/>
                  </a:lnTo>
                  <a:lnTo>
                    <a:pt x="84233" y="48678"/>
                  </a:lnTo>
                  <a:lnTo>
                    <a:pt x="87467" y="79675"/>
                  </a:lnTo>
                  <a:lnTo>
                    <a:pt x="81684" y="114573"/>
                  </a:lnTo>
                  <a:lnTo>
                    <a:pt x="72953" y="131698"/>
                  </a:lnTo>
                  <a:lnTo>
                    <a:pt x="61312" y="143307"/>
                  </a:lnTo>
                  <a:lnTo>
                    <a:pt x="46730" y="150819"/>
                  </a:lnTo>
                  <a:lnTo>
                    <a:pt x="39596" y="151693"/>
                  </a:lnTo>
                  <a:lnTo>
                    <a:pt x="26026" y="148902"/>
                  </a:lnTo>
                  <a:lnTo>
                    <a:pt x="20855" y="144771"/>
                  </a:lnTo>
                  <a:lnTo>
                    <a:pt x="6279" y="11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333"/>
            <p:cNvSpPr/>
            <p:nvPr>
              <p:custDataLst>
                <p:tags r:id="rId79"/>
              </p:custDataLst>
            </p:nvPr>
          </p:nvSpPr>
          <p:spPr>
            <a:xfrm>
              <a:off x="9124950" y="1752600"/>
              <a:ext cx="101601" cy="11818"/>
            </a:xfrm>
            <a:custGeom>
              <a:avLst/>
              <a:gdLst/>
              <a:ahLst/>
              <a:cxnLst/>
              <a:rect l="0" t="0" r="0" b="0"/>
              <a:pathLst>
                <a:path w="101601" h="11818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4363" y="7055"/>
                  </a:lnTo>
                  <a:lnTo>
                    <a:pt x="5025" y="8231"/>
                  </a:lnTo>
                  <a:lnTo>
                    <a:pt x="6088" y="11817"/>
                  </a:lnTo>
                  <a:lnTo>
                    <a:pt x="27374" y="7155"/>
                  </a:lnTo>
                  <a:lnTo>
                    <a:pt x="68646" y="580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34"/>
            <p:cNvSpPr/>
            <p:nvPr>
              <p:custDataLst>
                <p:tags r:id="rId80"/>
              </p:custDataLst>
            </p:nvPr>
          </p:nvSpPr>
          <p:spPr>
            <a:xfrm>
              <a:off x="9640182" y="1428750"/>
              <a:ext cx="81669" cy="19051"/>
            </a:xfrm>
            <a:custGeom>
              <a:avLst/>
              <a:gdLst/>
              <a:ahLst/>
              <a:cxnLst/>
              <a:rect l="0" t="0" r="0" b="0"/>
              <a:pathLst>
                <a:path w="816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6121" y="15679"/>
                  </a:lnTo>
                  <a:lnTo>
                    <a:pt x="51140" y="5909"/>
                  </a:lnTo>
                  <a:lnTo>
                    <a:pt x="8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335"/>
            <p:cNvSpPr/>
            <p:nvPr>
              <p:custDataLst>
                <p:tags r:id="rId81"/>
              </p:custDataLst>
            </p:nvPr>
          </p:nvSpPr>
          <p:spPr>
            <a:xfrm>
              <a:off x="9753600" y="1377950"/>
              <a:ext cx="18789" cy="139701"/>
            </a:xfrm>
            <a:custGeom>
              <a:avLst/>
              <a:gdLst/>
              <a:ahLst/>
              <a:cxnLst/>
              <a:rect l="0" t="0" r="0" b="0"/>
              <a:pathLst>
                <a:path w="18789" h="139701">
                  <a:moveTo>
                    <a:pt x="12700" y="0"/>
                  </a:moveTo>
                  <a:lnTo>
                    <a:pt x="12700" y="0"/>
                  </a:lnTo>
                  <a:lnTo>
                    <a:pt x="17064" y="10139"/>
                  </a:lnTo>
                  <a:lnTo>
                    <a:pt x="18788" y="33225"/>
                  </a:lnTo>
                  <a:lnTo>
                    <a:pt x="12109" y="80654"/>
                  </a:lnTo>
                  <a:lnTo>
                    <a:pt x="6403" y="12617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336"/>
            <p:cNvSpPr/>
            <p:nvPr>
              <p:custDataLst>
                <p:tags r:id="rId82"/>
              </p:custDataLst>
            </p:nvPr>
          </p:nvSpPr>
          <p:spPr>
            <a:xfrm>
              <a:off x="9570027" y="1320978"/>
              <a:ext cx="15782" cy="18873"/>
            </a:xfrm>
            <a:custGeom>
              <a:avLst/>
              <a:gdLst/>
              <a:ahLst/>
              <a:cxnLst/>
              <a:rect l="0" t="0" r="0" b="0"/>
              <a:pathLst>
                <a:path w="15782" h="18873">
                  <a:moveTo>
                    <a:pt x="12123" y="18872"/>
                  </a:moveTo>
                  <a:lnTo>
                    <a:pt x="12123" y="18872"/>
                  </a:lnTo>
                  <a:lnTo>
                    <a:pt x="15493" y="15501"/>
                  </a:lnTo>
                  <a:lnTo>
                    <a:pt x="15781" y="13097"/>
                  </a:lnTo>
                  <a:lnTo>
                    <a:pt x="14218" y="6663"/>
                  </a:lnTo>
                  <a:lnTo>
                    <a:pt x="12109" y="4382"/>
                  </a:lnTo>
                  <a:lnTo>
                    <a:pt x="0" y="0"/>
                  </a:lnTo>
                  <a:lnTo>
                    <a:pt x="12123" y="1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337"/>
            <p:cNvSpPr/>
            <p:nvPr>
              <p:custDataLst>
                <p:tags r:id="rId83"/>
              </p:custDataLst>
            </p:nvPr>
          </p:nvSpPr>
          <p:spPr>
            <a:xfrm>
              <a:off x="9024230" y="1689100"/>
              <a:ext cx="11821" cy="133351"/>
            </a:xfrm>
            <a:custGeom>
              <a:avLst/>
              <a:gdLst/>
              <a:ahLst/>
              <a:cxnLst/>
              <a:rect l="0" t="0" r="0" b="0"/>
              <a:pathLst>
                <a:path w="11821" h="133351">
                  <a:moveTo>
                    <a:pt x="5470" y="0"/>
                  </a:moveTo>
                  <a:lnTo>
                    <a:pt x="5470" y="0"/>
                  </a:lnTo>
                  <a:lnTo>
                    <a:pt x="4764" y="6481"/>
                  </a:lnTo>
                  <a:lnTo>
                    <a:pt x="3" y="35974"/>
                  </a:lnTo>
                  <a:lnTo>
                    <a:pt x="0" y="77583"/>
                  </a:lnTo>
                  <a:lnTo>
                    <a:pt x="1182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338"/>
            <p:cNvSpPr/>
            <p:nvPr>
              <p:custDataLst>
                <p:tags r:id="rId84"/>
              </p:custDataLst>
            </p:nvPr>
          </p:nvSpPr>
          <p:spPr>
            <a:xfrm>
              <a:off x="8860580" y="1623373"/>
              <a:ext cx="73871" cy="211778"/>
            </a:xfrm>
            <a:custGeom>
              <a:avLst/>
              <a:gdLst/>
              <a:ahLst/>
              <a:cxnLst/>
              <a:rect l="0" t="0" r="0" b="0"/>
              <a:pathLst>
                <a:path w="73871" h="211778">
                  <a:moveTo>
                    <a:pt x="73870" y="14927"/>
                  </a:moveTo>
                  <a:lnTo>
                    <a:pt x="73870" y="14927"/>
                  </a:lnTo>
                  <a:lnTo>
                    <a:pt x="73870" y="11556"/>
                  </a:lnTo>
                  <a:lnTo>
                    <a:pt x="71989" y="8019"/>
                  </a:lnTo>
                  <a:lnTo>
                    <a:pt x="65032" y="0"/>
                  </a:lnTo>
                  <a:lnTo>
                    <a:pt x="62333" y="37"/>
                  </a:lnTo>
                  <a:lnTo>
                    <a:pt x="55572" y="3840"/>
                  </a:lnTo>
                  <a:lnTo>
                    <a:pt x="47203" y="13915"/>
                  </a:lnTo>
                  <a:lnTo>
                    <a:pt x="28621" y="50240"/>
                  </a:lnTo>
                  <a:lnTo>
                    <a:pt x="9681" y="97162"/>
                  </a:lnTo>
                  <a:lnTo>
                    <a:pt x="774" y="125637"/>
                  </a:lnTo>
                  <a:lnTo>
                    <a:pt x="0" y="160775"/>
                  </a:lnTo>
                  <a:lnTo>
                    <a:pt x="8081" y="192040"/>
                  </a:lnTo>
                  <a:lnTo>
                    <a:pt x="15468" y="205592"/>
                  </a:lnTo>
                  <a:lnTo>
                    <a:pt x="21530" y="209065"/>
                  </a:lnTo>
                  <a:lnTo>
                    <a:pt x="54820" y="21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674"/>
          <p:cNvGrpSpPr/>
          <p:nvPr/>
        </p:nvGrpSpPr>
        <p:grpSpPr>
          <a:xfrm>
            <a:off x="7210229" y="2719306"/>
            <a:ext cx="752410" cy="453130"/>
            <a:chOff x="7210229" y="2719306"/>
            <a:chExt cx="752410" cy="453130"/>
          </a:xfrm>
        </p:grpSpPr>
        <p:sp>
          <p:nvSpPr>
            <p:cNvPr id="93" name="SMARTInkShape-3339"/>
            <p:cNvSpPr/>
            <p:nvPr>
              <p:custDataLst>
                <p:tags r:id="rId72"/>
              </p:custDataLst>
            </p:nvPr>
          </p:nvSpPr>
          <p:spPr>
            <a:xfrm>
              <a:off x="7594600" y="2860162"/>
              <a:ext cx="115554" cy="312274"/>
            </a:xfrm>
            <a:custGeom>
              <a:avLst/>
              <a:gdLst/>
              <a:ahLst/>
              <a:cxnLst/>
              <a:rect l="0" t="0" r="0" b="0"/>
              <a:pathLst>
                <a:path w="115554" h="312274">
                  <a:moveTo>
                    <a:pt x="12700" y="73538"/>
                  </a:moveTo>
                  <a:lnTo>
                    <a:pt x="12700" y="73538"/>
                  </a:lnTo>
                  <a:lnTo>
                    <a:pt x="12700" y="68071"/>
                  </a:lnTo>
                  <a:lnTo>
                    <a:pt x="5958" y="74191"/>
                  </a:lnTo>
                  <a:lnTo>
                    <a:pt x="4529" y="86764"/>
                  </a:lnTo>
                  <a:lnTo>
                    <a:pt x="9361" y="123579"/>
                  </a:lnTo>
                  <a:lnTo>
                    <a:pt x="15082" y="164487"/>
                  </a:lnTo>
                  <a:lnTo>
                    <a:pt x="17874" y="205613"/>
                  </a:lnTo>
                  <a:lnTo>
                    <a:pt x="18817" y="243638"/>
                  </a:lnTo>
                  <a:lnTo>
                    <a:pt x="17122" y="283658"/>
                  </a:lnTo>
                  <a:lnTo>
                    <a:pt x="13573" y="312050"/>
                  </a:lnTo>
                  <a:lnTo>
                    <a:pt x="13282" y="312273"/>
                  </a:lnTo>
                  <a:lnTo>
                    <a:pt x="13457" y="268601"/>
                  </a:lnTo>
                  <a:lnTo>
                    <a:pt x="17736" y="225245"/>
                  </a:lnTo>
                  <a:lnTo>
                    <a:pt x="20542" y="179401"/>
                  </a:lnTo>
                  <a:lnTo>
                    <a:pt x="23961" y="131951"/>
                  </a:lnTo>
                  <a:lnTo>
                    <a:pt x="24974" y="92257"/>
                  </a:lnTo>
                  <a:lnTo>
                    <a:pt x="26622" y="71979"/>
                  </a:lnTo>
                  <a:lnTo>
                    <a:pt x="39178" y="34085"/>
                  </a:lnTo>
                  <a:lnTo>
                    <a:pt x="47045" y="16492"/>
                  </a:lnTo>
                  <a:lnTo>
                    <a:pt x="55247" y="6321"/>
                  </a:lnTo>
                  <a:lnTo>
                    <a:pt x="65477" y="1330"/>
                  </a:lnTo>
                  <a:lnTo>
                    <a:pt x="71167" y="0"/>
                  </a:lnTo>
                  <a:lnTo>
                    <a:pt x="77078" y="1935"/>
                  </a:lnTo>
                  <a:lnTo>
                    <a:pt x="94804" y="17436"/>
                  </a:lnTo>
                  <a:lnTo>
                    <a:pt x="104695" y="29554"/>
                  </a:lnTo>
                  <a:lnTo>
                    <a:pt x="114825" y="58389"/>
                  </a:lnTo>
                  <a:lnTo>
                    <a:pt x="115553" y="87002"/>
                  </a:lnTo>
                  <a:lnTo>
                    <a:pt x="107929" y="113354"/>
                  </a:lnTo>
                  <a:lnTo>
                    <a:pt x="76915" y="148939"/>
                  </a:lnTo>
                  <a:lnTo>
                    <a:pt x="55088" y="157341"/>
                  </a:lnTo>
                  <a:lnTo>
                    <a:pt x="29649" y="157557"/>
                  </a:lnTo>
                  <a:lnTo>
                    <a:pt x="0" y="137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40"/>
            <p:cNvSpPr/>
            <p:nvPr>
              <p:custDataLst>
                <p:tags r:id="rId73"/>
              </p:custDataLst>
            </p:nvPr>
          </p:nvSpPr>
          <p:spPr>
            <a:xfrm>
              <a:off x="7849821" y="2719306"/>
              <a:ext cx="112818" cy="294761"/>
            </a:xfrm>
            <a:custGeom>
              <a:avLst/>
              <a:gdLst/>
              <a:ahLst/>
              <a:cxnLst/>
              <a:rect l="0" t="0" r="0" b="0"/>
              <a:pathLst>
                <a:path w="112818" h="294761">
                  <a:moveTo>
                    <a:pt x="106729" y="30244"/>
                  </a:moveTo>
                  <a:lnTo>
                    <a:pt x="106729" y="30244"/>
                  </a:lnTo>
                  <a:lnTo>
                    <a:pt x="106728" y="26873"/>
                  </a:lnTo>
                  <a:lnTo>
                    <a:pt x="108610" y="23337"/>
                  </a:lnTo>
                  <a:lnTo>
                    <a:pt x="110099" y="21406"/>
                  </a:lnTo>
                  <a:lnTo>
                    <a:pt x="111755" y="15497"/>
                  </a:lnTo>
                  <a:lnTo>
                    <a:pt x="112817" y="3577"/>
                  </a:lnTo>
                  <a:lnTo>
                    <a:pt x="111493" y="1883"/>
                  </a:lnTo>
                  <a:lnTo>
                    <a:pt x="106258" y="0"/>
                  </a:lnTo>
                  <a:lnTo>
                    <a:pt x="97347" y="4808"/>
                  </a:lnTo>
                  <a:lnTo>
                    <a:pt x="60131" y="45937"/>
                  </a:lnTo>
                  <a:lnTo>
                    <a:pt x="38101" y="79127"/>
                  </a:lnTo>
                  <a:lnTo>
                    <a:pt x="17522" y="126343"/>
                  </a:lnTo>
                  <a:lnTo>
                    <a:pt x="4960" y="168001"/>
                  </a:lnTo>
                  <a:lnTo>
                    <a:pt x="0" y="214715"/>
                  </a:lnTo>
                  <a:lnTo>
                    <a:pt x="2390" y="251695"/>
                  </a:lnTo>
                  <a:lnTo>
                    <a:pt x="11438" y="268367"/>
                  </a:lnTo>
                  <a:lnTo>
                    <a:pt x="24160" y="281421"/>
                  </a:lnTo>
                  <a:lnTo>
                    <a:pt x="36870" y="289574"/>
                  </a:lnTo>
                  <a:lnTo>
                    <a:pt x="66039" y="294760"/>
                  </a:lnTo>
                  <a:lnTo>
                    <a:pt x="100379" y="290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41"/>
            <p:cNvSpPr/>
            <p:nvPr>
              <p:custDataLst>
                <p:tags r:id="rId74"/>
              </p:custDataLst>
            </p:nvPr>
          </p:nvSpPr>
          <p:spPr>
            <a:xfrm>
              <a:off x="7210229" y="2889250"/>
              <a:ext cx="136722" cy="12701"/>
            </a:xfrm>
            <a:custGeom>
              <a:avLst/>
              <a:gdLst/>
              <a:ahLst/>
              <a:cxnLst/>
              <a:rect l="0" t="0" r="0" b="0"/>
              <a:pathLst>
                <a:path w="1367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706"/>
                  </a:lnTo>
                  <a:lnTo>
                    <a:pt x="4645" y="3371"/>
                  </a:lnTo>
                  <a:lnTo>
                    <a:pt x="26749" y="5762"/>
                  </a:lnTo>
                  <a:lnTo>
                    <a:pt x="73867" y="6234"/>
                  </a:lnTo>
                  <a:lnTo>
                    <a:pt x="136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42"/>
            <p:cNvSpPr/>
            <p:nvPr>
              <p:custDataLst>
                <p:tags r:id="rId75"/>
              </p:custDataLst>
            </p:nvPr>
          </p:nvSpPr>
          <p:spPr>
            <a:xfrm>
              <a:off x="7251238" y="2990850"/>
              <a:ext cx="165563" cy="25379"/>
            </a:xfrm>
            <a:custGeom>
              <a:avLst/>
              <a:gdLst/>
              <a:ahLst/>
              <a:cxnLst/>
              <a:rect l="0" t="0" r="0" b="0"/>
              <a:pathLst>
                <a:path w="165563" h="25379">
                  <a:moveTo>
                    <a:pt x="25862" y="0"/>
                  </a:moveTo>
                  <a:lnTo>
                    <a:pt x="25862" y="0"/>
                  </a:lnTo>
                  <a:lnTo>
                    <a:pt x="22491" y="6742"/>
                  </a:lnTo>
                  <a:lnTo>
                    <a:pt x="15191" y="11933"/>
                  </a:lnTo>
                  <a:lnTo>
                    <a:pt x="0" y="21015"/>
                  </a:lnTo>
                  <a:lnTo>
                    <a:pt x="154" y="22477"/>
                  </a:lnTo>
                  <a:lnTo>
                    <a:pt x="2373" y="23451"/>
                  </a:lnTo>
                  <a:lnTo>
                    <a:pt x="43607" y="25229"/>
                  </a:lnTo>
                  <a:lnTo>
                    <a:pt x="88929" y="25378"/>
                  </a:lnTo>
                  <a:lnTo>
                    <a:pt x="16556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675"/>
          <p:cNvGrpSpPr/>
          <p:nvPr/>
        </p:nvGrpSpPr>
        <p:grpSpPr>
          <a:xfrm>
            <a:off x="8115300" y="2585856"/>
            <a:ext cx="2937696" cy="443095"/>
            <a:chOff x="8115300" y="2585856"/>
            <a:chExt cx="2937696" cy="443095"/>
          </a:xfrm>
        </p:grpSpPr>
        <p:sp>
          <p:nvSpPr>
            <p:cNvPr id="98" name="SMARTInkShape-3343"/>
            <p:cNvSpPr/>
            <p:nvPr>
              <p:custDataLst>
                <p:tags r:id="rId49"/>
              </p:custDataLst>
            </p:nvPr>
          </p:nvSpPr>
          <p:spPr>
            <a:xfrm>
              <a:off x="10890250" y="2654300"/>
              <a:ext cx="162746" cy="374651"/>
            </a:xfrm>
            <a:custGeom>
              <a:avLst/>
              <a:gdLst/>
              <a:ahLst/>
              <a:cxnLst/>
              <a:rect l="0" t="0" r="0" b="0"/>
              <a:pathLst>
                <a:path w="162746" h="374651">
                  <a:moveTo>
                    <a:pt x="139700" y="0"/>
                  </a:moveTo>
                  <a:lnTo>
                    <a:pt x="139700" y="0"/>
                  </a:lnTo>
                  <a:lnTo>
                    <a:pt x="134233" y="0"/>
                  </a:lnTo>
                  <a:lnTo>
                    <a:pt x="154030" y="42327"/>
                  </a:lnTo>
                  <a:lnTo>
                    <a:pt x="162701" y="89756"/>
                  </a:lnTo>
                  <a:lnTo>
                    <a:pt x="162745" y="130853"/>
                  </a:lnTo>
                  <a:lnTo>
                    <a:pt x="158051" y="171416"/>
                  </a:lnTo>
                  <a:lnTo>
                    <a:pt x="146548" y="208834"/>
                  </a:lnTo>
                  <a:lnTo>
                    <a:pt x="125266" y="255669"/>
                  </a:lnTo>
                  <a:lnTo>
                    <a:pt x="102967" y="295888"/>
                  </a:lnTo>
                  <a:lnTo>
                    <a:pt x="65502" y="340236"/>
                  </a:lnTo>
                  <a:lnTo>
                    <a:pt x="36849" y="362678"/>
                  </a:lnTo>
                  <a:lnTo>
                    <a:pt x="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44"/>
            <p:cNvSpPr/>
            <p:nvPr>
              <p:custDataLst>
                <p:tags r:id="rId50"/>
              </p:custDataLst>
            </p:nvPr>
          </p:nvSpPr>
          <p:spPr>
            <a:xfrm>
              <a:off x="10807700" y="287020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345"/>
            <p:cNvSpPr/>
            <p:nvPr>
              <p:custDataLst>
                <p:tags r:id="rId51"/>
              </p:custDataLst>
            </p:nvPr>
          </p:nvSpPr>
          <p:spPr>
            <a:xfrm>
              <a:off x="10687050" y="28702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8"/>
                  </a:lnTo>
                  <a:lnTo>
                    <a:pt x="8837" y="2979"/>
                  </a:lnTo>
                  <a:lnTo>
                    <a:pt x="14746" y="132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346"/>
            <p:cNvSpPr/>
            <p:nvPr>
              <p:custDataLst>
                <p:tags r:id="rId52"/>
              </p:custDataLst>
            </p:nvPr>
          </p:nvSpPr>
          <p:spPr>
            <a:xfrm>
              <a:off x="10541000" y="28829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44552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47"/>
            <p:cNvSpPr/>
            <p:nvPr>
              <p:custDataLst>
                <p:tags r:id="rId53"/>
              </p:custDataLst>
            </p:nvPr>
          </p:nvSpPr>
          <p:spPr>
            <a:xfrm>
              <a:off x="10375900" y="2889250"/>
              <a:ext cx="25401" cy="3659"/>
            </a:xfrm>
            <a:custGeom>
              <a:avLst/>
              <a:gdLst/>
              <a:ahLst/>
              <a:cxnLst/>
              <a:rect l="0" t="0" r="0" b="0"/>
              <a:pathLst>
                <a:path w="25401" h="365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364" y="3658"/>
                  </a:lnTo>
                  <a:lnTo>
                    <a:pt x="5025" y="3144"/>
                  </a:lnTo>
                  <a:lnTo>
                    <a:pt x="5467" y="2096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348"/>
            <p:cNvSpPr/>
            <p:nvPr>
              <p:custDataLst>
                <p:tags r:id="rId54"/>
              </p:custDataLst>
            </p:nvPr>
          </p:nvSpPr>
          <p:spPr>
            <a:xfrm>
              <a:off x="10103076" y="2806700"/>
              <a:ext cx="25175" cy="107951"/>
            </a:xfrm>
            <a:custGeom>
              <a:avLst/>
              <a:gdLst/>
              <a:ahLst/>
              <a:cxnLst/>
              <a:rect l="0" t="0" r="0" b="0"/>
              <a:pathLst>
                <a:path w="25175" h="107951">
                  <a:moveTo>
                    <a:pt x="12474" y="0"/>
                  </a:moveTo>
                  <a:lnTo>
                    <a:pt x="12474" y="0"/>
                  </a:lnTo>
                  <a:lnTo>
                    <a:pt x="9103" y="3371"/>
                  </a:lnTo>
                  <a:lnTo>
                    <a:pt x="3636" y="15580"/>
                  </a:lnTo>
                  <a:lnTo>
                    <a:pt x="0" y="60977"/>
                  </a:lnTo>
                  <a:lnTo>
                    <a:pt x="1700" y="83515"/>
                  </a:lnTo>
                  <a:lnTo>
                    <a:pt x="3175" y="89544"/>
                  </a:lnTo>
                  <a:lnTo>
                    <a:pt x="6274" y="94268"/>
                  </a:lnTo>
                  <a:lnTo>
                    <a:pt x="25174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349"/>
            <p:cNvSpPr/>
            <p:nvPr>
              <p:custDataLst>
                <p:tags r:id="rId55"/>
              </p:custDataLst>
            </p:nvPr>
          </p:nvSpPr>
          <p:spPr>
            <a:xfrm>
              <a:off x="10013950" y="2832100"/>
              <a:ext cx="152401" cy="18973"/>
            </a:xfrm>
            <a:custGeom>
              <a:avLst/>
              <a:gdLst/>
              <a:ahLst/>
              <a:cxnLst/>
              <a:rect l="0" t="0" r="0" b="0"/>
              <a:pathLst>
                <a:path w="152401" h="18973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6907" y="17726"/>
                  </a:lnTo>
                  <a:lnTo>
                    <a:pt x="47713" y="18972"/>
                  </a:lnTo>
                  <a:lnTo>
                    <a:pt x="95163" y="139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50"/>
            <p:cNvSpPr/>
            <p:nvPr>
              <p:custDataLst>
                <p:tags r:id="rId56"/>
              </p:custDataLst>
            </p:nvPr>
          </p:nvSpPr>
          <p:spPr>
            <a:xfrm>
              <a:off x="9867900" y="2585856"/>
              <a:ext cx="165101" cy="93314"/>
            </a:xfrm>
            <a:custGeom>
              <a:avLst/>
              <a:gdLst/>
              <a:ahLst/>
              <a:cxnLst/>
              <a:rect l="0" t="0" r="0" b="0"/>
              <a:pathLst>
                <a:path w="165101" h="93314">
                  <a:moveTo>
                    <a:pt x="0" y="17644"/>
                  </a:moveTo>
                  <a:lnTo>
                    <a:pt x="0" y="17644"/>
                  </a:lnTo>
                  <a:lnTo>
                    <a:pt x="8837" y="3338"/>
                  </a:lnTo>
                  <a:lnTo>
                    <a:pt x="14746" y="703"/>
                  </a:lnTo>
                  <a:lnTo>
                    <a:pt x="18297" y="0"/>
                  </a:lnTo>
                  <a:lnTo>
                    <a:pt x="26006" y="1100"/>
                  </a:lnTo>
                  <a:lnTo>
                    <a:pt x="42453" y="7556"/>
                  </a:lnTo>
                  <a:lnTo>
                    <a:pt x="48971" y="17158"/>
                  </a:lnTo>
                  <a:lnTo>
                    <a:pt x="54727" y="34669"/>
                  </a:lnTo>
                  <a:lnTo>
                    <a:pt x="55535" y="39577"/>
                  </a:lnTo>
                  <a:lnTo>
                    <a:pt x="49930" y="59969"/>
                  </a:lnTo>
                  <a:lnTo>
                    <a:pt x="42703" y="77143"/>
                  </a:lnTo>
                  <a:lnTo>
                    <a:pt x="36382" y="84775"/>
                  </a:lnTo>
                  <a:lnTo>
                    <a:pt x="30986" y="89813"/>
                  </a:lnTo>
                  <a:lnTo>
                    <a:pt x="30535" y="91157"/>
                  </a:lnTo>
                  <a:lnTo>
                    <a:pt x="30940" y="92053"/>
                  </a:lnTo>
                  <a:lnTo>
                    <a:pt x="31915" y="92650"/>
                  </a:lnTo>
                  <a:lnTo>
                    <a:pt x="34880" y="93313"/>
                  </a:lnTo>
                  <a:lnTo>
                    <a:pt x="78638" y="88330"/>
                  </a:lnTo>
                  <a:lnTo>
                    <a:pt x="121681" y="87659"/>
                  </a:lnTo>
                  <a:lnTo>
                    <a:pt x="165100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51"/>
            <p:cNvSpPr/>
            <p:nvPr>
              <p:custDataLst>
                <p:tags r:id="rId57"/>
              </p:custDataLst>
            </p:nvPr>
          </p:nvSpPr>
          <p:spPr>
            <a:xfrm>
              <a:off x="9823450" y="2743200"/>
              <a:ext cx="81174" cy="184151"/>
            </a:xfrm>
            <a:custGeom>
              <a:avLst/>
              <a:gdLst/>
              <a:ahLst/>
              <a:cxnLst/>
              <a:rect l="0" t="0" r="0" b="0"/>
              <a:pathLst>
                <a:path w="81174" h="184151">
                  <a:moveTo>
                    <a:pt x="50800" y="0"/>
                  </a:moveTo>
                  <a:lnTo>
                    <a:pt x="50800" y="0"/>
                  </a:lnTo>
                  <a:lnTo>
                    <a:pt x="60913" y="6742"/>
                  </a:lnTo>
                  <a:lnTo>
                    <a:pt x="67759" y="19459"/>
                  </a:lnTo>
                  <a:lnTo>
                    <a:pt x="79453" y="66507"/>
                  </a:lnTo>
                  <a:lnTo>
                    <a:pt x="81173" y="87179"/>
                  </a:lnTo>
                  <a:lnTo>
                    <a:pt x="72030" y="122022"/>
                  </a:lnTo>
                  <a:lnTo>
                    <a:pt x="52543" y="149043"/>
                  </a:lnTo>
                  <a:lnTo>
                    <a:pt x="35637" y="167084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52"/>
            <p:cNvSpPr/>
            <p:nvPr>
              <p:custDataLst>
                <p:tags r:id="rId58"/>
              </p:custDataLst>
            </p:nvPr>
          </p:nvSpPr>
          <p:spPr>
            <a:xfrm>
              <a:off x="9704109" y="2783842"/>
              <a:ext cx="114798" cy="240341"/>
            </a:xfrm>
            <a:custGeom>
              <a:avLst/>
              <a:gdLst/>
              <a:ahLst/>
              <a:cxnLst/>
              <a:rect l="0" t="0" r="0" b="0"/>
              <a:pathLst>
                <a:path w="114798" h="240341">
                  <a:moveTo>
                    <a:pt x="55841" y="48258"/>
                  </a:moveTo>
                  <a:lnTo>
                    <a:pt x="55841" y="48258"/>
                  </a:lnTo>
                  <a:lnTo>
                    <a:pt x="47003" y="48258"/>
                  </a:lnTo>
                  <a:lnTo>
                    <a:pt x="45010" y="50375"/>
                  </a:lnTo>
                  <a:lnTo>
                    <a:pt x="34642" y="74773"/>
                  </a:lnTo>
                  <a:lnTo>
                    <a:pt x="26906" y="113781"/>
                  </a:lnTo>
                  <a:lnTo>
                    <a:pt x="20883" y="156190"/>
                  </a:lnTo>
                  <a:lnTo>
                    <a:pt x="9895" y="201909"/>
                  </a:lnTo>
                  <a:lnTo>
                    <a:pt x="0" y="240340"/>
                  </a:lnTo>
                  <a:lnTo>
                    <a:pt x="975" y="239813"/>
                  </a:lnTo>
                  <a:lnTo>
                    <a:pt x="5821" y="233582"/>
                  </a:lnTo>
                  <a:lnTo>
                    <a:pt x="19446" y="188748"/>
                  </a:lnTo>
                  <a:lnTo>
                    <a:pt x="31639" y="147427"/>
                  </a:lnTo>
                  <a:lnTo>
                    <a:pt x="42007" y="112135"/>
                  </a:lnTo>
                  <a:lnTo>
                    <a:pt x="54016" y="73770"/>
                  </a:lnTo>
                  <a:lnTo>
                    <a:pt x="71783" y="32158"/>
                  </a:lnTo>
                  <a:lnTo>
                    <a:pt x="87840" y="6037"/>
                  </a:lnTo>
                  <a:lnTo>
                    <a:pt x="94991" y="1271"/>
                  </a:lnTo>
                  <a:lnTo>
                    <a:pt x="98875" y="0"/>
                  </a:lnTo>
                  <a:lnTo>
                    <a:pt x="102169" y="1975"/>
                  </a:lnTo>
                  <a:lnTo>
                    <a:pt x="110176" y="17533"/>
                  </a:lnTo>
                  <a:lnTo>
                    <a:pt x="114797" y="29663"/>
                  </a:lnTo>
                  <a:lnTo>
                    <a:pt x="111252" y="58506"/>
                  </a:lnTo>
                  <a:lnTo>
                    <a:pt x="101265" y="83750"/>
                  </a:lnTo>
                  <a:lnTo>
                    <a:pt x="87789" y="96017"/>
                  </a:lnTo>
                  <a:lnTo>
                    <a:pt x="71451" y="104762"/>
                  </a:lnTo>
                  <a:lnTo>
                    <a:pt x="57135" y="108649"/>
                  </a:lnTo>
                  <a:lnTo>
                    <a:pt x="52470" y="108274"/>
                  </a:lnTo>
                  <a:lnTo>
                    <a:pt x="43141" y="8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353"/>
            <p:cNvSpPr/>
            <p:nvPr>
              <p:custDataLst>
                <p:tags r:id="rId59"/>
              </p:custDataLst>
            </p:nvPr>
          </p:nvSpPr>
          <p:spPr>
            <a:xfrm>
              <a:off x="9632950" y="288290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354"/>
            <p:cNvSpPr/>
            <p:nvPr>
              <p:custDataLst>
                <p:tags r:id="rId60"/>
              </p:custDataLst>
            </p:nvPr>
          </p:nvSpPr>
          <p:spPr>
            <a:xfrm>
              <a:off x="9539408" y="2813933"/>
              <a:ext cx="29160" cy="126118"/>
            </a:xfrm>
            <a:custGeom>
              <a:avLst/>
              <a:gdLst/>
              <a:ahLst/>
              <a:cxnLst/>
              <a:rect l="0" t="0" r="0" b="0"/>
              <a:pathLst>
                <a:path w="29160" h="126118">
                  <a:moveTo>
                    <a:pt x="23692" y="5467"/>
                  </a:moveTo>
                  <a:lnTo>
                    <a:pt x="23692" y="5467"/>
                  </a:lnTo>
                  <a:lnTo>
                    <a:pt x="29159" y="0"/>
                  </a:lnTo>
                  <a:lnTo>
                    <a:pt x="15260" y="40578"/>
                  </a:lnTo>
                  <a:lnTo>
                    <a:pt x="1676" y="81143"/>
                  </a:lnTo>
                  <a:lnTo>
                    <a:pt x="0" y="104011"/>
                  </a:lnTo>
                  <a:lnTo>
                    <a:pt x="4642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55"/>
            <p:cNvSpPr/>
            <p:nvPr>
              <p:custDataLst>
                <p:tags r:id="rId61"/>
              </p:custDataLst>
            </p:nvPr>
          </p:nvSpPr>
          <p:spPr>
            <a:xfrm>
              <a:off x="9427164" y="2766998"/>
              <a:ext cx="53387" cy="179403"/>
            </a:xfrm>
            <a:custGeom>
              <a:avLst/>
              <a:gdLst/>
              <a:ahLst/>
              <a:cxnLst/>
              <a:rect l="0" t="0" r="0" b="0"/>
              <a:pathLst>
                <a:path w="53387" h="179403">
                  <a:moveTo>
                    <a:pt x="53386" y="20652"/>
                  </a:moveTo>
                  <a:lnTo>
                    <a:pt x="53386" y="20652"/>
                  </a:lnTo>
                  <a:lnTo>
                    <a:pt x="53385" y="17281"/>
                  </a:lnTo>
                  <a:lnTo>
                    <a:pt x="47918" y="258"/>
                  </a:lnTo>
                  <a:lnTo>
                    <a:pt x="46213" y="0"/>
                  </a:lnTo>
                  <a:lnTo>
                    <a:pt x="40555" y="3477"/>
                  </a:lnTo>
                  <a:lnTo>
                    <a:pt x="17204" y="42912"/>
                  </a:lnTo>
                  <a:lnTo>
                    <a:pt x="8014" y="81027"/>
                  </a:lnTo>
                  <a:lnTo>
                    <a:pt x="0" y="125606"/>
                  </a:lnTo>
                  <a:lnTo>
                    <a:pt x="966" y="149143"/>
                  </a:lnTo>
                  <a:lnTo>
                    <a:pt x="4328" y="157818"/>
                  </a:lnTo>
                  <a:lnTo>
                    <a:pt x="9392" y="164307"/>
                  </a:lnTo>
                  <a:lnTo>
                    <a:pt x="47036" y="179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56"/>
            <p:cNvSpPr/>
            <p:nvPr>
              <p:custDataLst>
                <p:tags r:id="rId62"/>
              </p:custDataLst>
            </p:nvPr>
          </p:nvSpPr>
          <p:spPr>
            <a:xfrm>
              <a:off x="9234043" y="2813050"/>
              <a:ext cx="43308" cy="139701"/>
            </a:xfrm>
            <a:custGeom>
              <a:avLst/>
              <a:gdLst/>
              <a:ahLst/>
              <a:cxnLst/>
              <a:rect l="0" t="0" r="0" b="0"/>
              <a:pathLst>
                <a:path w="43308" h="139701">
                  <a:moveTo>
                    <a:pt x="11557" y="0"/>
                  </a:moveTo>
                  <a:lnTo>
                    <a:pt x="11557" y="0"/>
                  </a:lnTo>
                  <a:lnTo>
                    <a:pt x="8186" y="0"/>
                  </a:lnTo>
                  <a:lnTo>
                    <a:pt x="4650" y="1882"/>
                  </a:lnTo>
                  <a:lnTo>
                    <a:pt x="2719" y="3371"/>
                  </a:lnTo>
                  <a:lnTo>
                    <a:pt x="572" y="6907"/>
                  </a:lnTo>
                  <a:lnTo>
                    <a:pt x="0" y="8838"/>
                  </a:lnTo>
                  <a:lnTo>
                    <a:pt x="4425" y="47714"/>
                  </a:lnTo>
                  <a:lnTo>
                    <a:pt x="15191" y="89388"/>
                  </a:lnTo>
                  <a:lnTo>
                    <a:pt x="30478" y="128396"/>
                  </a:lnTo>
                  <a:lnTo>
                    <a:pt x="4330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357"/>
            <p:cNvSpPr/>
            <p:nvPr>
              <p:custDataLst>
                <p:tags r:id="rId63"/>
              </p:custDataLst>
            </p:nvPr>
          </p:nvSpPr>
          <p:spPr>
            <a:xfrm>
              <a:off x="9163050" y="28638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17676" y="16639"/>
                  </a:lnTo>
                  <a:lnTo>
                    <a:pt x="57950" y="8409"/>
                  </a:lnTo>
                  <a:lnTo>
                    <a:pt x="103222" y="187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358"/>
            <p:cNvSpPr/>
            <p:nvPr>
              <p:custDataLst>
                <p:tags r:id="rId64"/>
              </p:custDataLst>
            </p:nvPr>
          </p:nvSpPr>
          <p:spPr>
            <a:xfrm>
              <a:off x="9010650" y="2762250"/>
              <a:ext cx="54346" cy="196851"/>
            </a:xfrm>
            <a:custGeom>
              <a:avLst/>
              <a:gdLst/>
              <a:ahLst/>
              <a:cxnLst/>
              <a:rect l="0" t="0" r="0" b="0"/>
              <a:pathLst>
                <a:path w="54346" h="196851">
                  <a:moveTo>
                    <a:pt x="0" y="0"/>
                  </a:moveTo>
                  <a:lnTo>
                    <a:pt x="0" y="0"/>
                  </a:lnTo>
                  <a:lnTo>
                    <a:pt x="32603" y="44813"/>
                  </a:lnTo>
                  <a:lnTo>
                    <a:pt x="47682" y="71447"/>
                  </a:lnTo>
                  <a:lnTo>
                    <a:pt x="54345" y="103955"/>
                  </a:lnTo>
                  <a:lnTo>
                    <a:pt x="52948" y="133656"/>
                  </a:lnTo>
                  <a:lnTo>
                    <a:pt x="41323" y="163701"/>
                  </a:lnTo>
                  <a:lnTo>
                    <a:pt x="63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59"/>
            <p:cNvSpPr/>
            <p:nvPr>
              <p:custDataLst>
                <p:tags r:id="rId65"/>
              </p:custDataLst>
            </p:nvPr>
          </p:nvSpPr>
          <p:spPr>
            <a:xfrm>
              <a:off x="8903865" y="2826915"/>
              <a:ext cx="72584" cy="201442"/>
            </a:xfrm>
            <a:custGeom>
              <a:avLst/>
              <a:gdLst/>
              <a:ahLst/>
              <a:cxnLst/>
              <a:rect l="0" t="0" r="0" b="0"/>
              <a:pathLst>
                <a:path w="72584" h="201442">
                  <a:moveTo>
                    <a:pt x="17885" y="43285"/>
                  </a:moveTo>
                  <a:lnTo>
                    <a:pt x="17885" y="43285"/>
                  </a:lnTo>
                  <a:lnTo>
                    <a:pt x="14514" y="43285"/>
                  </a:lnTo>
                  <a:lnTo>
                    <a:pt x="13521" y="43991"/>
                  </a:lnTo>
                  <a:lnTo>
                    <a:pt x="12858" y="45167"/>
                  </a:lnTo>
                  <a:lnTo>
                    <a:pt x="12417" y="46656"/>
                  </a:lnTo>
                  <a:lnTo>
                    <a:pt x="16642" y="90537"/>
                  </a:lnTo>
                  <a:lnTo>
                    <a:pt x="12752" y="135117"/>
                  </a:lnTo>
                  <a:lnTo>
                    <a:pt x="8405" y="175097"/>
                  </a:lnTo>
                  <a:lnTo>
                    <a:pt x="1457" y="199641"/>
                  </a:lnTo>
                  <a:lnTo>
                    <a:pt x="582" y="201144"/>
                  </a:lnTo>
                  <a:lnTo>
                    <a:pt x="0" y="201441"/>
                  </a:lnTo>
                  <a:lnTo>
                    <a:pt x="7776" y="161984"/>
                  </a:lnTo>
                  <a:lnTo>
                    <a:pt x="13792" y="125257"/>
                  </a:lnTo>
                  <a:lnTo>
                    <a:pt x="23414" y="84193"/>
                  </a:lnTo>
                  <a:lnTo>
                    <a:pt x="33403" y="37096"/>
                  </a:lnTo>
                  <a:lnTo>
                    <a:pt x="48075" y="6471"/>
                  </a:lnTo>
                  <a:lnTo>
                    <a:pt x="51417" y="2515"/>
                  </a:lnTo>
                  <a:lnTo>
                    <a:pt x="54351" y="583"/>
                  </a:lnTo>
                  <a:lnTo>
                    <a:pt x="57012" y="0"/>
                  </a:lnTo>
                  <a:lnTo>
                    <a:pt x="59493" y="1023"/>
                  </a:lnTo>
                  <a:lnTo>
                    <a:pt x="64129" y="5922"/>
                  </a:lnTo>
                  <a:lnTo>
                    <a:pt x="72148" y="35068"/>
                  </a:lnTo>
                  <a:lnTo>
                    <a:pt x="72583" y="68734"/>
                  </a:lnTo>
                  <a:lnTo>
                    <a:pt x="68301" y="85640"/>
                  </a:lnTo>
                  <a:lnTo>
                    <a:pt x="54695" y="108908"/>
                  </a:lnTo>
                  <a:lnTo>
                    <a:pt x="45769" y="117841"/>
                  </a:lnTo>
                  <a:lnTo>
                    <a:pt x="40707" y="119800"/>
                  </a:lnTo>
                  <a:lnTo>
                    <a:pt x="29439" y="120095"/>
                  </a:lnTo>
                  <a:lnTo>
                    <a:pt x="25587" y="117070"/>
                  </a:lnTo>
                  <a:lnTo>
                    <a:pt x="17885" y="94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360"/>
            <p:cNvSpPr/>
            <p:nvPr>
              <p:custDataLst>
                <p:tags r:id="rId66"/>
              </p:custDataLst>
            </p:nvPr>
          </p:nvSpPr>
          <p:spPr>
            <a:xfrm>
              <a:off x="8775700" y="29019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15901" y="1199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361"/>
            <p:cNvSpPr/>
            <p:nvPr>
              <p:custDataLst>
                <p:tags r:id="rId67"/>
              </p:custDataLst>
            </p:nvPr>
          </p:nvSpPr>
          <p:spPr>
            <a:xfrm>
              <a:off x="8718550" y="2844800"/>
              <a:ext cx="25401" cy="107951"/>
            </a:xfrm>
            <a:custGeom>
              <a:avLst/>
              <a:gdLst/>
              <a:ahLst/>
              <a:cxnLst/>
              <a:rect l="0" t="0" r="0" b="0"/>
              <a:pathLst>
                <a:path w="25401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4" y="1411"/>
                  </a:lnTo>
                  <a:lnTo>
                    <a:pt x="13141" y="42690"/>
                  </a:lnTo>
                  <a:lnTo>
                    <a:pt x="18272" y="76674"/>
                  </a:lnTo>
                  <a:lnTo>
                    <a:pt x="19524" y="97429"/>
                  </a:lnTo>
                  <a:lnTo>
                    <a:pt x="254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362"/>
            <p:cNvSpPr/>
            <p:nvPr>
              <p:custDataLst>
                <p:tags r:id="rId68"/>
              </p:custDataLst>
            </p:nvPr>
          </p:nvSpPr>
          <p:spPr>
            <a:xfrm>
              <a:off x="8325732" y="2853842"/>
              <a:ext cx="37219" cy="149709"/>
            </a:xfrm>
            <a:custGeom>
              <a:avLst/>
              <a:gdLst/>
              <a:ahLst/>
              <a:cxnLst/>
              <a:rect l="0" t="0" r="0" b="0"/>
              <a:pathLst>
                <a:path w="37219" h="149709">
                  <a:moveTo>
                    <a:pt x="5468" y="3658"/>
                  </a:moveTo>
                  <a:lnTo>
                    <a:pt x="5468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411" y="2966"/>
                  </a:lnTo>
                  <a:lnTo>
                    <a:pt x="4362" y="10430"/>
                  </a:lnTo>
                  <a:lnTo>
                    <a:pt x="10136" y="35282"/>
                  </a:lnTo>
                  <a:lnTo>
                    <a:pt x="14857" y="74267"/>
                  </a:lnTo>
                  <a:lnTo>
                    <a:pt x="24640" y="121412"/>
                  </a:lnTo>
                  <a:lnTo>
                    <a:pt x="37218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63"/>
            <p:cNvSpPr/>
            <p:nvPr>
              <p:custDataLst>
                <p:tags r:id="rId69"/>
              </p:custDataLst>
            </p:nvPr>
          </p:nvSpPr>
          <p:spPr>
            <a:xfrm>
              <a:off x="8115300" y="2819400"/>
              <a:ext cx="25401" cy="147568"/>
            </a:xfrm>
            <a:custGeom>
              <a:avLst/>
              <a:gdLst/>
              <a:ahLst/>
              <a:cxnLst/>
              <a:rect l="0" t="0" r="0" b="0"/>
              <a:pathLst>
                <a:path w="25401" h="147568">
                  <a:moveTo>
                    <a:pt x="0" y="0"/>
                  </a:moveTo>
                  <a:lnTo>
                    <a:pt x="0" y="0"/>
                  </a:lnTo>
                  <a:lnTo>
                    <a:pt x="3370" y="42716"/>
                  </a:lnTo>
                  <a:lnTo>
                    <a:pt x="7839" y="90274"/>
                  </a:lnTo>
                  <a:lnTo>
                    <a:pt x="11739" y="131505"/>
                  </a:lnTo>
                  <a:lnTo>
                    <a:pt x="14155" y="143113"/>
                  </a:lnTo>
                  <a:lnTo>
                    <a:pt x="15787" y="146209"/>
                  </a:lnTo>
                  <a:lnTo>
                    <a:pt x="17580" y="147567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64"/>
            <p:cNvSpPr/>
            <p:nvPr>
              <p:custDataLst>
                <p:tags r:id="rId70"/>
              </p:custDataLst>
            </p:nvPr>
          </p:nvSpPr>
          <p:spPr>
            <a:xfrm>
              <a:off x="8277330" y="2908300"/>
              <a:ext cx="123721" cy="12701"/>
            </a:xfrm>
            <a:custGeom>
              <a:avLst/>
              <a:gdLst/>
              <a:ahLst/>
              <a:cxnLst/>
              <a:rect l="0" t="0" r="0" b="0"/>
              <a:pathLst>
                <a:path w="123721" h="12701">
                  <a:moveTo>
                    <a:pt x="9420" y="12700"/>
                  </a:moveTo>
                  <a:lnTo>
                    <a:pt x="9420" y="12700"/>
                  </a:lnTo>
                  <a:lnTo>
                    <a:pt x="6049" y="12700"/>
                  </a:lnTo>
                  <a:lnTo>
                    <a:pt x="2512" y="10818"/>
                  </a:lnTo>
                  <a:lnTo>
                    <a:pt x="581" y="9329"/>
                  </a:lnTo>
                  <a:lnTo>
                    <a:pt x="0" y="8336"/>
                  </a:lnTo>
                  <a:lnTo>
                    <a:pt x="317" y="7674"/>
                  </a:lnTo>
                  <a:lnTo>
                    <a:pt x="1234" y="7233"/>
                  </a:lnTo>
                  <a:lnTo>
                    <a:pt x="46560" y="6373"/>
                  </a:lnTo>
                  <a:lnTo>
                    <a:pt x="86527" y="1990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65"/>
            <p:cNvSpPr/>
            <p:nvPr>
              <p:custDataLst>
                <p:tags r:id="rId71"/>
              </p:custDataLst>
            </p:nvPr>
          </p:nvSpPr>
          <p:spPr>
            <a:xfrm>
              <a:off x="8600217" y="2794523"/>
              <a:ext cx="54834" cy="184184"/>
            </a:xfrm>
            <a:custGeom>
              <a:avLst/>
              <a:gdLst/>
              <a:ahLst/>
              <a:cxnLst/>
              <a:rect l="0" t="0" r="0" b="0"/>
              <a:pathLst>
                <a:path w="54834" h="184184">
                  <a:moveTo>
                    <a:pt x="54833" y="12177"/>
                  </a:moveTo>
                  <a:lnTo>
                    <a:pt x="54833" y="12177"/>
                  </a:lnTo>
                  <a:lnTo>
                    <a:pt x="54833" y="5435"/>
                  </a:lnTo>
                  <a:lnTo>
                    <a:pt x="54127" y="3449"/>
                  </a:lnTo>
                  <a:lnTo>
                    <a:pt x="52951" y="2125"/>
                  </a:lnTo>
                  <a:lnTo>
                    <a:pt x="51462" y="1242"/>
                  </a:lnTo>
                  <a:lnTo>
                    <a:pt x="42623" y="0"/>
                  </a:lnTo>
                  <a:lnTo>
                    <a:pt x="31067" y="3003"/>
                  </a:lnTo>
                  <a:lnTo>
                    <a:pt x="24750" y="10216"/>
                  </a:lnTo>
                  <a:lnTo>
                    <a:pt x="8354" y="48294"/>
                  </a:lnTo>
                  <a:lnTo>
                    <a:pt x="0" y="92584"/>
                  </a:lnTo>
                  <a:lnTo>
                    <a:pt x="251" y="130311"/>
                  </a:lnTo>
                  <a:lnTo>
                    <a:pt x="6657" y="167922"/>
                  </a:lnTo>
                  <a:lnTo>
                    <a:pt x="12490" y="178528"/>
                  </a:lnTo>
                  <a:lnTo>
                    <a:pt x="16020" y="182345"/>
                  </a:lnTo>
                  <a:lnTo>
                    <a:pt x="19786" y="184183"/>
                  </a:lnTo>
                  <a:lnTo>
                    <a:pt x="35783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3366"/>
          <p:cNvSpPr/>
          <p:nvPr>
            <p:custDataLst>
              <p:tags r:id="rId3"/>
            </p:custDataLst>
          </p:nvPr>
        </p:nvSpPr>
        <p:spPr>
          <a:xfrm>
            <a:off x="6553203" y="40793"/>
            <a:ext cx="4889498" cy="1191108"/>
          </a:xfrm>
          <a:custGeom>
            <a:avLst/>
            <a:gdLst/>
            <a:ahLst/>
            <a:cxnLst/>
            <a:rect l="0" t="0" r="0" b="0"/>
            <a:pathLst>
              <a:path w="4889498" h="1191108">
                <a:moveTo>
                  <a:pt x="25397" y="92557"/>
                </a:moveTo>
                <a:lnTo>
                  <a:pt x="25397" y="92557"/>
                </a:lnTo>
                <a:lnTo>
                  <a:pt x="25397" y="72163"/>
                </a:lnTo>
                <a:lnTo>
                  <a:pt x="23515" y="67500"/>
                </a:lnTo>
                <a:lnTo>
                  <a:pt x="22026" y="65269"/>
                </a:lnTo>
                <a:lnTo>
                  <a:pt x="19929" y="55387"/>
                </a:lnTo>
                <a:lnTo>
                  <a:pt x="18345" y="18664"/>
                </a:lnTo>
                <a:lnTo>
                  <a:pt x="14022" y="10045"/>
                </a:lnTo>
                <a:lnTo>
                  <a:pt x="12703" y="3690"/>
                </a:lnTo>
                <a:lnTo>
                  <a:pt x="9327" y="3667"/>
                </a:lnTo>
                <a:lnTo>
                  <a:pt x="5790" y="1780"/>
                </a:lnTo>
                <a:lnTo>
                  <a:pt x="3860" y="289"/>
                </a:lnTo>
                <a:lnTo>
                  <a:pt x="2571" y="0"/>
                </a:lnTo>
                <a:lnTo>
                  <a:pt x="1713" y="514"/>
                </a:lnTo>
                <a:lnTo>
                  <a:pt x="1141" y="1562"/>
                </a:lnTo>
                <a:lnTo>
                  <a:pt x="223" y="9018"/>
                </a:lnTo>
                <a:lnTo>
                  <a:pt x="0" y="56002"/>
                </a:lnTo>
                <a:lnTo>
                  <a:pt x="702" y="85705"/>
                </a:lnTo>
                <a:lnTo>
                  <a:pt x="5955" y="129737"/>
                </a:lnTo>
                <a:lnTo>
                  <a:pt x="11365" y="170178"/>
                </a:lnTo>
                <a:lnTo>
                  <a:pt x="17163" y="213236"/>
                </a:lnTo>
                <a:lnTo>
                  <a:pt x="21267" y="247792"/>
                </a:lnTo>
                <a:lnTo>
                  <a:pt x="23561" y="282436"/>
                </a:lnTo>
                <a:lnTo>
                  <a:pt x="25286" y="316647"/>
                </a:lnTo>
                <a:lnTo>
                  <a:pt x="28405" y="350668"/>
                </a:lnTo>
                <a:lnTo>
                  <a:pt x="34025" y="384602"/>
                </a:lnTo>
                <a:lnTo>
                  <a:pt x="40520" y="418499"/>
                </a:lnTo>
                <a:lnTo>
                  <a:pt x="45759" y="452380"/>
                </a:lnTo>
                <a:lnTo>
                  <a:pt x="52675" y="499816"/>
                </a:lnTo>
                <a:lnTo>
                  <a:pt x="59193" y="538409"/>
                </a:lnTo>
                <a:lnTo>
                  <a:pt x="62222" y="575558"/>
                </a:lnTo>
                <a:lnTo>
                  <a:pt x="66490" y="613376"/>
                </a:lnTo>
                <a:lnTo>
                  <a:pt x="69889" y="659011"/>
                </a:lnTo>
                <a:lnTo>
                  <a:pt x="74741" y="703878"/>
                </a:lnTo>
                <a:lnTo>
                  <a:pt x="75909" y="746555"/>
                </a:lnTo>
                <a:lnTo>
                  <a:pt x="76140" y="786526"/>
                </a:lnTo>
                <a:lnTo>
                  <a:pt x="78067" y="824212"/>
                </a:lnTo>
                <a:lnTo>
                  <a:pt x="82662" y="870133"/>
                </a:lnTo>
                <a:lnTo>
                  <a:pt x="87936" y="908270"/>
                </a:lnTo>
                <a:lnTo>
                  <a:pt x="94482" y="950931"/>
                </a:lnTo>
                <a:lnTo>
                  <a:pt x="105895" y="994597"/>
                </a:lnTo>
                <a:lnTo>
                  <a:pt x="110710" y="1016779"/>
                </a:lnTo>
                <a:lnTo>
                  <a:pt x="118347" y="1029196"/>
                </a:lnTo>
                <a:lnTo>
                  <a:pt x="146580" y="1056766"/>
                </a:lnTo>
                <a:lnTo>
                  <a:pt x="158983" y="1063902"/>
                </a:lnTo>
                <a:lnTo>
                  <a:pt x="191351" y="1065144"/>
                </a:lnTo>
                <a:lnTo>
                  <a:pt x="232221" y="1061043"/>
                </a:lnTo>
                <a:lnTo>
                  <a:pt x="275775" y="1056995"/>
                </a:lnTo>
                <a:lnTo>
                  <a:pt x="317617" y="1047833"/>
                </a:lnTo>
                <a:lnTo>
                  <a:pt x="358689" y="1040235"/>
                </a:lnTo>
                <a:lnTo>
                  <a:pt x="392954" y="1031625"/>
                </a:lnTo>
                <a:lnTo>
                  <a:pt x="436751" y="1022811"/>
                </a:lnTo>
                <a:lnTo>
                  <a:pt x="480693" y="1015731"/>
                </a:lnTo>
                <a:lnTo>
                  <a:pt x="524993" y="1009870"/>
                </a:lnTo>
                <a:lnTo>
                  <a:pt x="570104" y="1007115"/>
                </a:lnTo>
                <a:lnTo>
                  <a:pt x="602393" y="1003970"/>
                </a:lnTo>
                <a:lnTo>
                  <a:pt x="635558" y="1000220"/>
                </a:lnTo>
                <a:lnTo>
                  <a:pt x="669113" y="996202"/>
                </a:lnTo>
                <a:lnTo>
                  <a:pt x="702841" y="992064"/>
                </a:lnTo>
                <a:lnTo>
                  <a:pt x="738527" y="989754"/>
                </a:lnTo>
                <a:lnTo>
                  <a:pt x="776260" y="988728"/>
                </a:lnTo>
                <a:lnTo>
                  <a:pt x="816549" y="988272"/>
                </a:lnTo>
                <a:lnTo>
                  <a:pt x="857974" y="986188"/>
                </a:lnTo>
                <a:lnTo>
                  <a:pt x="899903" y="983615"/>
                </a:lnTo>
                <a:lnTo>
                  <a:pt x="942057" y="982472"/>
                </a:lnTo>
                <a:lnTo>
                  <a:pt x="986192" y="980082"/>
                </a:lnTo>
                <a:lnTo>
                  <a:pt x="1031678" y="977374"/>
                </a:lnTo>
                <a:lnTo>
                  <a:pt x="1077765" y="976170"/>
                </a:lnTo>
                <a:lnTo>
                  <a:pt x="1101625" y="975849"/>
                </a:lnTo>
                <a:lnTo>
                  <a:pt x="1126000" y="975635"/>
                </a:lnTo>
                <a:lnTo>
                  <a:pt x="1150715" y="975492"/>
                </a:lnTo>
                <a:lnTo>
                  <a:pt x="1174953" y="975397"/>
                </a:lnTo>
                <a:lnTo>
                  <a:pt x="1198873" y="975334"/>
                </a:lnTo>
                <a:lnTo>
                  <a:pt x="1222581" y="975291"/>
                </a:lnTo>
                <a:lnTo>
                  <a:pt x="1247558" y="975263"/>
                </a:lnTo>
                <a:lnTo>
                  <a:pt x="1273382" y="975245"/>
                </a:lnTo>
                <a:lnTo>
                  <a:pt x="1299771" y="975232"/>
                </a:lnTo>
                <a:lnTo>
                  <a:pt x="1325829" y="974518"/>
                </a:lnTo>
                <a:lnTo>
                  <a:pt x="1351668" y="973337"/>
                </a:lnTo>
                <a:lnTo>
                  <a:pt x="1377361" y="971843"/>
                </a:lnTo>
                <a:lnTo>
                  <a:pt x="1404367" y="970848"/>
                </a:lnTo>
                <a:lnTo>
                  <a:pt x="1432249" y="970184"/>
                </a:lnTo>
                <a:lnTo>
                  <a:pt x="1460715" y="969742"/>
                </a:lnTo>
                <a:lnTo>
                  <a:pt x="1488864" y="969447"/>
                </a:lnTo>
                <a:lnTo>
                  <a:pt x="1516803" y="969250"/>
                </a:lnTo>
                <a:lnTo>
                  <a:pt x="1544601" y="969119"/>
                </a:lnTo>
                <a:lnTo>
                  <a:pt x="1572306" y="969032"/>
                </a:lnTo>
                <a:lnTo>
                  <a:pt x="1599947" y="968974"/>
                </a:lnTo>
                <a:lnTo>
                  <a:pt x="1627546" y="968935"/>
                </a:lnTo>
                <a:lnTo>
                  <a:pt x="1656530" y="968909"/>
                </a:lnTo>
                <a:lnTo>
                  <a:pt x="1686436" y="968892"/>
                </a:lnTo>
                <a:lnTo>
                  <a:pt x="1716956" y="968880"/>
                </a:lnTo>
                <a:lnTo>
                  <a:pt x="1747180" y="968872"/>
                </a:lnTo>
                <a:lnTo>
                  <a:pt x="1777207" y="968867"/>
                </a:lnTo>
                <a:lnTo>
                  <a:pt x="1807104" y="968864"/>
                </a:lnTo>
                <a:lnTo>
                  <a:pt x="1837618" y="968862"/>
                </a:lnTo>
                <a:lnTo>
                  <a:pt x="1868544" y="968860"/>
                </a:lnTo>
                <a:lnTo>
                  <a:pt x="1899745" y="968859"/>
                </a:lnTo>
                <a:lnTo>
                  <a:pt x="1931835" y="969564"/>
                </a:lnTo>
                <a:lnTo>
                  <a:pt x="1964517" y="970739"/>
                </a:lnTo>
                <a:lnTo>
                  <a:pt x="1997593" y="972228"/>
                </a:lnTo>
                <a:lnTo>
                  <a:pt x="2030933" y="973221"/>
                </a:lnTo>
                <a:lnTo>
                  <a:pt x="2064449" y="973883"/>
                </a:lnTo>
                <a:lnTo>
                  <a:pt x="2098081" y="974324"/>
                </a:lnTo>
                <a:lnTo>
                  <a:pt x="2131792" y="974619"/>
                </a:lnTo>
                <a:lnTo>
                  <a:pt x="2165555" y="974815"/>
                </a:lnTo>
                <a:lnTo>
                  <a:pt x="2199352" y="974945"/>
                </a:lnTo>
                <a:lnTo>
                  <a:pt x="2233172" y="975738"/>
                </a:lnTo>
                <a:lnTo>
                  <a:pt x="2267007" y="976972"/>
                </a:lnTo>
                <a:lnTo>
                  <a:pt x="2300854" y="978501"/>
                </a:lnTo>
                <a:lnTo>
                  <a:pt x="2334708" y="980225"/>
                </a:lnTo>
                <a:lnTo>
                  <a:pt x="2368566" y="982080"/>
                </a:lnTo>
                <a:lnTo>
                  <a:pt x="2402426" y="984022"/>
                </a:lnTo>
                <a:lnTo>
                  <a:pt x="2436994" y="985317"/>
                </a:lnTo>
                <a:lnTo>
                  <a:pt x="2472034" y="986180"/>
                </a:lnTo>
                <a:lnTo>
                  <a:pt x="2507388" y="986756"/>
                </a:lnTo>
                <a:lnTo>
                  <a:pt x="2542952" y="987845"/>
                </a:lnTo>
                <a:lnTo>
                  <a:pt x="2578656" y="989277"/>
                </a:lnTo>
                <a:lnTo>
                  <a:pt x="2614453" y="990937"/>
                </a:lnTo>
                <a:lnTo>
                  <a:pt x="2650312" y="992749"/>
                </a:lnTo>
                <a:lnTo>
                  <a:pt x="2686212" y="994663"/>
                </a:lnTo>
                <a:lnTo>
                  <a:pt x="2722140" y="996644"/>
                </a:lnTo>
                <a:lnTo>
                  <a:pt x="2758792" y="998671"/>
                </a:lnTo>
                <a:lnTo>
                  <a:pt x="2795927" y="1000727"/>
                </a:lnTo>
                <a:lnTo>
                  <a:pt x="2833384" y="1002804"/>
                </a:lnTo>
                <a:lnTo>
                  <a:pt x="2869644" y="1004894"/>
                </a:lnTo>
                <a:lnTo>
                  <a:pt x="2905106" y="1006993"/>
                </a:lnTo>
                <a:lnTo>
                  <a:pt x="2940036" y="1009097"/>
                </a:lnTo>
                <a:lnTo>
                  <a:pt x="2974612" y="1011206"/>
                </a:lnTo>
                <a:lnTo>
                  <a:pt x="3008951" y="1013318"/>
                </a:lnTo>
                <a:lnTo>
                  <a:pt x="3043133" y="1015431"/>
                </a:lnTo>
                <a:lnTo>
                  <a:pt x="3078621" y="1017545"/>
                </a:lnTo>
                <a:lnTo>
                  <a:pt x="3114979" y="1019660"/>
                </a:lnTo>
                <a:lnTo>
                  <a:pt x="3151919" y="1021776"/>
                </a:lnTo>
                <a:lnTo>
                  <a:pt x="3189244" y="1023892"/>
                </a:lnTo>
                <a:lnTo>
                  <a:pt x="3226828" y="1026008"/>
                </a:lnTo>
                <a:lnTo>
                  <a:pt x="3264585" y="1028124"/>
                </a:lnTo>
                <a:lnTo>
                  <a:pt x="3302456" y="1030241"/>
                </a:lnTo>
                <a:lnTo>
                  <a:pt x="3340402" y="1032357"/>
                </a:lnTo>
                <a:lnTo>
                  <a:pt x="3378401" y="1034474"/>
                </a:lnTo>
                <a:lnTo>
                  <a:pt x="3415726" y="1037296"/>
                </a:lnTo>
                <a:lnTo>
                  <a:pt x="3452606" y="1040588"/>
                </a:lnTo>
                <a:lnTo>
                  <a:pt x="3489186" y="1044195"/>
                </a:lnTo>
                <a:lnTo>
                  <a:pt x="3524862" y="1047304"/>
                </a:lnTo>
                <a:lnTo>
                  <a:pt x="3559934" y="1050083"/>
                </a:lnTo>
                <a:lnTo>
                  <a:pt x="3594605" y="1052641"/>
                </a:lnTo>
                <a:lnTo>
                  <a:pt x="3629713" y="1055757"/>
                </a:lnTo>
                <a:lnTo>
                  <a:pt x="3665114" y="1059246"/>
                </a:lnTo>
                <a:lnTo>
                  <a:pt x="3700708" y="1062983"/>
                </a:lnTo>
                <a:lnTo>
                  <a:pt x="3735726" y="1066180"/>
                </a:lnTo>
                <a:lnTo>
                  <a:pt x="3770361" y="1069017"/>
                </a:lnTo>
                <a:lnTo>
                  <a:pt x="3804740" y="1071614"/>
                </a:lnTo>
                <a:lnTo>
                  <a:pt x="3838947" y="1074050"/>
                </a:lnTo>
                <a:lnTo>
                  <a:pt x="3873040" y="1076380"/>
                </a:lnTo>
                <a:lnTo>
                  <a:pt x="3907059" y="1078639"/>
                </a:lnTo>
                <a:lnTo>
                  <a:pt x="3940322" y="1080851"/>
                </a:lnTo>
                <a:lnTo>
                  <a:pt x="3973080" y="1083031"/>
                </a:lnTo>
                <a:lnTo>
                  <a:pt x="4005502" y="1085189"/>
                </a:lnTo>
                <a:lnTo>
                  <a:pt x="4037700" y="1087334"/>
                </a:lnTo>
                <a:lnTo>
                  <a:pt x="4069749" y="1089470"/>
                </a:lnTo>
                <a:lnTo>
                  <a:pt x="4101699" y="1091599"/>
                </a:lnTo>
                <a:lnTo>
                  <a:pt x="4132170" y="1093724"/>
                </a:lnTo>
                <a:lnTo>
                  <a:pt x="4161657" y="1095846"/>
                </a:lnTo>
                <a:lnTo>
                  <a:pt x="4190486" y="1097966"/>
                </a:lnTo>
                <a:lnTo>
                  <a:pt x="4219584" y="1100085"/>
                </a:lnTo>
                <a:lnTo>
                  <a:pt x="4248861" y="1102204"/>
                </a:lnTo>
                <a:lnTo>
                  <a:pt x="4278257" y="1104321"/>
                </a:lnTo>
                <a:lnTo>
                  <a:pt x="4306320" y="1106439"/>
                </a:lnTo>
                <a:lnTo>
                  <a:pt x="4333495" y="1108556"/>
                </a:lnTo>
                <a:lnTo>
                  <a:pt x="4360080" y="1110673"/>
                </a:lnTo>
                <a:lnTo>
                  <a:pt x="4386269" y="1112790"/>
                </a:lnTo>
                <a:lnTo>
                  <a:pt x="4412195" y="1114907"/>
                </a:lnTo>
                <a:lnTo>
                  <a:pt x="4437945" y="1117023"/>
                </a:lnTo>
                <a:lnTo>
                  <a:pt x="4485373" y="1121257"/>
                </a:lnTo>
                <a:lnTo>
                  <a:pt x="4529969" y="1125490"/>
                </a:lnTo>
                <a:lnTo>
                  <a:pt x="4573309" y="1129724"/>
                </a:lnTo>
                <a:lnTo>
                  <a:pt x="4612326" y="1133957"/>
                </a:lnTo>
                <a:lnTo>
                  <a:pt x="4648481" y="1138190"/>
                </a:lnTo>
                <a:lnTo>
                  <a:pt x="4683365" y="1142424"/>
                </a:lnTo>
                <a:lnTo>
                  <a:pt x="4727997" y="1152145"/>
                </a:lnTo>
                <a:lnTo>
                  <a:pt x="4768032" y="1160591"/>
                </a:lnTo>
                <a:lnTo>
                  <a:pt x="4799530" y="1169078"/>
                </a:lnTo>
                <a:lnTo>
                  <a:pt x="4845436" y="1183874"/>
                </a:lnTo>
                <a:lnTo>
                  <a:pt x="4889497" y="119110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SMARTInkShape-Group678"/>
          <p:cNvGrpSpPr/>
          <p:nvPr/>
        </p:nvGrpSpPr>
        <p:grpSpPr>
          <a:xfrm>
            <a:off x="6867753" y="190509"/>
            <a:ext cx="891948" cy="589940"/>
            <a:chOff x="6867753" y="190509"/>
            <a:chExt cx="891948" cy="589940"/>
          </a:xfrm>
        </p:grpSpPr>
        <p:sp>
          <p:nvSpPr>
            <p:cNvPr id="123" name="SMARTInkShape-3367"/>
            <p:cNvSpPr/>
            <p:nvPr>
              <p:custDataLst>
                <p:tags r:id="rId42"/>
              </p:custDataLst>
            </p:nvPr>
          </p:nvSpPr>
          <p:spPr>
            <a:xfrm>
              <a:off x="7611168" y="438150"/>
              <a:ext cx="148533" cy="43773"/>
            </a:xfrm>
            <a:custGeom>
              <a:avLst/>
              <a:gdLst/>
              <a:ahLst/>
              <a:cxnLst/>
              <a:rect l="0" t="0" r="0" b="0"/>
              <a:pathLst>
                <a:path w="148533" h="43773">
                  <a:moveTo>
                    <a:pt x="15182" y="19050"/>
                  </a:moveTo>
                  <a:lnTo>
                    <a:pt x="15182" y="19050"/>
                  </a:lnTo>
                  <a:lnTo>
                    <a:pt x="3249" y="32865"/>
                  </a:lnTo>
                  <a:lnTo>
                    <a:pt x="0" y="39301"/>
                  </a:lnTo>
                  <a:lnTo>
                    <a:pt x="122" y="41017"/>
                  </a:lnTo>
                  <a:lnTo>
                    <a:pt x="908" y="42162"/>
                  </a:lnTo>
                  <a:lnTo>
                    <a:pt x="5545" y="43433"/>
                  </a:lnTo>
                  <a:lnTo>
                    <a:pt x="8758" y="43772"/>
                  </a:lnTo>
                  <a:lnTo>
                    <a:pt x="55780" y="27401"/>
                  </a:lnTo>
                  <a:lnTo>
                    <a:pt x="94462" y="17329"/>
                  </a:lnTo>
                  <a:lnTo>
                    <a:pt x="14853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68"/>
            <p:cNvSpPr/>
            <p:nvPr>
              <p:custDataLst>
                <p:tags r:id="rId43"/>
              </p:custDataLst>
            </p:nvPr>
          </p:nvSpPr>
          <p:spPr>
            <a:xfrm>
              <a:off x="7600950" y="3810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3484" y="6841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69"/>
            <p:cNvSpPr/>
            <p:nvPr>
              <p:custDataLst>
                <p:tags r:id="rId44"/>
              </p:custDataLst>
            </p:nvPr>
          </p:nvSpPr>
          <p:spPr>
            <a:xfrm>
              <a:off x="7232649" y="594522"/>
              <a:ext cx="228602" cy="114851"/>
            </a:xfrm>
            <a:custGeom>
              <a:avLst/>
              <a:gdLst/>
              <a:ahLst/>
              <a:cxnLst/>
              <a:rect l="0" t="0" r="0" b="0"/>
              <a:pathLst>
                <a:path w="228602" h="114851">
                  <a:moveTo>
                    <a:pt x="1" y="21428"/>
                  </a:moveTo>
                  <a:lnTo>
                    <a:pt x="1" y="21428"/>
                  </a:lnTo>
                  <a:lnTo>
                    <a:pt x="0" y="12590"/>
                  </a:lnTo>
                  <a:lnTo>
                    <a:pt x="706" y="11302"/>
                  </a:lnTo>
                  <a:lnTo>
                    <a:pt x="1882" y="10444"/>
                  </a:lnTo>
                  <a:lnTo>
                    <a:pt x="3371" y="9872"/>
                  </a:lnTo>
                  <a:lnTo>
                    <a:pt x="15581" y="9067"/>
                  </a:lnTo>
                  <a:lnTo>
                    <a:pt x="29233" y="12199"/>
                  </a:lnTo>
                  <a:lnTo>
                    <a:pt x="60466" y="37969"/>
                  </a:lnTo>
                  <a:lnTo>
                    <a:pt x="65680" y="50417"/>
                  </a:lnTo>
                  <a:lnTo>
                    <a:pt x="67070" y="57687"/>
                  </a:lnTo>
                  <a:lnTo>
                    <a:pt x="64852" y="73291"/>
                  </a:lnTo>
                  <a:lnTo>
                    <a:pt x="55302" y="99563"/>
                  </a:lnTo>
                  <a:lnTo>
                    <a:pt x="49038" y="107425"/>
                  </a:lnTo>
                  <a:lnTo>
                    <a:pt x="42256" y="112566"/>
                  </a:lnTo>
                  <a:lnTo>
                    <a:pt x="36890" y="114850"/>
                  </a:lnTo>
                  <a:lnTo>
                    <a:pt x="35883" y="114048"/>
                  </a:lnTo>
                  <a:lnTo>
                    <a:pt x="35917" y="112103"/>
                  </a:lnTo>
                  <a:lnTo>
                    <a:pt x="44411" y="92099"/>
                  </a:lnTo>
                  <a:lnTo>
                    <a:pt x="65657" y="59636"/>
                  </a:lnTo>
                  <a:lnTo>
                    <a:pt x="105028" y="12101"/>
                  </a:lnTo>
                  <a:lnTo>
                    <a:pt x="110180" y="5994"/>
                  </a:lnTo>
                  <a:lnTo>
                    <a:pt x="113079" y="0"/>
                  </a:lnTo>
                  <a:lnTo>
                    <a:pt x="113486" y="87"/>
                  </a:lnTo>
                  <a:lnTo>
                    <a:pt x="113758" y="851"/>
                  </a:lnTo>
                  <a:lnTo>
                    <a:pt x="93271" y="45022"/>
                  </a:lnTo>
                  <a:lnTo>
                    <a:pt x="92725" y="56844"/>
                  </a:lnTo>
                  <a:lnTo>
                    <a:pt x="93567" y="61972"/>
                  </a:lnTo>
                  <a:lnTo>
                    <a:pt x="104864" y="79302"/>
                  </a:lnTo>
                  <a:lnTo>
                    <a:pt x="117633" y="85955"/>
                  </a:lnTo>
                  <a:lnTo>
                    <a:pt x="124989" y="87730"/>
                  </a:lnTo>
                  <a:lnTo>
                    <a:pt x="162309" y="83485"/>
                  </a:lnTo>
                  <a:lnTo>
                    <a:pt x="228601" y="59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70"/>
            <p:cNvSpPr/>
            <p:nvPr>
              <p:custDataLst>
                <p:tags r:id="rId45"/>
              </p:custDataLst>
            </p:nvPr>
          </p:nvSpPr>
          <p:spPr>
            <a:xfrm>
              <a:off x="7010400" y="673100"/>
              <a:ext cx="133351" cy="37839"/>
            </a:xfrm>
            <a:custGeom>
              <a:avLst/>
              <a:gdLst/>
              <a:ahLst/>
              <a:cxnLst/>
              <a:rect l="0" t="0" r="0" b="0"/>
              <a:pathLst>
                <a:path w="133351" h="37839">
                  <a:moveTo>
                    <a:pt x="0" y="31750"/>
                  </a:moveTo>
                  <a:lnTo>
                    <a:pt x="0" y="31750"/>
                  </a:lnTo>
                  <a:lnTo>
                    <a:pt x="5467" y="37217"/>
                  </a:lnTo>
                  <a:lnTo>
                    <a:pt x="9459" y="37838"/>
                  </a:lnTo>
                  <a:lnTo>
                    <a:pt x="50855" y="23343"/>
                  </a:lnTo>
                  <a:lnTo>
                    <a:pt x="94290" y="1339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71"/>
            <p:cNvSpPr/>
            <p:nvPr>
              <p:custDataLst>
                <p:tags r:id="rId46"/>
              </p:custDataLst>
            </p:nvPr>
          </p:nvSpPr>
          <p:spPr>
            <a:xfrm>
              <a:off x="6896100" y="603250"/>
              <a:ext cx="50801" cy="177199"/>
            </a:xfrm>
            <a:custGeom>
              <a:avLst/>
              <a:gdLst/>
              <a:ahLst/>
              <a:cxnLst/>
              <a:rect l="0" t="0" r="0" b="0"/>
              <a:pathLst>
                <a:path w="50801" h="177199">
                  <a:moveTo>
                    <a:pt x="0" y="0"/>
                  </a:moveTo>
                  <a:lnTo>
                    <a:pt x="0" y="0"/>
                  </a:lnTo>
                  <a:lnTo>
                    <a:pt x="0" y="43538"/>
                  </a:lnTo>
                  <a:lnTo>
                    <a:pt x="4363" y="88537"/>
                  </a:lnTo>
                  <a:lnTo>
                    <a:pt x="7839" y="130979"/>
                  </a:lnTo>
                  <a:lnTo>
                    <a:pt x="17129" y="168890"/>
                  </a:lnTo>
                  <a:lnTo>
                    <a:pt x="21253" y="176898"/>
                  </a:lnTo>
                  <a:lnTo>
                    <a:pt x="24752" y="177198"/>
                  </a:lnTo>
                  <a:lnTo>
                    <a:pt x="38378" y="168920"/>
                  </a:lnTo>
                  <a:lnTo>
                    <a:pt x="5080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372"/>
            <p:cNvSpPr/>
            <p:nvPr>
              <p:custDataLst>
                <p:tags r:id="rId47"/>
              </p:custDataLst>
            </p:nvPr>
          </p:nvSpPr>
          <p:spPr>
            <a:xfrm>
              <a:off x="7048500" y="190509"/>
              <a:ext cx="25401" cy="139692"/>
            </a:xfrm>
            <a:custGeom>
              <a:avLst/>
              <a:gdLst/>
              <a:ahLst/>
              <a:cxnLst/>
              <a:rect l="0" t="0" r="0" b="0"/>
              <a:pathLst>
                <a:path w="25401" h="139692">
                  <a:moveTo>
                    <a:pt x="6350" y="44441"/>
                  </a:moveTo>
                  <a:lnTo>
                    <a:pt x="6350" y="44441"/>
                  </a:lnTo>
                  <a:lnTo>
                    <a:pt x="6350" y="23426"/>
                  </a:lnTo>
                  <a:lnTo>
                    <a:pt x="4468" y="19108"/>
                  </a:lnTo>
                  <a:lnTo>
                    <a:pt x="882" y="13959"/>
                  </a:lnTo>
                  <a:lnTo>
                    <a:pt x="174" y="7872"/>
                  </a:lnTo>
                  <a:lnTo>
                    <a:pt x="0" y="0"/>
                  </a:lnTo>
                  <a:lnTo>
                    <a:pt x="0" y="3365"/>
                  </a:lnTo>
                  <a:lnTo>
                    <a:pt x="705" y="4357"/>
                  </a:lnTo>
                  <a:lnTo>
                    <a:pt x="1881" y="5018"/>
                  </a:lnTo>
                  <a:lnTo>
                    <a:pt x="3370" y="5459"/>
                  </a:lnTo>
                  <a:lnTo>
                    <a:pt x="5025" y="11594"/>
                  </a:lnTo>
                  <a:lnTo>
                    <a:pt x="6467" y="19964"/>
                  </a:lnTo>
                  <a:lnTo>
                    <a:pt x="11739" y="33422"/>
                  </a:lnTo>
                  <a:lnTo>
                    <a:pt x="12675" y="80000"/>
                  </a:lnTo>
                  <a:lnTo>
                    <a:pt x="14570" y="86821"/>
                  </a:lnTo>
                  <a:lnTo>
                    <a:pt x="17059" y="92910"/>
                  </a:lnTo>
                  <a:lnTo>
                    <a:pt x="25400" y="1396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73"/>
            <p:cNvSpPr/>
            <p:nvPr>
              <p:custDataLst>
                <p:tags r:id="rId48"/>
              </p:custDataLst>
            </p:nvPr>
          </p:nvSpPr>
          <p:spPr>
            <a:xfrm>
              <a:off x="6867753" y="439687"/>
              <a:ext cx="453798" cy="61625"/>
            </a:xfrm>
            <a:custGeom>
              <a:avLst/>
              <a:gdLst/>
              <a:ahLst/>
              <a:cxnLst/>
              <a:rect l="0" t="0" r="0" b="0"/>
              <a:pathLst>
                <a:path w="453798" h="61625">
                  <a:moveTo>
                    <a:pt x="47397" y="49263"/>
                  </a:moveTo>
                  <a:lnTo>
                    <a:pt x="47397" y="49263"/>
                  </a:lnTo>
                  <a:lnTo>
                    <a:pt x="32893" y="49969"/>
                  </a:lnTo>
                  <a:lnTo>
                    <a:pt x="0" y="60819"/>
                  </a:lnTo>
                  <a:lnTo>
                    <a:pt x="11090" y="61624"/>
                  </a:lnTo>
                  <a:lnTo>
                    <a:pt x="58242" y="55011"/>
                  </a:lnTo>
                  <a:lnTo>
                    <a:pt x="96236" y="49085"/>
                  </a:lnTo>
                  <a:lnTo>
                    <a:pt x="129780" y="44950"/>
                  </a:lnTo>
                  <a:lnTo>
                    <a:pt x="173172" y="38656"/>
                  </a:lnTo>
                  <a:lnTo>
                    <a:pt x="216994" y="32323"/>
                  </a:lnTo>
                  <a:lnTo>
                    <a:pt x="261258" y="26683"/>
                  </a:lnTo>
                  <a:lnTo>
                    <a:pt x="304947" y="23993"/>
                  </a:lnTo>
                  <a:lnTo>
                    <a:pt x="350468" y="17121"/>
                  </a:lnTo>
                  <a:lnTo>
                    <a:pt x="390739" y="8969"/>
                  </a:lnTo>
                  <a:lnTo>
                    <a:pt x="437656" y="1270"/>
                  </a:lnTo>
                  <a:lnTo>
                    <a:pt x="453169" y="0"/>
                  </a:lnTo>
                  <a:lnTo>
                    <a:pt x="453797" y="4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679"/>
          <p:cNvGrpSpPr/>
          <p:nvPr/>
        </p:nvGrpSpPr>
        <p:grpSpPr>
          <a:xfrm>
            <a:off x="7988300" y="130359"/>
            <a:ext cx="1784351" cy="326842"/>
            <a:chOff x="7988300" y="130359"/>
            <a:chExt cx="1784351" cy="326842"/>
          </a:xfrm>
        </p:grpSpPr>
        <p:sp>
          <p:nvSpPr>
            <p:cNvPr id="131" name="SMARTInkShape-3374"/>
            <p:cNvSpPr/>
            <p:nvPr>
              <p:custDataLst>
                <p:tags r:id="rId30"/>
              </p:custDataLst>
            </p:nvPr>
          </p:nvSpPr>
          <p:spPr>
            <a:xfrm>
              <a:off x="9702800" y="3810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0"/>
                  </a:moveTo>
                  <a:lnTo>
                    <a:pt x="0" y="0"/>
                  </a:lnTo>
                  <a:lnTo>
                    <a:pt x="47366" y="1881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75"/>
            <p:cNvSpPr/>
            <p:nvPr>
              <p:custDataLst>
                <p:tags r:id="rId31"/>
              </p:custDataLst>
            </p:nvPr>
          </p:nvSpPr>
          <p:spPr>
            <a:xfrm>
              <a:off x="9531350" y="400050"/>
              <a:ext cx="63501" cy="16359"/>
            </a:xfrm>
            <a:custGeom>
              <a:avLst/>
              <a:gdLst/>
              <a:ahLst/>
              <a:cxnLst/>
              <a:rect l="0" t="0" r="0" b="0"/>
              <a:pathLst>
                <a:path w="63501" h="16359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5775" y="16358"/>
                  </a:lnTo>
                  <a:lnTo>
                    <a:pt x="52097" y="391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76"/>
            <p:cNvSpPr/>
            <p:nvPr>
              <p:custDataLst>
                <p:tags r:id="rId32"/>
              </p:custDataLst>
            </p:nvPr>
          </p:nvSpPr>
          <p:spPr>
            <a:xfrm>
              <a:off x="9277397" y="288493"/>
              <a:ext cx="25354" cy="124258"/>
            </a:xfrm>
            <a:custGeom>
              <a:avLst/>
              <a:gdLst/>
              <a:ahLst/>
              <a:cxnLst/>
              <a:rect l="0" t="0" r="0" b="0"/>
              <a:pathLst>
                <a:path w="25354" h="124258">
                  <a:moveTo>
                    <a:pt x="25353" y="9957"/>
                  </a:moveTo>
                  <a:lnTo>
                    <a:pt x="25353" y="9957"/>
                  </a:lnTo>
                  <a:lnTo>
                    <a:pt x="14418" y="4490"/>
                  </a:lnTo>
                  <a:lnTo>
                    <a:pt x="7932" y="3076"/>
                  </a:lnTo>
                  <a:lnTo>
                    <a:pt x="3970" y="313"/>
                  </a:lnTo>
                  <a:lnTo>
                    <a:pt x="2630" y="0"/>
                  </a:lnTo>
                  <a:lnTo>
                    <a:pt x="1737" y="497"/>
                  </a:lnTo>
                  <a:lnTo>
                    <a:pt x="1143" y="1534"/>
                  </a:lnTo>
                  <a:lnTo>
                    <a:pt x="0" y="45885"/>
                  </a:lnTo>
                  <a:lnTo>
                    <a:pt x="1838" y="88614"/>
                  </a:lnTo>
                  <a:lnTo>
                    <a:pt x="12653" y="1242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77"/>
            <p:cNvSpPr/>
            <p:nvPr>
              <p:custDataLst>
                <p:tags r:id="rId33"/>
              </p:custDataLst>
            </p:nvPr>
          </p:nvSpPr>
          <p:spPr>
            <a:xfrm>
              <a:off x="9239250" y="33655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12700"/>
                  </a:moveTo>
                  <a:lnTo>
                    <a:pt x="0" y="12700"/>
                  </a:lnTo>
                  <a:lnTo>
                    <a:pt x="10844" y="1199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78"/>
            <p:cNvSpPr/>
            <p:nvPr>
              <p:custDataLst>
                <p:tags r:id="rId34"/>
              </p:custDataLst>
            </p:nvPr>
          </p:nvSpPr>
          <p:spPr>
            <a:xfrm>
              <a:off x="9055122" y="130359"/>
              <a:ext cx="88879" cy="84332"/>
            </a:xfrm>
            <a:custGeom>
              <a:avLst/>
              <a:gdLst/>
              <a:ahLst/>
              <a:cxnLst/>
              <a:rect l="0" t="0" r="0" b="0"/>
              <a:pathLst>
                <a:path w="88879" h="84332">
                  <a:moveTo>
                    <a:pt x="6328" y="47441"/>
                  </a:moveTo>
                  <a:lnTo>
                    <a:pt x="6328" y="47441"/>
                  </a:lnTo>
                  <a:lnTo>
                    <a:pt x="1964" y="37302"/>
                  </a:lnTo>
                  <a:lnTo>
                    <a:pt x="0" y="10686"/>
                  </a:lnTo>
                  <a:lnTo>
                    <a:pt x="6888" y="2611"/>
                  </a:lnTo>
                  <a:lnTo>
                    <a:pt x="8818" y="621"/>
                  </a:lnTo>
                  <a:lnTo>
                    <a:pt x="10810" y="0"/>
                  </a:lnTo>
                  <a:lnTo>
                    <a:pt x="12844" y="291"/>
                  </a:lnTo>
                  <a:lnTo>
                    <a:pt x="14906" y="1191"/>
                  </a:lnTo>
                  <a:lnTo>
                    <a:pt x="19076" y="5954"/>
                  </a:lnTo>
                  <a:lnTo>
                    <a:pt x="27504" y="23881"/>
                  </a:lnTo>
                  <a:lnTo>
                    <a:pt x="31172" y="47126"/>
                  </a:lnTo>
                  <a:lnTo>
                    <a:pt x="30775" y="55768"/>
                  </a:lnTo>
                  <a:lnTo>
                    <a:pt x="26228" y="70314"/>
                  </a:lnTo>
                  <a:lnTo>
                    <a:pt x="26650" y="71862"/>
                  </a:lnTo>
                  <a:lnTo>
                    <a:pt x="29000" y="75463"/>
                  </a:lnTo>
                  <a:lnTo>
                    <a:pt x="41033" y="81457"/>
                  </a:lnTo>
                  <a:lnTo>
                    <a:pt x="58003" y="84331"/>
                  </a:lnTo>
                  <a:lnTo>
                    <a:pt x="88878" y="791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79"/>
            <p:cNvSpPr/>
            <p:nvPr>
              <p:custDataLst>
                <p:tags r:id="rId35"/>
              </p:custDataLst>
            </p:nvPr>
          </p:nvSpPr>
          <p:spPr>
            <a:xfrm>
              <a:off x="8921802" y="311260"/>
              <a:ext cx="139649" cy="99791"/>
            </a:xfrm>
            <a:custGeom>
              <a:avLst/>
              <a:gdLst/>
              <a:ahLst/>
              <a:cxnLst/>
              <a:rect l="0" t="0" r="0" b="0"/>
              <a:pathLst>
                <a:path w="139649" h="99791">
                  <a:moveTo>
                    <a:pt x="18998" y="12590"/>
                  </a:moveTo>
                  <a:lnTo>
                    <a:pt x="18998" y="12590"/>
                  </a:lnTo>
                  <a:lnTo>
                    <a:pt x="15627" y="12590"/>
                  </a:lnTo>
                  <a:lnTo>
                    <a:pt x="0" y="6263"/>
                  </a:lnTo>
                  <a:lnTo>
                    <a:pt x="10076" y="2876"/>
                  </a:lnTo>
                  <a:lnTo>
                    <a:pt x="20678" y="3099"/>
                  </a:lnTo>
                  <a:lnTo>
                    <a:pt x="32444" y="6255"/>
                  </a:lnTo>
                  <a:lnTo>
                    <a:pt x="44729" y="12361"/>
                  </a:lnTo>
                  <a:lnTo>
                    <a:pt x="53481" y="21661"/>
                  </a:lnTo>
                  <a:lnTo>
                    <a:pt x="56803" y="27104"/>
                  </a:lnTo>
                  <a:lnTo>
                    <a:pt x="61479" y="51619"/>
                  </a:lnTo>
                  <a:lnTo>
                    <a:pt x="59494" y="71113"/>
                  </a:lnTo>
                  <a:lnTo>
                    <a:pt x="52501" y="89636"/>
                  </a:lnTo>
                  <a:lnTo>
                    <a:pt x="45604" y="99790"/>
                  </a:lnTo>
                  <a:lnTo>
                    <a:pt x="44497" y="99651"/>
                  </a:lnTo>
                  <a:lnTo>
                    <a:pt x="41385" y="97615"/>
                  </a:lnTo>
                  <a:lnTo>
                    <a:pt x="39531" y="92477"/>
                  </a:lnTo>
                  <a:lnTo>
                    <a:pt x="39036" y="89131"/>
                  </a:lnTo>
                  <a:lnTo>
                    <a:pt x="42250" y="79769"/>
                  </a:lnTo>
                  <a:lnTo>
                    <a:pt x="55811" y="59884"/>
                  </a:lnTo>
                  <a:lnTo>
                    <a:pt x="88322" y="26613"/>
                  </a:lnTo>
                  <a:lnTo>
                    <a:pt x="133102" y="0"/>
                  </a:lnTo>
                  <a:lnTo>
                    <a:pt x="118975" y="14205"/>
                  </a:lnTo>
                  <a:lnTo>
                    <a:pt x="116349" y="22480"/>
                  </a:lnTo>
                  <a:lnTo>
                    <a:pt x="115887" y="31802"/>
                  </a:lnTo>
                  <a:lnTo>
                    <a:pt x="118034" y="38297"/>
                  </a:lnTo>
                  <a:lnTo>
                    <a:pt x="123222" y="43536"/>
                  </a:lnTo>
                  <a:lnTo>
                    <a:pt x="129525" y="47510"/>
                  </a:lnTo>
                  <a:lnTo>
                    <a:pt x="139648" y="50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80"/>
            <p:cNvSpPr/>
            <p:nvPr>
              <p:custDataLst>
                <p:tags r:id="rId36"/>
              </p:custDataLst>
            </p:nvPr>
          </p:nvSpPr>
          <p:spPr>
            <a:xfrm>
              <a:off x="8719439" y="298973"/>
              <a:ext cx="43562" cy="139178"/>
            </a:xfrm>
            <a:custGeom>
              <a:avLst/>
              <a:gdLst/>
              <a:ahLst/>
              <a:cxnLst/>
              <a:rect l="0" t="0" r="0" b="0"/>
              <a:pathLst>
                <a:path w="43562" h="139178">
                  <a:moveTo>
                    <a:pt x="43561" y="12177"/>
                  </a:moveTo>
                  <a:lnTo>
                    <a:pt x="43561" y="12177"/>
                  </a:lnTo>
                  <a:lnTo>
                    <a:pt x="32626" y="1242"/>
                  </a:lnTo>
                  <a:lnTo>
                    <a:pt x="29764" y="262"/>
                  </a:lnTo>
                  <a:lnTo>
                    <a:pt x="28013" y="0"/>
                  </a:lnTo>
                  <a:lnTo>
                    <a:pt x="24186" y="1591"/>
                  </a:lnTo>
                  <a:lnTo>
                    <a:pt x="22178" y="3003"/>
                  </a:lnTo>
                  <a:lnTo>
                    <a:pt x="9238" y="21845"/>
                  </a:lnTo>
                  <a:lnTo>
                    <a:pt x="2112" y="49771"/>
                  </a:lnTo>
                  <a:lnTo>
                    <a:pt x="0" y="87129"/>
                  </a:lnTo>
                  <a:lnTo>
                    <a:pt x="6117" y="119365"/>
                  </a:lnTo>
                  <a:lnTo>
                    <a:pt x="18161" y="1391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81"/>
            <p:cNvSpPr/>
            <p:nvPr>
              <p:custDataLst>
                <p:tags r:id="rId37"/>
              </p:custDataLst>
            </p:nvPr>
          </p:nvSpPr>
          <p:spPr>
            <a:xfrm>
              <a:off x="8693383" y="349250"/>
              <a:ext cx="50568" cy="31751"/>
            </a:xfrm>
            <a:custGeom>
              <a:avLst/>
              <a:gdLst/>
              <a:ahLst/>
              <a:cxnLst/>
              <a:rect l="0" t="0" r="0" b="0"/>
              <a:pathLst>
                <a:path w="50568" h="31751">
                  <a:moveTo>
                    <a:pt x="18817" y="31750"/>
                  </a:moveTo>
                  <a:lnTo>
                    <a:pt x="18817" y="31750"/>
                  </a:lnTo>
                  <a:lnTo>
                    <a:pt x="0" y="31750"/>
                  </a:lnTo>
                  <a:lnTo>
                    <a:pt x="15020" y="17952"/>
                  </a:lnTo>
                  <a:lnTo>
                    <a:pt x="505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82"/>
            <p:cNvSpPr/>
            <p:nvPr>
              <p:custDataLst>
                <p:tags r:id="rId38"/>
              </p:custDataLst>
            </p:nvPr>
          </p:nvSpPr>
          <p:spPr>
            <a:xfrm>
              <a:off x="8407400" y="287126"/>
              <a:ext cx="139701" cy="129924"/>
            </a:xfrm>
            <a:custGeom>
              <a:avLst/>
              <a:gdLst/>
              <a:ahLst/>
              <a:cxnLst/>
              <a:rect l="0" t="0" r="0" b="0"/>
              <a:pathLst>
                <a:path w="139701" h="129924">
                  <a:moveTo>
                    <a:pt x="0" y="24024"/>
                  </a:moveTo>
                  <a:lnTo>
                    <a:pt x="0" y="24024"/>
                  </a:lnTo>
                  <a:lnTo>
                    <a:pt x="0" y="6380"/>
                  </a:lnTo>
                  <a:lnTo>
                    <a:pt x="3370" y="2020"/>
                  </a:lnTo>
                  <a:lnTo>
                    <a:pt x="10670" y="133"/>
                  </a:lnTo>
                  <a:lnTo>
                    <a:pt x="20265" y="0"/>
                  </a:lnTo>
                  <a:lnTo>
                    <a:pt x="29232" y="2293"/>
                  </a:lnTo>
                  <a:lnTo>
                    <a:pt x="45586" y="14293"/>
                  </a:lnTo>
                  <a:lnTo>
                    <a:pt x="64299" y="41674"/>
                  </a:lnTo>
                  <a:lnTo>
                    <a:pt x="70441" y="55152"/>
                  </a:lnTo>
                  <a:lnTo>
                    <a:pt x="71122" y="88124"/>
                  </a:lnTo>
                  <a:lnTo>
                    <a:pt x="66855" y="112318"/>
                  </a:lnTo>
                  <a:lnTo>
                    <a:pt x="58327" y="129923"/>
                  </a:lnTo>
                  <a:lnTo>
                    <a:pt x="57934" y="129901"/>
                  </a:lnTo>
                  <a:lnTo>
                    <a:pt x="57498" y="127995"/>
                  </a:lnTo>
                  <a:lnTo>
                    <a:pt x="57253" y="119585"/>
                  </a:lnTo>
                  <a:lnTo>
                    <a:pt x="68094" y="86172"/>
                  </a:lnTo>
                  <a:lnTo>
                    <a:pt x="100538" y="39629"/>
                  </a:lnTo>
                  <a:lnTo>
                    <a:pt x="120149" y="18206"/>
                  </a:lnTo>
                  <a:lnTo>
                    <a:pt x="123873" y="27945"/>
                  </a:lnTo>
                  <a:lnTo>
                    <a:pt x="123728" y="36585"/>
                  </a:lnTo>
                  <a:lnTo>
                    <a:pt x="122703" y="40865"/>
                  </a:lnTo>
                  <a:lnTo>
                    <a:pt x="123444" y="49383"/>
                  </a:lnTo>
                  <a:lnTo>
                    <a:pt x="126830" y="57872"/>
                  </a:lnTo>
                  <a:lnTo>
                    <a:pt x="139700" y="74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83"/>
            <p:cNvSpPr/>
            <p:nvPr>
              <p:custDataLst>
                <p:tags r:id="rId39"/>
              </p:custDataLst>
            </p:nvPr>
          </p:nvSpPr>
          <p:spPr>
            <a:xfrm>
              <a:off x="8173682" y="305139"/>
              <a:ext cx="36869" cy="133012"/>
            </a:xfrm>
            <a:custGeom>
              <a:avLst/>
              <a:gdLst/>
              <a:ahLst/>
              <a:cxnLst/>
              <a:rect l="0" t="0" r="0" b="0"/>
              <a:pathLst>
                <a:path w="36869" h="133012">
                  <a:moveTo>
                    <a:pt x="36868" y="12361"/>
                  </a:moveTo>
                  <a:lnTo>
                    <a:pt x="36868" y="12361"/>
                  </a:lnTo>
                  <a:lnTo>
                    <a:pt x="18049" y="424"/>
                  </a:lnTo>
                  <a:lnTo>
                    <a:pt x="14863" y="0"/>
                  </a:lnTo>
                  <a:lnTo>
                    <a:pt x="11095" y="1693"/>
                  </a:lnTo>
                  <a:lnTo>
                    <a:pt x="9103" y="3132"/>
                  </a:lnTo>
                  <a:lnTo>
                    <a:pt x="2928" y="11900"/>
                  </a:lnTo>
                  <a:lnTo>
                    <a:pt x="0" y="30177"/>
                  </a:lnTo>
                  <a:lnTo>
                    <a:pt x="8444" y="69659"/>
                  </a:lnTo>
                  <a:lnTo>
                    <a:pt x="24168" y="1330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84"/>
            <p:cNvSpPr/>
            <p:nvPr>
              <p:custDataLst>
                <p:tags r:id="rId40"/>
              </p:custDataLst>
            </p:nvPr>
          </p:nvSpPr>
          <p:spPr>
            <a:xfrm>
              <a:off x="8089900" y="36195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17169"/>
                  </a:lnTo>
                  <a:lnTo>
                    <a:pt x="10831" y="14686"/>
                  </a:lnTo>
                  <a:lnTo>
                    <a:pt x="19099" y="13092"/>
                  </a:lnTo>
                  <a:lnTo>
                    <a:pt x="49103" y="10829"/>
                  </a:lnTo>
                  <a:lnTo>
                    <a:pt x="68642" y="767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85"/>
            <p:cNvSpPr/>
            <p:nvPr>
              <p:custDataLst>
                <p:tags r:id="rId41"/>
              </p:custDataLst>
            </p:nvPr>
          </p:nvSpPr>
          <p:spPr>
            <a:xfrm>
              <a:off x="7988300" y="286273"/>
              <a:ext cx="31751" cy="170928"/>
            </a:xfrm>
            <a:custGeom>
              <a:avLst/>
              <a:gdLst/>
              <a:ahLst/>
              <a:cxnLst/>
              <a:rect l="0" t="0" r="0" b="0"/>
              <a:pathLst>
                <a:path w="31751" h="170928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0" y="3003"/>
                  </a:lnTo>
                  <a:lnTo>
                    <a:pt x="8727" y="27664"/>
                  </a:lnTo>
                  <a:lnTo>
                    <a:pt x="12228" y="64195"/>
                  </a:lnTo>
                  <a:lnTo>
                    <a:pt x="16715" y="103476"/>
                  </a:lnTo>
                  <a:lnTo>
                    <a:pt x="22113" y="147542"/>
                  </a:lnTo>
                  <a:lnTo>
                    <a:pt x="31750" y="170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SMARTInkShape-Group680"/>
          <p:cNvGrpSpPr/>
          <p:nvPr/>
        </p:nvGrpSpPr>
        <p:grpSpPr>
          <a:xfrm>
            <a:off x="7150982" y="3824200"/>
            <a:ext cx="272169" cy="117942"/>
            <a:chOff x="7150982" y="3824200"/>
            <a:chExt cx="272169" cy="117942"/>
          </a:xfrm>
        </p:grpSpPr>
        <p:sp>
          <p:nvSpPr>
            <p:cNvPr id="144" name="SMARTInkShape-3386"/>
            <p:cNvSpPr/>
            <p:nvPr>
              <p:custDataLst>
                <p:tags r:id="rId28"/>
              </p:custDataLst>
            </p:nvPr>
          </p:nvSpPr>
          <p:spPr>
            <a:xfrm>
              <a:off x="7190749" y="3911600"/>
              <a:ext cx="232402" cy="30542"/>
            </a:xfrm>
            <a:custGeom>
              <a:avLst/>
              <a:gdLst/>
              <a:ahLst/>
              <a:cxnLst/>
              <a:rect l="0" t="0" r="0" b="0"/>
              <a:pathLst>
                <a:path w="232402" h="30542">
                  <a:moveTo>
                    <a:pt x="29201" y="0"/>
                  </a:moveTo>
                  <a:lnTo>
                    <a:pt x="29201" y="0"/>
                  </a:lnTo>
                  <a:lnTo>
                    <a:pt x="0" y="29200"/>
                  </a:lnTo>
                  <a:lnTo>
                    <a:pt x="1972" y="30050"/>
                  </a:lnTo>
                  <a:lnTo>
                    <a:pt x="19643" y="30541"/>
                  </a:lnTo>
                  <a:lnTo>
                    <a:pt x="64708" y="24743"/>
                  </a:lnTo>
                  <a:lnTo>
                    <a:pt x="110847" y="20174"/>
                  </a:lnTo>
                  <a:lnTo>
                    <a:pt x="151856" y="16012"/>
                  </a:lnTo>
                  <a:lnTo>
                    <a:pt x="232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387"/>
            <p:cNvSpPr/>
            <p:nvPr>
              <p:custDataLst>
                <p:tags r:id="rId29"/>
              </p:custDataLst>
            </p:nvPr>
          </p:nvSpPr>
          <p:spPr>
            <a:xfrm>
              <a:off x="7150982" y="3824200"/>
              <a:ext cx="227719" cy="35718"/>
            </a:xfrm>
            <a:custGeom>
              <a:avLst/>
              <a:gdLst/>
              <a:ahLst/>
              <a:cxnLst/>
              <a:rect l="0" t="0" r="0" b="0"/>
              <a:pathLst>
                <a:path w="227719" h="35718">
                  <a:moveTo>
                    <a:pt x="5468" y="30250"/>
                  </a:moveTo>
                  <a:lnTo>
                    <a:pt x="5468" y="30250"/>
                  </a:lnTo>
                  <a:lnTo>
                    <a:pt x="0" y="35717"/>
                  </a:lnTo>
                  <a:lnTo>
                    <a:pt x="5067" y="31356"/>
                  </a:lnTo>
                  <a:lnTo>
                    <a:pt x="11404" y="27684"/>
                  </a:lnTo>
                  <a:lnTo>
                    <a:pt x="54201" y="17490"/>
                  </a:lnTo>
                  <a:lnTo>
                    <a:pt x="98903" y="10147"/>
                  </a:lnTo>
                  <a:lnTo>
                    <a:pt x="139322" y="2525"/>
                  </a:lnTo>
                  <a:lnTo>
                    <a:pt x="180257" y="0"/>
                  </a:lnTo>
                  <a:lnTo>
                    <a:pt x="211773" y="3805"/>
                  </a:lnTo>
                  <a:lnTo>
                    <a:pt x="227718" y="11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681"/>
          <p:cNvGrpSpPr/>
          <p:nvPr/>
        </p:nvGrpSpPr>
        <p:grpSpPr>
          <a:xfrm>
            <a:off x="7740650" y="3571566"/>
            <a:ext cx="1812852" cy="640029"/>
            <a:chOff x="7740650" y="3571566"/>
            <a:chExt cx="1812852" cy="640029"/>
          </a:xfrm>
        </p:grpSpPr>
        <p:sp>
          <p:nvSpPr>
            <p:cNvPr id="147" name="SMARTInkShape-3388"/>
            <p:cNvSpPr/>
            <p:nvPr>
              <p:custDataLst>
                <p:tags r:id="rId17"/>
              </p:custDataLst>
            </p:nvPr>
          </p:nvSpPr>
          <p:spPr>
            <a:xfrm>
              <a:off x="9417050" y="3571566"/>
              <a:ext cx="136452" cy="543235"/>
            </a:xfrm>
            <a:custGeom>
              <a:avLst/>
              <a:gdLst/>
              <a:ahLst/>
              <a:cxnLst/>
              <a:rect l="0" t="0" r="0" b="0"/>
              <a:pathLst>
                <a:path w="136452" h="543235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5" y="5470"/>
                  </a:lnTo>
                  <a:lnTo>
                    <a:pt x="1881" y="4808"/>
                  </a:lnTo>
                  <a:lnTo>
                    <a:pt x="3370" y="4367"/>
                  </a:lnTo>
                  <a:lnTo>
                    <a:pt x="8837" y="374"/>
                  </a:lnTo>
                  <a:lnTo>
                    <a:pt x="11537" y="0"/>
                  </a:lnTo>
                  <a:lnTo>
                    <a:pt x="18297" y="1465"/>
                  </a:lnTo>
                  <a:lnTo>
                    <a:pt x="33408" y="12999"/>
                  </a:lnTo>
                  <a:lnTo>
                    <a:pt x="65599" y="52671"/>
                  </a:lnTo>
                  <a:lnTo>
                    <a:pt x="91039" y="92928"/>
                  </a:lnTo>
                  <a:lnTo>
                    <a:pt x="108583" y="129548"/>
                  </a:lnTo>
                  <a:lnTo>
                    <a:pt x="119049" y="161112"/>
                  </a:lnTo>
                  <a:lnTo>
                    <a:pt x="129112" y="207057"/>
                  </a:lnTo>
                  <a:lnTo>
                    <a:pt x="133976" y="250539"/>
                  </a:lnTo>
                  <a:lnTo>
                    <a:pt x="136451" y="285442"/>
                  </a:lnTo>
                  <a:lnTo>
                    <a:pt x="135199" y="322121"/>
                  </a:lnTo>
                  <a:lnTo>
                    <a:pt x="130527" y="361616"/>
                  </a:lnTo>
                  <a:lnTo>
                    <a:pt x="124675" y="401305"/>
                  </a:lnTo>
                  <a:lnTo>
                    <a:pt x="115670" y="440801"/>
                  </a:lnTo>
                  <a:lnTo>
                    <a:pt x="101033" y="483411"/>
                  </a:lnTo>
                  <a:lnTo>
                    <a:pt x="81183" y="519423"/>
                  </a:lnTo>
                  <a:lnTo>
                    <a:pt x="57150" y="54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389"/>
            <p:cNvSpPr/>
            <p:nvPr>
              <p:custDataLst>
                <p:tags r:id="rId18"/>
              </p:custDataLst>
            </p:nvPr>
          </p:nvSpPr>
          <p:spPr>
            <a:xfrm>
              <a:off x="9330841" y="3956389"/>
              <a:ext cx="45881" cy="156290"/>
            </a:xfrm>
            <a:custGeom>
              <a:avLst/>
              <a:gdLst/>
              <a:ahLst/>
              <a:cxnLst/>
              <a:rect l="0" t="0" r="0" b="0"/>
              <a:pathLst>
                <a:path w="45881" h="156290">
                  <a:moveTo>
                    <a:pt x="3659" y="12361"/>
                  </a:moveTo>
                  <a:lnTo>
                    <a:pt x="3659" y="12361"/>
                  </a:lnTo>
                  <a:lnTo>
                    <a:pt x="3659" y="3523"/>
                  </a:lnTo>
                  <a:lnTo>
                    <a:pt x="2953" y="2236"/>
                  </a:lnTo>
                  <a:lnTo>
                    <a:pt x="1778" y="1378"/>
                  </a:lnTo>
                  <a:lnTo>
                    <a:pt x="288" y="806"/>
                  </a:lnTo>
                  <a:lnTo>
                    <a:pt x="0" y="424"/>
                  </a:lnTo>
                  <a:lnTo>
                    <a:pt x="515" y="169"/>
                  </a:lnTo>
                  <a:lnTo>
                    <a:pt x="1563" y="0"/>
                  </a:lnTo>
                  <a:lnTo>
                    <a:pt x="9780" y="3132"/>
                  </a:lnTo>
                  <a:lnTo>
                    <a:pt x="21151" y="15271"/>
                  </a:lnTo>
                  <a:lnTo>
                    <a:pt x="40589" y="47064"/>
                  </a:lnTo>
                  <a:lnTo>
                    <a:pt x="45880" y="69915"/>
                  </a:lnTo>
                  <a:lnTo>
                    <a:pt x="45787" y="106646"/>
                  </a:lnTo>
                  <a:lnTo>
                    <a:pt x="42137" y="123410"/>
                  </a:lnTo>
                  <a:lnTo>
                    <a:pt x="32150" y="143336"/>
                  </a:lnTo>
                  <a:lnTo>
                    <a:pt x="24317" y="151241"/>
                  </a:lnTo>
                  <a:lnTo>
                    <a:pt x="16133" y="155224"/>
                  </a:lnTo>
                  <a:lnTo>
                    <a:pt x="11975" y="156287"/>
                  </a:lnTo>
                  <a:lnTo>
                    <a:pt x="9203" y="156289"/>
                  </a:lnTo>
                  <a:lnTo>
                    <a:pt x="3659" y="152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390"/>
            <p:cNvSpPr/>
            <p:nvPr>
              <p:custDataLst>
                <p:tags r:id="rId19"/>
              </p:custDataLst>
            </p:nvPr>
          </p:nvSpPr>
          <p:spPr>
            <a:xfrm>
              <a:off x="9182468" y="3997740"/>
              <a:ext cx="93467" cy="213855"/>
            </a:xfrm>
            <a:custGeom>
              <a:avLst/>
              <a:gdLst/>
              <a:ahLst/>
              <a:cxnLst/>
              <a:rect l="0" t="0" r="0" b="0"/>
              <a:pathLst>
                <a:path w="93467" h="213855">
                  <a:moveTo>
                    <a:pt x="18682" y="40860"/>
                  </a:moveTo>
                  <a:lnTo>
                    <a:pt x="18682" y="40860"/>
                  </a:lnTo>
                  <a:lnTo>
                    <a:pt x="15311" y="40860"/>
                  </a:lnTo>
                  <a:lnTo>
                    <a:pt x="19956" y="40860"/>
                  </a:lnTo>
                  <a:lnTo>
                    <a:pt x="21648" y="42271"/>
                  </a:lnTo>
                  <a:lnTo>
                    <a:pt x="23527" y="47602"/>
                  </a:lnTo>
                  <a:lnTo>
                    <a:pt x="24899" y="89664"/>
                  </a:lnTo>
                  <a:lnTo>
                    <a:pt x="19937" y="127536"/>
                  </a:lnTo>
                  <a:lnTo>
                    <a:pt x="12161" y="168257"/>
                  </a:lnTo>
                  <a:lnTo>
                    <a:pt x="461" y="213568"/>
                  </a:lnTo>
                  <a:lnTo>
                    <a:pt x="185" y="213854"/>
                  </a:lnTo>
                  <a:lnTo>
                    <a:pt x="0" y="213339"/>
                  </a:lnTo>
                  <a:lnTo>
                    <a:pt x="11873" y="166934"/>
                  </a:lnTo>
                  <a:lnTo>
                    <a:pt x="22406" y="121241"/>
                  </a:lnTo>
                  <a:lnTo>
                    <a:pt x="29400" y="79708"/>
                  </a:lnTo>
                  <a:lnTo>
                    <a:pt x="38116" y="35899"/>
                  </a:lnTo>
                  <a:lnTo>
                    <a:pt x="49645" y="9384"/>
                  </a:lnTo>
                  <a:lnTo>
                    <a:pt x="55491" y="2176"/>
                  </a:lnTo>
                  <a:lnTo>
                    <a:pt x="58039" y="254"/>
                  </a:lnTo>
                  <a:lnTo>
                    <a:pt x="66512" y="0"/>
                  </a:lnTo>
                  <a:lnTo>
                    <a:pt x="71735" y="920"/>
                  </a:lnTo>
                  <a:lnTo>
                    <a:pt x="75923" y="3650"/>
                  </a:lnTo>
                  <a:lnTo>
                    <a:pt x="87713" y="21358"/>
                  </a:lnTo>
                  <a:lnTo>
                    <a:pt x="91696" y="30782"/>
                  </a:lnTo>
                  <a:lnTo>
                    <a:pt x="93466" y="42025"/>
                  </a:lnTo>
                  <a:lnTo>
                    <a:pt x="91091" y="56884"/>
                  </a:lnTo>
                  <a:lnTo>
                    <a:pt x="82548" y="73594"/>
                  </a:lnTo>
                  <a:lnTo>
                    <a:pt x="78192" y="77500"/>
                  </a:lnTo>
                  <a:lnTo>
                    <a:pt x="67709" y="81839"/>
                  </a:lnTo>
                  <a:lnTo>
                    <a:pt x="53278" y="84281"/>
                  </a:lnTo>
                  <a:lnTo>
                    <a:pt x="46287" y="82971"/>
                  </a:lnTo>
                  <a:lnTo>
                    <a:pt x="43436" y="81634"/>
                  </a:lnTo>
                  <a:lnTo>
                    <a:pt x="41534" y="78626"/>
                  </a:lnTo>
                  <a:lnTo>
                    <a:pt x="37732" y="59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391"/>
            <p:cNvSpPr/>
            <p:nvPr>
              <p:custDataLst>
                <p:tags r:id="rId20"/>
              </p:custDataLst>
            </p:nvPr>
          </p:nvSpPr>
          <p:spPr>
            <a:xfrm>
              <a:off x="9042399" y="4064000"/>
              <a:ext cx="69852" cy="19051"/>
            </a:xfrm>
            <a:custGeom>
              <a:avLst/>
              <a:gdLst/>
              <a:ahLst/>
              <a:cxnLst/>
              <a:rect l="0" t="0" r="0" b="0"/>
              <a:pathLst>
                <a:path w="69852" h="19051">
                  <a:moveTo>
                    <a:pt x="1" y="19050"/>
                  </a:moveTo>
                  <a:lnTo>
                    <a:pt x="1" y="19050"/>
                  </a:lnTo>
                  <a:lnTo>
                    <a:pt x="0" y="13583"/>
                  </a:lnTo>
                  <a:lnTo>
                    <a:pt x="17677" y="3939"/>
                  </a:lnTo>
                  <a:lnTo>
                    <a:pt x="29854" y="1167"/>
                  </a:lnTo>
                  <a:lnTo>
                    <a:pt x="69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392"/>
            <p:cNvSpPr/>
            <p:nvPr>
              <p:custDataLst>
                <p:tags r:id="rId21"/>
              </p:custDataLst>
            </p:nvPr>
          </p:nvSpPr>
          <p:spPr>
            <a:xfrm>
              <a:off x="8966199" y="4020433"/>
              <a:ext cx="19052" cy="110692"/>
            </a:xfrm>
            <a:custGeom>
              <a:avLst/>
              <a:gdLst/>
              <a:ahLst/>
              <a:cxnLst/>
              <a:rect l="0" t="0" r="0" b="0"/>
              <a:pathLst>
                <a:path w="19052" h="110692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6120"/>
                  </a:lnTo>
                  <a:lnTo>
                    <a:pt x="6881" y="45387"/>
                  </a:lnTo>
                  <a:lnTo>
                    <a:pt x="12097" y="92520"/>
                  </a:lnTo>
                  <a:lnTo>
                    <a:pt x="13228" y="106598"/>
                  </a:lnTo>
                  <a:lnTo>
                    <a:pt x="14463" y="108871"/>
                  </a:lnTo>
                  <a:lnTo>
                    <a:pt x="15992" y="110387"/>
                  </a:lnTo>
                  <a:lnTo>
                    <a:pt x="17011" y="110691"/>
                  </a:lnTo>
                  <a:lnTo>
                    <a:pt x="19051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393"/>
            <p:cNvSpPr/>
            <p:nvPr>
              <p:custDataLst>
                <p:tags r:id="rId22"/>
              </p:custDataLst>
            </p:nvPr>
          </p:nvSpPr>
          <p:spPr>
            <a:xfrm>
              <a:off x="8828289" y="3958742"/>
              <a:ext cx="80762" cy="187809"/>
            </a:xfrm>
            <a:custGeom>
              <a:avLst/>
              <a:gdLst/>
              <a:ahLst/>
              <a:cxnLst/>
              <a:rect l="0" t="0" r="0" b="0"/>
              <a:pathLst>
                <a:path w="80762" h="187809">
                  <a:moveTo>
                    <a:pt x="80761" y="3658"/>
                  </a:moveTo>
                  <a:lnTo>
                    <a:pt x="80761" y="3658"/>
                  </a:lnTo>
                  <a:lnTo>
                    <a:pt x="77390" y="3658"/>
                  </a:lnTo>
                  <a:lnTo>
                    <a:pt x="73854" y="1776"/>
                  </a:lnTo>
                  <a:lnTo>
                    <a:pt x="71923" y="287"/>
                  </a:lnTo>
                  <a:lnTo>
                    <a:pt x="69224" y="0"/>
                  </a:lnTo>
                  <a:lnTo>
                    <a:pt x="58685" y="2966"/>
                  </a:lnTo>
                  <a:lnTo>
                    <a:pt x="50723" y="6408"/>
                  </a:lnTo>
                  <a:lnTo>
                    <a:pt x="38307" y="19054"/>
                  </a:lnTo>
                  <a:lnTo>
                    <a:pt x="17245" y="62278"/>
                  </a:lnTo>
                  <a:lnTo>
                    <a:pt x="3695" y="103431"/>
                  </a:lnTo>
                  <a:lnTo>
                    <a:pt x="0" y="148484"/>
                  </a:lnTo>
                  <a:lnTo>
                    <a:pt x="2063" y="165392"/>
                  </a:lnTo>
                  <a:lnTo>
                    <a:pt x="5718" y="172158"/>
                  </a:lnTo>
                  <a:lnTo>
                    <a:pt x="17305" y="183440"/>
                  </a:lnTo>
                  <a:lnTo>
                    <a:pt x="23640" y="186307"/>
                  </a:lnTo>
                  <a:lnTo>
                    <a:pt x="49011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394"/>
            <p:cNvSpPr/>
            <p:nvPr>
              <p:custDataLst>
                <p:tags r:id="rId23"/>
              </p:custDataLst>
            </p:nvPr>
          </p:nvSpPr>
          <p:spPr>
            <a:xfrm>
              <a:off x="8528412" y="4070350"/>
              <a:ext cx="126639" cy="12701"/>
            </a:xfrm>
            <a:custGeom>
              <a:avLst/>
              <a:gdLst/>
              <a:ahLst/>
              <a:cxnLst/>
              <a:rect l="0" t="0" r="0" b="0"/>
              <a:pathLst>
                <a:path w="126639" h="12701">
                  <a:moveTo>
                    <a:pt x="18688" y="0"/>
                  </a:moveTo>
                  <a:lnTo>
                    <a:pt x="18688" y="0"/>
                  </a:lnTo>
                  <a:lnTo>
                    <a:pt x="15317" y="0"/>
                  </a:lnTo>
                  <a:lnTo>
                    <a:pt x="11781" y="1882"/>
                  </a:lnTo>
                  <a:lnTo>
                    <a:pt x="7856" y="4364"/>
                  </a:lnTo>
                  <a:lnTo>
                    <a:pt x="0" y="6272"/>
                  </a:lnTo>
                  <a:lnTo>
                    <a:pt x="41079" y="4465"/>
                  </a:lnTo>
                  <a:lnTo>
                    <a:pt x="70477" y="3204"/>
                  </a:lnTo>
                  <a:lnTo>
                    <a:pt x="117114" y="6166"/>
                  </a:lnTo>
                  <a:lnTo>
                    <a:pt x="120289" y="6933"/>
                  </a:lnTo>
                  <a:lnTo>
                    <a:pt x="122405" y="8150"/>
                  </a:lnTo>
                  <a:lnTo>
                    <a:pt x="12663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395"/>
            <p:cNvSpPr/>
            <p:nvPr>
              <p:custDataLst>
                <p:tags r:id="rId24"/>
              </p:custDataLst>
            </p:nvPr>
          </p:nvSpPr>
          <p:spPr>
            <a:xfrm>
              <a:off x="8426527" y="3977966"/>
              <a:ext cx="25324" cy="172269"/>
            </a:xfrm>
            <a:custGeom>
              <a:avLst/>
              <a:gdLst/>
              <a:ahLst/>
              <a:cxnLst/>
              <a:rect l="0" t="0" r="0" b="0"/>
              <a:pathLst>
                <a:path w="25324" h="172269">
                  <a:moveTo>
                    <a:pt x="6273" y="9834"/>
                  </a:moveTo>
                  <a:lnTo>
                    <a:pt x="6273" y="9834"/>
                  </a:lnTo>
                  <a:lnTo>
                    <a:pt x="805" y="4367"/>
                  </a:lnTo>
                  <a:lnTo>
                    <a:pt x="97" y="0"/>
                  </a:lnTo>
                  <a:lnTo>
                    <a:pt x="0" y="1465"/>
                  </a:lnTo>
                  <a:lnTo>
                    <a:pt x="4959" y="20796"/>
                  </a:lnTo>
                  <a:lnTo>
                    <a:pt x="9384" y="57704"/>
                  </a:lnTo>
                  <a:lnTo>
                    <a:pt x="12689" y="99984"/>
                  </a:lnTo>
                  <a:lnTo>
                    <a:pt x="17523" y="138126"/>
                  </a:lnTo>
                  <a:lnTo>
                    <a:pt x="18888" y="172268"/>
                  </a:lnTo>
                  <a:lnTo>
                    <a:pt x="19662" y="164268"/>
                  </a:lnTo>
                  <a:lnTo>
                    <a:pt x="25323" y="149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396"/>
            <p:cNvSpPr/>
            <p:nvPr>
              <p:custDataLst>
                <p:tags r:id="rId25"/>
              </p:custDataLst>
            </p:nvPr>
          </p:nvSpPr>
          <p:spPr>
            <a:xfrm>
              <a:off x="8367392" y="3797300"/>
              <a:ext cx="903609" cy="50462"/>
            </a:xfrm>
            <a:custGeom>
              <a:avLst/>
              <a:gdLst/>
              <a:ahLst/>
              <a:cxnLst/>
              <a:rect l="0" t="0" r="0" b="0"/>
              <a:pathLst>
                <a:path w="903609" h="50462">
                  <a:moveTo>
                    <a:pt x="46358" y="38100"/>
                  </a:moveTo>
                  <a:lnTo>
                    <a:pt x="46358" y="38100"/>
                  </a:lnTo>
                  <a:lnTo>
                    <a:pt x="26898" y="45007"/>
                  </a:lnTo>
                  <a:lnTo>
                    <a:pt x="0" y="50461"/>
                  </a:lnTo>
                  <a:lnTo>
                    <a:pt x="43511" y="41932"/>
                  </a:lnTo>
                  <a:lnTo>
                    <a:pt x="74490" y="37922"/>
                  </a:lnTo>
                  <a:lnTo>
                    <a:pt x="108956" y="34493"/>
                  </a:lnTo>
                  <a:lnTo>
                    <a:pt x="153570" y="31857"/>
                  </a:lnTo>
                  <a:lnTo>
                    <a:pt x="185495" y="28740"/>
                  </a:lnTo>
                  <a:lnTo>
                    <a:pt x="218499" y="26884"/>
                  </a:lnTo>
                  <a:lnTo>
                    <a:pt x="253393" y="25354"/>
                  </a:lnTo>
                  <a:lnTo>
                    <a:pt x="292419" y="22322"/>
                  </a:lnTo>
                  <a:lnTo>
                    <a:pt x="333284" y="20504"/>
                  </a:lnTo>
                  <a:lnTo>
                    <a:pt x="374964" y="19696"/>
                  </a:lnTo>
                  <a:lnTo>
                    <a:pt x="417007" y="19337"/>
                  </a:lnTo>
                  <a:lnTo>
                    <a:pt x="461092" y="19178"/>
                  </a:lnTo>
                  <a:lnTo>
                    <a:pt x="505851" y="19107"/>
                  </a:lnTo>
                  <a:lnTo>
                    <a:pt x="549261" y="19075"/>
                  </a:lnTo>
                  <a:lnTo>
                    <a:pt x="590194" y="19061"/>
                  </a:lnTo>
                  <a:lnTo>
                    <a:pt x="629551" y="19055"/>
                  </a:lnTo>
                  <a:lnTo>
                    <a:pt x="668210" y="19052"/>
                  </a:lnTo>
                  <a:lnTo>
                    <a:pt x="704678" y="19051"/>
                  </a:lnTo>
                  <a:lnTo>
                    <a:pt x="738995" y="19050"/>
                  </a:lnTo>
                  <a:lnTo>
                    <a:pt x="784670" y="19050"/>
                  </a:lnTo>
                  <a:lnTo>
                    <a:pt x="822584" y="19050"/>
                  </a:lnTo>
                  <a:lnTo>
                    <a:pt x="869520" y="17168"/>
                  </a:lnTo>
                  <a:lnTo>
                    <a:pt x="893424" y="10212"/>
                  </a:lnTo>
                  <a:lnTo>
                    <a:pt x="903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397"/>
            <p:cNvSpPr/>
            <p:nvPr>
              <p:custDataLst>
                <p:tags r:id="rId26"/>
              </p:custDataLst>
            </p:nvPr>
          </p:nvSpPr>
          <p:spPr>
            <a:xfrm>
              <a:off x="8076117" y="3597955"/>
              <a:ext cx="216984" cy="561296"/>
            </a:xfrm>
            <a:custGeom>
              <a:avLst/>
              <a:gdLst/>
              <a:ahLst/>
              <a:cxnLst/>
              <a:rect l="0" t="0" r="0" b="0"/>
              <a:pathLst>
                <a:path w="216984" h="561296">
                  <a:moveTo>
                    <a:pt x="216983" y="34245"/>
                  </a:moveTo>
                  <a:lnTo>
                    <a:pt x="216983" y="34245"/>
                  </a:lnTo>
                  <a:lnTo>
                    <a:pt x="216277" y="27764"/>
                  </a:lnTo>
                  <a:lnTo>
                    <a:pt x="211515" y="8383"/>
                  </a:lnTo>
                  <a:lnTo>
                    <a:pt x="209810" y="5715"/>
                  </a:lnTo>
                  <a:lnTo>
                    <a:pt x="204152" y="869"/>
                  </a:lnTo>
                  <a:lnTo>
                    <a:pt x="200668" y="0"/>
                  </a:lnTo>
                  <a:lnTo>
                    <a:pt x="193034" y="916"/>
                  </a:lnTo>
                  <a:lnTo>
                    <a:pt x="177432" y="8769"/>
                  </a:lnTo>
                  <a:lnTo>
                    <a:pt x="143798" y="40097"/>
                  </a:lnTo>
                  <a:lnTo>
                    <a:pt x="114331" y="79381"/>
                  </a:lnTo>
                  <a:lnTo>
                    <a:pt x="84679" y="120197"/>
                  </a:lnTo>
                  <a:lnTo>
                    <a:pt x="58440" y="161499"/>
                  </a:lnTo>
                  <a:lnTo>
                    <a:pt x="36244" y="203628"/>
                  </a:lnTo>
                  <a:lnTo>
                    <a:pt x="18977" y="246627"/>
                  </a:lnTo>
                  <a:lnTo>
                    <a:pt x="9755" y="285556"/>
                  </a:lnTo>
                  <a:lnTo>
                    <a:pt x="2350" y="321152"/>
                  </a:lnTo>
                  <a:lnTo>
                    <a:pt x="0" y="362372"/>
                  </a:lnTo>
                  <a:lnTo>
                    <a:pt x="2012" y="404446"/>
                  </a:lnTo>
                  <a:lnTo>
                    <a:pt x="7611" y="441960"/>
                  </a:lnTo>
                  <a:lnTo>
                    <a:pt x="15325" y="481330"/>
                  </a:lnTo>
                  <a:lnTo>
                    <a:pt x="32192" y="517611"/>
                  </a:lnTo>
                  <a:lnTo>
                    <a:pt x="61764" y="551177"/>
                  </a:lnTo>
                  <a:lnTo>
                    <a:pt x="72972" y="559855"/>
                  </a:lnTo>
                  <a:lnTo>
                    <a:pt x="115383" y="561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398"/>
            <p:cNvSpPr/>
            <p:nvPr>
              <p:custDataLst>
                <p:tags r:id="rId27"/>
              </p:custDataLst>
            </p:nvPr>
          </p:nvSpPr>
          <p:spPr>
            <a:xfrm>
              <a:off x="7740650" y="3772702"/>
              <a:ext cx="143314" cy="359276"/>
            </a:xfrm>
            <a:custGeom>
              <a:avLst/>
              <a:gdLst/>
              <a:ahLst/>
              <a:cxnLst/>
              <a:rect l="0" t="0" r="0" b="0"/>
              <a:pathLst>
                <a:path w="143314" h="359276">
                  <a:moveTo>
                    <a:pt x="0" y="49998"/>
                  </a:moveTo>
                  <a:lnTo>
                    <a:pt x="0" y="49998"/>
                  </a:lnTo>
                  <a:lnTo>
                    <a:pt x="0" y="42681"/>
                  </a:lnTo>
                  <a:lnTo>
                    <a:pt x="1881" y="70168"/>
                  </a:lnTo>
                  <a:lnTo>
                    <a:pt x="14489" y="116154"/>
                  </a:lnTo>
                  <a:lnTo>
                    <a:pt x="20030" y="159178"/>
                  </a:lnTo>
                  <a:lnTo>
                    <a:pt x="24339" y="202170"/>
                  </a:lnTo>
                  <a:lnTo>
                    <a:pt x="25085" y="243802"/>
                  </a:lnTo>
                  <a:lnTo>
                    <a:pt x="30385" y="289843"/>
                  </a:lnTo>
                  <a:lnTo>
                    <a:pt x="31480" y="336715"/>
                  </a:lnTo>
                  <a:lnTo>
                    <a:pt x="31670" y="357280"/>
                  </a:lnTo>
                  <a:lnTo>
                    <a:pt x="30991" y="359275"/>
                  </a:lnTo>
                  <a:lnTo>
                    <a:pt x="29832" y="359193"/>
                  </a:lnTo>
                  <a:lnTo>
                    <a:pt x="28355" y="357728"/>
                  </a:lnTo>
                  <a:lnTo>
                    <a:pt x="21620" y="310456"/>
                  </a:lnTo>
                  <a:lnTo>
                    <a:pt x="20193" y="278881"/>
                  </a:lnTo>
                  <a:lnTo>
                    <a:pt x="17676" y="246033"/>
                  </a:lnTo>
                  <a:lnTo>
                    <a:pt x="15618" y="212619"/>
                  </a:lnTo>
                  <a:lnTo>
                    <a:pt x="17054" y="178954"/>
                  </a:lnTo>
                  <a:lnTo>
                    <a:pt x="18459" y="141751"/>
                  </a:lnTo>
                  <a:lnTo>
                    <a:pt x="22246" y="106112"/>
                  </a:lnTo>
                  <a:lnTo>
                    <a:pt x="34210" y="58965"/>
                  </a:lnTo>
                  <a:lnTo>
                    <a:pt x="43219" y="37760"/>
                  </a:lnTo>
                  <a:lnTo>
                    <a:pt x="60078" y="18385"/>
                  </a:lnTo>
                  <a:lnTo>
                    <a:pt x="77266" y="5608"/>
                  </a:lnTo>
                  <a:lnTo>
                    <a:pt x="94783" y="401"/>
                  </a:lnTo>
                  <a:lnTo>
                    <a:pt x="103405" y="0"/>
                  </a:lnTo>
                  <a:lnTo>
                    <a:pt x="110564" y="1849"/>
                  </a:lnTo>
                  <a:lnTo>
                    <a:pt x="122282" y="9549"/>
                  </a:lnTo>
                  <a:lnTo>
                    <a:pt x="136812" y="35897"/>
                  </a:lnTo>
                  <a:lnTo>
                    <a:pt x="143313" y="60401"/>
                  </a:lnTo>
                  <a:lnTo>
                    <a:pt x="141070" y="74377"/>
                  </a:lnTo>
                  <a:lnTo>
                    <a:pt x="124762" y="107338"/>
                  </a:lnTo>
                  <a:lnTo>
                    <a:pt x="111423" y="119697"/>
                  </a:lnTo>
                  <a:lnTo>
                    <a:pt x="94676" y="127542"/>
                  </a:lnTo>
                  <a:lnTo>
                    <a:pt x="63565" y="134514"/>
                  </a:lnTo>
                  <a:lnTo>
                    <a:pt x="41411" y="132739"/>
                  </a:lnTo>
                  <a:lnTo>
                    <a:pt x="25400" y="12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" name="SMARTInkShape-3399"/>
          <p:cNvSpPr/>
          <p:nvPr>
            <p:custDataLst>
              <p:tags r:id="rId4"/>
            </p:custDataLst>
          </p:nvPr>
        </p:nvSpPr>
        <p:spPr>
          <a:xfrm>
            <a:off x="8700407" y="3492500"/>
            <a:ext cx="18144" cy="203201"/>
          </a:xfrm>
          <a:custGeom>
            <a:avLst/>
            <a:gdLst/>
            <a:ahLst/>
            <a:cxnLst/>
            <a:rect l="0" t="0" r="0" b="0"/>
            <a:pathLst>
              <a:path w="18144" h="203201">
                <a:moveTo>
                  <a:pt x="18143" y="0"/>
                </a:moveTo>
                <a:lnTo>
                  <a:pt x="18143" y="0"/>
                </a:lnTo>
                <a:lnTo>
                  <a:pt x="17438" y="6481"/>
                </a:lnTo>
                <a:lnTo>
                  <a:pt x="10303" y="50473"/>
                </a:lnTo>
                <a:lnTo>
                  <a:pt x="6403" y="93068"/>
                </a:lnTo>
                <a:lnTo>
                  <a:pt x="4927" y="135454"/>
                </a:lnTo>
                <a:lnTo>
                  <a:pt x="0" y="181640"/>
                </a:lnTo>
                <a:lnTo>
                  <a:pt x="1377" y="191972"/>
                </a:lnTo>
                <a:lnTo>
                  <a:pt x="5443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683"/>
          <p:cNvGrpSpPr/>
          <p:nvPr/>
        </p:nvGrpSpPr>
        <p:grpSpPr>
          <a:xfrm>
            <a:off x="9866556" y="3778444"/>
            <a:ext cx="1061795" cy="596328"/>
            <a:chOff x="9866556" y="3778444"/>
            <a:chExt cx="1061795" cy="596328"/>
          </a:xfrm>
        </p:grpSpPr>
        <p:sp>
          <p:nvSpPr>
            <p:cNvPr id="160" name="SMARTInkShape-3400"/>
            <p:cNvSpPr/>
            <p:nvPr>
              <p:custDataLst>
                <p:tags r:id="rId11"/>
              </p:custDataLst>
            </p:nvPr>
          </p:nvSpPr>
          <p:spPr>
            <a:xfrm>
              <a:off x="10726401" y="4108519"/>
              <a:ext cx="123841" cy="266253"/>
            </a:xfrm>
            <a:custGeom>
              <a:avLst/>
              <a:gdLst/>
              <a:ahLst/>
              <a:cxnLst/>
              <a:rect l="0" t="0" r="0" b="0"/>
              <a:pathLst>
                <a:path w="123841" h="266253">
                  <a:moveTo>
                    <a:pt x="36849" y="31681"/>
                  </a:moveTo>
                  <a:lnTo>
                    <a:pt x="36849" y="31681"/>
                  </a:lnTo>
                  <a:lnTo>
                    <a:pt x="33478" y="35052"/>
                  </a:lnTo>
                  <a:lnTo>
                    <a:pt x="31822" y="38588"/>
                  </a:lnTo>
                  <a:lnTo>
                    <a:pt x="25109" y="58347"/>
                  </a:lnTo>
                  <a:lnTo>
                    <a:pt x="29301" y="97299"/>
                  </a:lnTo>
                  <a:lnTo>
                    <a:pt x="26891" y="137932"/>
                  </a:lnTo>
                  <a:lnTo>
                    <a:pt x="21590" y="179501"/>
                  </a:lnTo>
                  <a:lnTo>
                    <a:pt x="15551" y="220824"/>
                  </a:lnTo>
                  <a:lnTo>
                    <a:pt x="5081" y="261017"/>
                  </a:lnTo>
                  <a:lnTo>
                    <a:pt x="2970" y="265005"/>
                  </a:lnTo>
                  <a:lnTo>
                    <a:pt x="1564" y="266252"/>
                  </a:lnTo>
                  <a:lnTo>
                    <a:pt x="626" y="265673"/>
                  </a:lnTo>
                  <a:lnTo>
                    <a:pt x="0" y="263876"/>
                  </a:lnTo>
                  <a:lnTo>
                    <a:pt x="7703" y="219309"/>
                  </a:lnTo>
                  <a:lnTo>
                    <a:pt x="19176" y="177556"/>
                  </a:lnTo>
                  <a:lnTo>
                    <a:pt x="29418" y="140677"/>
                  </a:lnTo>
                  <a:lnTo>
                    <a:pt x="34648" y="98470"/>
                  </a:lnTo>
                  <a:lnTo>
                    <a:pt x="45347" y="54099"/>
                  </a:lnTo>
                  <a:lnTo>
                    <a:pt x="60557" y="20901"/>
                  </a:lnTo>
                  <a:lnTo>
                    <a:pt x="76329" y="3871"/>
                  </a:lnTo>
                  <a:lnTo>
                    <a:pt x="81514" y="1146"/>
                  </a:lnTo>
                  <a:lnTo>
                    <a:pt x="91036" y="0"/>
                  </a:lnTo>
                  <a:lnTo>
                    <a:pt x="101854" y="7488"/>
                  </a:lnTo>
                  <a:lnTo>
                    <a:pt x="107703" y="13436"/>
                  </a:lnTo>
                  <a:lnTo>
                    <a:pt x="119304" y="38662"/>
                  </a:lnTo>
                  <a:lnTo>
                    <a:pt x="123840" y="61736"/>
                  </a:lnTo>
                  <a:lnTo>
                    <a:pt x="118442" y="88721"/>
                  </a:lnTo>
                  <a:lnTo>
                    <a:pt x="109800" y="103128"/>
                  </a:lnTo>
                  <a:lnTo>
                    <a:pt x="98199" y="113530"/>
                  </a:lnTo>
                  <a:lnTo>
                    <a:pt x="83635" y="120504"/>
                  </a:lnTo>
                  <a:lnTo>
                    <a:pt x="56199" y="121656"/>
                  </a:lnTo>
                  <a:lnTo>
                    <a:pt x="24149" y="101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401"/>
            <p:cNvSpPr/>
            <p:nvPr>
              <p:custDataLst>
                <p:tags r:id="rId12"/>
              </p:custDataLst>
            </p:nvPr>
          </p:nvSpPr>
          <p:spPr>
            <a:xfrm>
              <a:off x="10660045" y="3968750"/>
              <a:ext cx="268306" cy="17645"/>
            </a:xfrm>
            <a:custGeom>
              <a:avLst/>
              <a:gdLst/>
              <a:ahLst/>
              <a:cxnLst/>
              <a:rect l="0" t="0" r="0" b="0"/>
              <a:pathLst>
                <a:path w="268306" h="17645">
                  <a:moveTo>
                    <a:pt x="14305" y="0"/>
                  </a:moveTo>
                  <a:lnTo>
                    <a:pt x="14305" y="0"/>
                  </a:lnTo>
                  <a:lnTo>
                    <a:pt x="0" y="14305"/>
                  </a:lnTo>
                  <a:lnTo>
                    <a:pt x="535" y="15887"/>
                  </a:lnTo>
                  <a:lnTo>
                    <a:pt x="6774" y="17644"/>
                  </a:lnTo>
                  <a:lnTo>
                    <a:pt x="49113" y="13839"/>
                  </a:lnTo>
                  <a:lnTo>
                    <a:pt x="81769" y="13037"/>
                  </a:lnTo>
                  <a:lnTo>
                    <a:pt x="113433" y="12144"/>
                  </a:lnTo>
                  <a:lnTo>
                    <a:pt x="160171" y="8380"/>
                  </a:lnTo>
                  <a:lnTo>
                    <a:pt x="206441" y="6751"/>
                  </a:lnTo>
                  <a:lnTo>
                    <a:pt x="26830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402"/>
            <p:cNvSpPr/>
            <p:nvPr>
              <p:custDataLst>
                <p:tags r:id="rId13"/>
              </p:custDataLst>
            </p:nvPr>
          </p:nvSpPr>
          <p:spPr>
            <a:xfrm>
              <a:off x="10433050" y="3943350"/>
              <a:ext cx="25401" cy="12362"/>
            </a:xfrm>
            <a:custGeom>
              <a:avLst/>
              <a:gdLst/>
              <a:ahLst/>
              <a:cxnLst/>
              <a:rect l="0" t="0" r="0" b="0"/>
              <a:pathLst>
                <a:path w="25401" h="12362">
                  <a:moveTo>
                    <a:pt x="0" y="0"/>
                  </a:moveTo>
                  <a:lnTo>
                    <a:pt x="0" y="0"/>
                  </a:lnTo>
                  <a:lnTo>
                    <a:pt x="17456" y="5069"/>
                  </a:lnTo>
                  <a:lnTo>
                    <a:pt x="24354" y="11555"/>
                  </a:lnTo>
                  <a:lnTo>
                    <a:pt x="23996" y="11937"/>
                  </a:lnTo>
                  <a:lnTo>
                    <a:pt x="21719" y="12361"/>
                  </a:lnTo>
                  <a:lnTo>
                    <a:pt x="21534" y="11768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403"/>
            <p:cNvSpPr/>
            <p:nvPr>
              <p:custDataLst>
                <p:tags r:id="rId14"/>
              </p:custDataLst>
            </p:nvPr>
          </p:nvSpPr>
          <p:spPr>
            <a:xfrm>
              <a:off x="10229850" y="3778444"/>
              <a:ext cx="114774" cy="325165"/>
            </a:xfrm>
            <a:custGeom>
              <a:avLst/>
              <a:gdLst/>
              <a:ahLst/>
              <a:cxnLst/>
              <a:rect l="0" t="0" r="0" b="0"/>
              <a:pathLst>
                <a:path w="114774" h="325165">
                  <a:moveTo>
                    <a:pt x="6350" y="120456"/>
                  </a:moveTo>
                  <a:lnTo>
                    <a:pt x="6350" y="120456"/>
                  </a:lnTo>
                  <a:lnTo>
                    <a:pt x="882" y="114989"/>
                  </a:lnTo>
                  <a:lnTo>
                    <a:pt x="261" y="124481"/>
                  </a:lnTo>
                  <a:lnTo>
                    <a:pt x="5490" y="166926"/>
                  </a:lnTo>
                  <a:lnTo>
                    <a:pt x="9467" y="210347"/>
                  </a:lnTo>
                  <a:lnTo>
                    <a:pt x="15113" y="248847"/>
                  </a:lnTo>
                  <a:lnTo>
                    <a:pt x="18273" y="296414"/>
                  </a:lnTo>
                  <a:lnTo>
                    <a:pt x="18948" y="325164"/>
                  </a:lnTo>
                  <a:lnTo>
                    <a:pt x="18276" y="324661"/>
                  </a:lnTo>
                  <a:lnTo>
                    <a:pt x="15649" y="318458"/>
                  </a:lnTo>
                  <a:lnTo>
                    <a:pt x="18115" y="273644"/>
                  </a:lnTo>
                  <a:lnTo>
                    <a:pt x="22237" y="232324"/>
                  </a:lnTo>
                  <a:lnTo>
                    <a:pt x="27833" y="190290"/>
                  </a:lnTo>
                  <a:lnTo>
                    <a:pt x="30590" y="154475"/>
                  </a:lnTo>
                  <a:lnTo>
                    <a:pt x="38147" y="112505"/>
                  </a:lnTo>
                  <a:lnTo>
                    <a:pt x="45954" y="71063"/>
                  </a:lnTo>
                  <a:lnTo>
                    <a:pt x="58950" y="30208"/>
                  </a:lnTo>
                  <a:lnTo>
                    <a:pt x="74440" y="4165"/>
                  </a:lnTo>
                  <a:lnTo>
                    <a:pt x="78553" y="1301"/>
                  </a:lnTo>
                  <a:lnTo>
                    <a:pt x="82707" y="97"/>
                  </a:lnTo>
                  <a:lnTo>
                    <a:pt x="86888" y="0"/>
                  </a:lnTo>
                  <a:lnTo>
                    <a:pt x="91086" y="2052"/>
                  </a:lnTo>
                  <a:lnTo>
                    <a:pt x="99515" y="9976"/>
                  </a:lnTo>
                  <a:lnTo>
                    <a:pt x="112192" y="36451"/>
                  </a:lnTo>
                  <a:lnTo>
                    <a:pt x="114773" y="71106"/>
                  </a:lnTo>
                  <a:lnTo>
                    <a:pt x="111068" y="101444"/>
                  </a:lnTo>
                  <a:lnTo>
                    <a:pt x="98761" y="128307"/>
                  </a:lnTo>
                  <a:lnTo>
                    <a:pt x="68718" y="159895"/>
                  </a:lnTo>
                  <a:lnTo>
                    <a:pt x="36980" y="171261"/>
                  </a:lnTo>
                  <a:lnTo>
                    <a:pt x="0" y="17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404"/>
            <p:cNvSpPr/>
            <p:nvPr>
              <p:custDataLst>
                <p:tags r:id="rId15"/>
              </p:custDataLst>
            </p:nvPr>
          </p:nvSpPr>
          <p:spPr>
            <a:xfrm>
              <a:off x="9866556" y="3981450"/>
              <a:ext cx="204545" cy="24402"/>
            </a:xfrm>
            <a:custGeom>
              <a:avLst/>
              <a:gdLst/>
              <a:ahLst/>
              <a:cxnLst/>
              <a:rect l="0" t="0" r="0" b="0"/>
              <a:pathLst>
                <a:path w="204545" h="24402">
                  <a:moveTo>
                    <a:pt x="20394" y="0"/>
                  </a:moveTo>
                  <a:lnTo>
                    <a:pt x="20394" y="0"/>
                  </a:lnTo>
                  <a:lnTo>
                    <a:pt x="0" y="20394"/>
                  </a:lnTo>
                  <a:lnTo>
                    <a:pt x="1153" y="22063"/>
                  </a:lnTo>
                  <a:lnTo>
                    <a:pt x="9961" y="23917"/>
                  </a:lnTo>
                  <a:lnTo>
                    <a:pt x="57478" y="24401"/>
                  </a:lnTo>
                  <a:lnTo>
                    <a:pt x="97703" y="20243"/>
                  </a:lnTo>
                  <a:lnTo>
                    <a:pt x="141217" y="14543"/>
                  </a:lnTo>
                  <a:lnTo>
                    <a:pt x="2045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405"/>
            <p:cNvSpPr/>
            <p:nvPr>
              <p:custDataLst>
                <p:tags r:id="rId16"/>
              </p:custDataLst>
            </p:nvPr>
          </p:nvSpPr>
          <p:spPr>
            <a:xfrm>
              <a:off x="9867900" y="3892550"/>
              <a:ext cx="171451" cy="5471"/>
            </a:xfrm>
            <a:custGeom>
              <a:avLst/>
              <a:gdLst/>
              <a:ahLst/>
              <a:cxnLst/>
              <a:rect l="0" t="0" r="0" b="0"/>
              <a:pathLst>
                <a:path w="171451" h="547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8789" y="5026"/>
                  </a:lnTo>
                  <a:lnTo>
                    <a:pt x="45162" y="5470"/>
                  </a:lnTo>
                  <a:lnTo>
                    <a:pt x="85898" y="1934"/>
                  </a:lnTo>
                  <a:lnTo>
                    <a:pt x="132339" y="38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3406"/>
          <p:cNvSpPr/>
          <p:nvPr>
            <p:custDataLst>
              <p:tags r:id="rId5"/>
            </p:custDataLst>
          </p:nvPr>
        </p:nvSpPr>
        <p:spPr>
          <a:xfrm>
            <a:off x="10807700" y="3695700"/>
            <a:ext cx="19051" cy="203201"/>
          </a:xfrm>
          <a:custGeom>
            <a:avLst/>
            <a:gdLst/>
            <a:ahLst/>
            <a:cxnLst/>
            <a:rect l="0" t="0" r="0" b="0"/>
            <a:pathLst>
              <a:path w="19051" h="203201">
                <a:moveTo>
                  <a:pt x="19050" y="0"/>
                </a:moveTo>
                <a:lnTo>
                  <a:pt x="19050" y="0"/>
                </a:lnTo>
                <a:lnTo>
                  <a:pt x="19049" y="40164"/>
                </a:lnTo>
                <a:lnTo>
                  <a:pt x="15679" y="82566"/>
                </a:lnTo>
                <a:lnTo>
                  <a:pt x="10212" y="122928"/>
                </a:lnTo>
                <a:lnTo>
                  <a:pt x="4122" y="163893"/>
                </a:lnTo>
                <a:lnTo>
                  <a:pt x="0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685"/>
          <p:cNvGrpSpPr/>
          <p:nvPr/>
        </p:nvGrpSpPr>
        <p:grpSpPr>
          <a:xfrm>
            <a:off x="11214983" y="3835400"/>
            <a:ext cx="399090" cy="428453"/>
            <a:chOff x="11214983" y="3835400"/>
            <a:chExt cx="399090" cy="428453"/>
          </a:xfrm>
        </p:grpSpPr>
        <p:sp>
          <p:nvSpPr>
            <p:cNvPr id="168" name="SMARTInkShape-3407"/>
            <p:cNvSpPr/>
            <p:nvPr>
              <p:custDataLst>
                <p:tags r:id="rId6"/>
              </p:custDataLst>
            </p:nvPr>
          </p:nvSpPr>
          <p:spPr>
            <a:xfrm>
              <a:off x="11416139" y="4235450"/>
              <a:ext cx="191662" cy="28403"/>
            </a:xfrm>
            <a:custGeom>
              <a:avLst/>
              <a:gdLst/>
              <a:ahLst/>
              <a:cxnLst/>
              <a:rect l="0" t="0" r="0" b="0"/>
              <a:pathLst>
                <a:path w="191662" h="28403">
                  <a:moveTo>
                    <a:pt x="58311" y="0"/>
                  </a:moveTo>
                  <a:lnTo>
                    <a:pt x="58311" y="0"/>
                  </a:lnTo>
                  <a:lnTo>
                    <a:pt x="17089" y="5069"/>
                  </a:lnTo>
                  <a:lnTo>
                    <a:pt x="2595" y="8838"/>
                  </a:lnTo>
                  <a:lnTo>
                    <a:pt x="0" y="10831"/>
                  </a:lnTo>
                  <a:lnTo>
                    <a:pt x="387" y="12865"/>
                  </a:lnTo>
                  <a:lnTo>
                    <a:pt x="2762" y="14927"/>
                  </a:lnTo>
                  <a:lnTo>
                    <a:pt x="36443" y="21199"/>
                  </a:lnTo>
                  <a:lnTo>
                    <a:pt x="79897" y="24156"/>
                  </a:lnTo>
                  <a:lnTo>
                    <a:pt x="117309" y="28402"/>
                  </a:lnTo>
                  <a:lnTo>
                    <a:pt x="19166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408"/>
            <p:cNvSpPr/>
            <p:nvPr>
              <p:custDataLst>
                <p:tags r:id="rId7"/>
              </p:custDataLst>
            </p:nvPr>
          </p:nvSpPr>
          <p:spPr>
            <a:xfrm>
              <a:off x="11412715" y="4184650"/>
              <a:ext cx="188736" cy="25401"/>
            </a:xfrm>
            <a:custGeom>
              <a:avLst/>
              <a:gdLst/>
              <a:ahLst/>
              <a:cxnLst/>
              <a:rect l="0" t="0" r="0" b="0"/>
              <a:pathLst>
                <a:path w="188736" h="25401">
                  <a:moveTo>
                    <a:pt x="10935" y="0"/>
                  </a:moveTo>
                  <a:lnTo>
                    <a:pt x="10935" y="0"/>
                  </a:lnTo>
                  <a:lnTo>
                    <a:pt x="0" y="5467"/>
                  </a:lnTo>
                  <a:lnTo>
                    <a:pt x="117" y="5056"/>
                  </a:lnTo>
                  <a:lnTo>
                    <a:pt x="2129" y="2717"/>
                  </a:lnTo>
                  <a:lnTo>
                    <a:pt x="48562" y="238"/>
                  </a:lnTo>
                  <a:lnTo>
                    <a:pt x="92529" y="4411"/>
                  </a:lnTo>
                  <a:lnTo>
                    <a:pt x="129436" y="9730"/>
                  </a:lnTo>
                  <a:lnTo>
                    <a:pt x="18873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409"/>
            <p:cNvSpPr/>
            <p:nvPr>
              <p:custDataLst>
                <p:tags r:id="rId8"/>
              </p:custDataLst>
            </p:nvPr>
          </p:nvSpPr>
          <p:spPr>
            <a:xfrm>
              <a:off x="11214983" y="4025900"/>
              <a:ext cx="145168" cy="17906"/>
            </a:xfrm>
            <a:custGeom>
              <a:avLst/>
              <a:gdLst/>
              <a:ahLst/>
              <a:cxnLst/>
              <a:rect l="0" t="0" r="0" b="0"/>
              <a:pathLst>
                <a:path w="145168" h="17906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0" y="13257"/>
                  </a:lnTo>
                  <a:lnTo>
                    <a:pt x="0" y="15188"/>
                  </a:lnTo>
                  <a:lnTo>
                    <a:pt x="410" y="16475"/>
                  </a:lnTo>
                  <a:lnTo>
                    <a:pt x="1391" y="17333"/>
                  </a:lnTo>
                  <a:lnTo>
                    <a:pt x="2749" y="17905"/>
                  </a:lnTo>
                  <a:lnTo>
                    <a:pt x="37766" y="17018"/>
                  </a:lnTo>
                  <a:lnTo>
                    <a:pt x="84676" y="10182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410"/>
            <p:cNvSpPr/>
            <p:nvPr>
              <p:custDataLst>
                <p:tags r:id="rId9"/>
              </p:custDataLst>
            </p:nvPr>
          </p:nvSpPr>
          <p:spPr>
            <a:xfrm>
              <a:off x="11582400" y="3835400"/>
              <a:ext cx="31673" cy="228601"/>
            </a:xfrm>
            <a:custGeom>
              <a:avLst/>
              <a:gdLst/>
              <a:ahLst/>
              <a:cxnLst/>
              <a:rect l="0" t="0" r="0" b="0"/>
              <a:pathLst>
                <a:path w="31673" h="2286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29763" y="1411"/>
                  </a:lnTo>
                  <a:lnTo>
                    <a:pt x="31162" y="11550"/>
                  </a:lnTo>
                  <a:lnTo>
                    <a:pt x="31672" y="57643"/>
                  </a:lnTo>
                  <a:lnTo>
                    <a:pt x="28356" y="102138"/>
                  </a:lnTo>
                  <a:lnTo>
                    <a:pt x="22904" y="140957"/>
                  </a:lnTo>
                  <a:lnTo>
                    <a:pt x="13448" y="18154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411"/>
            <p:cNvSpPr/>
            <p:nvPr>
              <p:custDataLst>
                <p:tags r:id="rId10"/>
              </p:custDataLst>
            </p:nvPr>
          </p:nvSpPr>
          <p:spPr>
            <a:xfrm>
              <a:off x="11217079" y="3956050"/>
              <a:ext cx="117672" cy="25401"/>
            </a:xfrm>
            <a:custGeom>
              <a:avLst/>
              <a:gdLst/>
              <a:ahLst/>
              <a:cxnLst/>
              <a:rect l="0" t="0" r="0" b="0"/>
              <a:pathLst>
                <a:path w="117672" h="2540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2665" y="4364"/>
                  </a:lnTo>
                  <a:lnTo>
                    <a:pt x="1490" y="5026"/>
                  </a:lnTo>
                  <a:lnTo>
                    <a:pt x="0" y="5467"/>
                  </a:lnTo>
                  <a:lnTo>
                    <a:pt x="418" y="5762"/>
                  </a:lnTo>
                  <a:lnTo>
                    <a:pt x="43807" y="6327"/>
                  </a:lnTo>
                  <a:lnTo>
                    <a:pt x="85546" y="11415"/>
                  </a:lnTo>
                  <a:lnTo>
                    <a:pt x="11767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877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MARTInkShape-3867"/>
          <p:cNvSpPr/>
          <p:nvPr>
            <p:custDataLst>
              <p:tags r:id="rId1"/>
            </p:custDataLst>
          </p:nvPr>
        </p:nvSpPr>
        <p:spPr>
          <a:xfrm>
            <a:off x="7048500" y="4940300"/>
            <a:ext cx="3175001" cy="241296"/>
          </a:xfrm>
          <a:custGeom>
            <a:avLst/>
            <a:gdLst/>
            <a:ahLst/>
            <a:cxnLst/>
            <a:rect l="0" t="0" r="0" b="0"/>
            <a:pathLst>
              <a:path w="3175001" h="241296">
                <a:moveTo>
                  <a:pt x="6350" y="0"/>
                </a:moveTo>
                <a:lnTo>
                  <a:pt x="6350" y="0"/>
                </a:lnTo>
                <a:lnTo>
                  <a:pt x="77" y="6272"/>
                </a:lnTo>
                <a:lnTo>
                  <a:pt x="0" y="23"/>
                </a:lnTo>
                <a:lnTo>
                  <a:pt x="0" y="6089"/>
                </a:lnTo>
                <a:lnTo>
                  <a:pt x="3370" y="6273"/>
                </a:lnTo>
                <a:lnTo>
                  <a:pt x="6907" y="8197"/>
                </a:lnTo>
                <a:lnTo>
                  <a:pt x="10831" y="10699"/>
                </a:lnTo>
                <a:lnTo>
                  <a:pt x="17828" y="12436"/>
                </a:lnTo>
                <a:lnTo>
                  <a:pt x="61737" y="12699"/>
                </a:lnTo>
                <a:lnTo>
                  <a:pt x="108951" y="12700"/>
                </a:lnTo>
                <a:lnTo>
                  <a:pt x="149509" y="12700"/>
                </a:lnTo>
                <a:lnTo>
                  <a:pt x="190676" y="12700"/>
                </a:lnTo>
                <a:lnTo>
                  <a:pt x="237925" y="17064"/>
                </a:lnTo>
                <a:lnTo>
                  <a:pt x="281450" y="20539"/>
                </a:lnTo>
                <a:lnTo>
                  <a:pt x="327234" y="24440"/>
                </a:lnTo>
                <a:lnTo>
                  <a:pt x="362953" y="25116"/>
                </a:lnTo>
                <a:lnTo>
                  <a:pt x="403718" y="28687"/>
                </a:lnTo>
                <a:lnTo>
                  <a:pt x="447077" y="34213"/>
                </a:lnTo>
                <a:lnTo>
                  <a:pt x="491203" y="36949"/>
                </a:lnTo>
                <a:lnTo>
                  <a:pt x="535556" y="41130"/>
                </a:lnTo>
                <a:lnTo>
                  <a:pt x="579979" y="43466"/>
                </a:lnTo>
                <a:lnTo>
                  <a:pt x="611487" y="45894"/>
                </a:lnTo>
                <a:lnTo>
                  <a:pt x="659077" y="49347"/>
                </a:lnTo>
                <a:lnTo>
                  <a:pt x="706340" y="50370"/>
                </a:lnTo>
                <a:lnTo>
                  <a:pt x="739378" y="51314"/>
                </a:lnTo>
                <a:lnTo>
                  <a:pt x="772875" y="54085"/>
                </a:lnTo>
                <a:lnTo>
                  <a:pt x="806580" y="55788"/>
                </a:lnTo>
                <a:lnTo>
                  <a:pt x="841080" y="56544"/>
                </a:lnTo>
                <a:lnTo>
                  <a:pt x="877580" y="56881"/>
                </a:lnTo>
                <a:lnTo>
                  <a:pt x="914969" y="58912"/>
                </a:lnTo>
                <a:lnTo>
                  <a:pt x="952753" y="61461"/>
                </a:lnTo>
                <a:lnTo>
                  <a:pt x="990712" y="62593"/>
                </a:lnTo>
                <a:lnTo>
                  <a:pt x="1028751" y="63097"/>
                </a:lnTo>
                <a:lnTo>
                  <a:pt x="1067528" y="64026"/>
                </a:lnTo>
                <a:lnTo>
                  <a:pt x="1108280" y="66791"/>
                </a:lnTo>
                <a:lnTo>
                  <a:pt x="1149911" y="68490"/>
                </a:lnTo>
                <a:lnTo>
                  <a:pt x="1191933" y="69951"/>
                </a:lnTo>
                <a:lnTo>
                  <a:pt x="1234127" y="72952"/>
                </a:lnTo>
                <a:lnTo>
                  <a:pt x="1274518" y="74757"/>
                </a:lnTo>
                <a:lnTo>
                  <a:pt x="1314341" y="76264"/>
                </a:lnTo>
                <a:lnTo>
                  <a:pt x="1355559" y="79286"/>
                </a:lnTo>
                <a:lnTo>
                  <a:pt x="1397395" y="82981"/>
                </a:lnTo>
                <a:lnTo>
                  <a:pt x="1439510" y="86975"/>
                </a:lnTo>
                <a:lnTo>
                  <a:pt x="1481744" y="91101"/>
                </a:lnTo>
                <a:lnTo>
                  <a:pt x="1524035" y="95288"/>
                </a:lnTo>
                <a:lnTo>
                  <a:pt x="1566349" y="99500"/>
                </a:lnTo>
                <a:lnTo>
                  <a:pt x="1608673" y="103724"/>
                </a:lnTo>
                <a:lnTo>
                  <a:pt x="1651003" y="107953"/>
                </a:lnTo>
                <a:lnTo>
                  <a:pt x="1693335" y="112890"/>
                </a:lnTo>
                <a:lnTo>
                  <a:pt x="1735667" y="119788"/>
                </a:lnTo>
                <a:lnTo>
                  <a:pt x="1778000" y="125677"/>
                </a:lnTo>
                <a:lnTo>
                  <a:pt x="1820333" y="131351"/>
                </a:lnTo>
                <a:lnTo>
                  <a:pt x="1862667" y="138576"/>
                </a:lnTo>
                <a:lnTo>
                  <a:pt x="1903119" y="144610"/>
                </a:lnTo>
                <a:lnTo>
                  <a:pt x="1942970" y="149643"/>
                </a:lnTo>
                <a:lnTo>
                  <a:pt x="1984199" y="154232"/>
                </a:lnTo>
                <a:lnTo>
                  <a:pt x="2026041" y="158624"/>
                </a:lnTo>
                <a:lnTo>
                  <a:pt x="2068157" y="163633"/>
                </a:lnTo>
                <a:lnTo>
                  <a:pt x="2110393" y="170562"/>
                </a:lnTo>
                <a:lnTo>
                  <a:pt x="2152684" y="176464"/>
                </a:lnTo>
                <a:lnTo>
                  <a:pt x="2194998" y="180734"/>
                </a:lnTo>
                <a:lnTo>
                  <a:pt x="2237323" y="182631"/>
                </a:lnTo>
                <a:lnTo>
                  <a:pt x="2277770" y="185357"/>
                </a:lnTo>
                <a:lnTo>
                  <a:pt x="2317622" y="189624"/>
                </a:lnTo>
                <a:lnTo>
                  <a:pt x="2358849" y="196226"/>
                </a:lnTo>
                <a:lnTo>
                  <a:pt x="2400693" y="201982"/>
                </a:lnTo>
                <a:lnTo>
                  <a:pt x="2442807" y="206892"/>
                </a:lnTo>
                <a:lnTo>
                  <a:pt x="2485043" y="211426"/>
                </a:lnTo>
                <a:lnTo>
                  <a:pt x="2525454" y="213912"/>
                </a:lnTo>
                <a:lnTo>
                  <a:pt x="2565285" y="215722"/>
                </a:lnTo>
                <a:lnTo>
                  <a:pt x="2606505" y="218878"/>
                </a:lnTo>
                <a:lnTo>
                  <a:pt x="2646464" y="222633"/>
                </a:lnTo>
                <a:lnTo>
                  <a:pt x="2685390" y="226653"/>
                </a:lnTo>
                <a:lnTo>
                  <a:pt x="2723856" y="230792"/>
                </a:lnTo>
                <a:lnTo>
                  <a:pt x="2760237" y="233102"/>
                </a:lnTo>
                <a:lnTo>
                  <a:pt x="2795222" y="234130"/>
                </a:lnTo>
                <a:lnTo>
                  <a:pt x="2829585" y="234585"/>
                </a:lnTo>
                <a:lnTo>
                  <a:pt x="2863672" y="236669"/>
                </a:lnTo>
                <a:lnTo>
                  <a:pt x="2896931" y="239242"/>
                </a:lnTo>
                <a:lnTo>
                  <a:pt x="2942719" y="240690"/>
                </a:lnTo>
                <a:lnTo>
                  <a:pt x="2983410" y="241119"/>
                </a:lnTo>
                <a:lnTo>
                  <a:pt x="3021572" y="241247"/>
                </a:lnTo>
                <a:lnTo>
                  <a:pt x="3057651" y="241284"/>
                </a:lnTo>
                <a:lnTo>
                  <a:pt x="3100328" y="241295"/>
                </a:lnTo>
                <a:lnTo>
                  <a:pt x="3141460" y="239418"/>
                </a:lnTo>
                <a:lnTo>
                  <a:pt x="3150524" y="237928"/>
                </a:lnTo>
                <a:lnTo>
                  <a:pt x="3157271" y="234113"/>
                </a:lnTo>
                <a:lnTo>
                  <a:pt x="3175000" y="2095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0" name="SMARTInkShape-Group779"/>
          <p:cNvGrpSpPr/>
          <p:nvPr/>
        </p:nvGrpSpPr>
        <p:grpSpPr>
          <a:xfrm>
            <a:off x="693927" y="490006"/>
            <a:ext cx="1556035" cy="663583"/>
            <a:chOff x="693927" y="490006"/>
            <a:chExt cx="1556035" cy="663583"/>
          </a:xfrm>
        </p:grpSpPr>
        <p:sp>
          <p:nvSpPr>
            <p:cNvPr id="364" name="SMARTInkShape-3868"/>
            <p:cNvSpPr/>
            <p:nvPr>
              <p:custDataLst>
                <p:tags r:id="rId152"/>
              </p:custDataLst>
            </p:nvPr>
          </p:nvSpPr>
          <p:spPr>
            <a:xfrm>
              <a:off x="1905000" y="490006"/>
              <a:ext cx="344962" cy="652728"/>
            </a:xfrm>
            <a:custGeom>
              <a:avLst/>
              <a:gdLst/>
              <a:ahLst/>
              <a:cxnLst/>
              <a:rect l="0" t="0" r="0" b="0"/>
              <a:pathLst>
                <a:path w="344962" h="652728">
                  <a:moveTo>
                    <a:pt x="0" y="37044"/>
                  </a:moveTo>
                  <a:lnTo>
                    <a:pt x="0" y="37044"/>
                  </a:lnTo>
                  <a:lnTo>
                    <a:pt x="15580" y="24835"/>
                  </a:lnTo>
                  <a:lnTo>
                    <a:pt x="58947" y="9912"/>
                  </a:lnTo>
                  <a:lnTo>
                    <a:pt x="101348" y="2507"/>
                  </a:lnTo>
                  <a:lnTo>
                    <a:pt x="146524" y="0"/>
                  </a:lnTo>
                  <a:lnTo>
                    <a:pt x="194147" y="1034"/>
                  </a:lnTo>
                  <a:lnTo>
                    <a:pt x="236031" y="7795"/>
                  </a:lnTo>
                  <a:lnTo>
                    <a:pt x="262241" y="16283"/>
                  </a:lnTo>
                  <a:lnTo>
                    <a:pt x="280946" y="29463"/>
                  </a:lnTo>
                  <a:lnTo>
                    <a:pt x="290671" y="46610"/>
                  </a:lnTo>
                  <a:lnTo>
                    <a:pt x="296913" y="86363"/>
                  </a:lnTo>
                  <a:lnTo>
                    <a:pt x="297995" y="124408"/>
                  </a:lnTo>
                  <a:lnTo>
                    <a:pt x="293996" y="169829"/>
                  </a:lnTo>
                  <a:lnTo>
                    <a:pt x="292943" y="201187"/>
                  </a:lnTo>
                  <a:lnTo>
                    <a:pt x="292474" y="236291"/>
                  </a:lnTo>
                  <a:lnTo>
                    <a:pt x="290329" y="282347"/>
                  </a:lnTo>
                  <a:lnTo>
                    <a:pt x="288988" y="325156"/>
                  </a:lnTo>
                  <a:lnTo>
                    <a:pt x="291178" y="371236"/>
                  </a:lnTo>
                  <a:lnTo>
                    <a:pt x="293708" y="412171"/>
                  </a:lnTo>
                  <a:lnTo>
                    <a:pt x="297754" y="445773"/>
                  </a:lnTo>
                  <a:lnTo>
                    <a:pt x="307259" y="492896"/>
                  </a:lnTo>
                  <a:lnTo>
                    <a:pt x="319031" y="535213"/>
                  </a:lnTo>
                  <a:lnTo>
                    <a:pt x="328772" y="571294"/>
                  </a:lnTo>
                  <a:lnTo>
                    <a:pt x="340595" y="613072"/>
                  </a:lnTo>
                  <a:lnTo>
                    <a:pt x="344933" y="620670"/>
                  </a:lnTo>
                  <a:lnTo>
                    <a:pt x="344961" y="624389"/>
                  </a:lnTo>
                  <a:lnTo>
                    <a:pt x="341229" y="632284"/>
                  </a:lnTo>
                  <a:lnTo>
                    <a:pt x="329222" y="638616"/>
                  </a:lnTo>
                  <a:lnTo>
                    <a:pt x="289398" y="648429"/>
                  </a:lnTo>
                  <a:lnTo>
                    <a:pt x="249828" y="651641"/>
                  </a:lnTo>
                  <a:lnTo>
                    <a:pt x="207420" y="652727"/>
                  </a:lnTo>
                  <a:lnTo>
                    <a:pt x="152400" y="646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869"/>
            <p:cNvSpPr/>
            <p:nvPr>
              <p:custDataLst>
                <p:tags r:id="rId153"/>
              </p:custDataLst>
            </p:nvPr>
          </p:nvSpPr>
          <p:spPr>
            <a:xfrm>
              <a:off x="1495229" y="718433"/>
              <a:ext cx="308172" cy="307525"/>
            </a:xfrm>
            <a:custGeom>
              <a:avLst/>
              <a:gdLst/>
              <a:ahLst/>
              <a:cxnLst/>
              <a:rect l="0" t="0" r="0" b="0"/>
              <a:pathLst>
                <a:path w="308172" h="307525">
                  <a:moveTo>
                    <a:pt x="3371" y="5467"/>
                  </a:moveTo>
                  <a:lnTo>
                    <a:pt x="3371" y="5467"/>
                  </a:lnTo>
                  <a:lnTo>
                    <a:pt x="3371" y="2096"/>
                  </a:lnTo>
                  <a:lnTo>
                    <a:pt x="2665" y="1103"/>
                  </a:lnTo>
                  <a:lnTo>
                    <a:pt x="1489" y="441"/>
                  </a:lnTo>
                  <a:lnTo>
                    <a:pt x="0" y="0"/>
                  </a:lnTo>
                  <a:lnTo>
                    <a:pt x="418" y="411"/>
                  </a:lnTo>
                  <a:lnTo>
                    <a:pt x="39161" y="29647"/>
                  </a:lnTo>
                  <a:lnTo>
                    <a:pt x="75143" y="69118"/>
                  </a:lnTo>
                  <a:lnTo>
                    <a:pt x="110738" y="109622"/>
                  </a:lnTo>
                  <a:lnTo>
                    <a:pt x="152741" y="156651"/>
                  </a:lnTo>
                  <a:lnTo>
                    <a:pt x="196976" y="201328"/>
                  </a:lnTo>
                  <a:lnTo>
                    <a:pt x="239483" y="242025"/>
                  </a:lnTo>
                  <a:lnTo>
                    <a:pt x="283115" y="285270"/>
                  </a:lnTo>
                  <a:lnTo>
                    <a:pt x="302464" y="307524"/>
                  </a:lnTo>
                  <a:lnTo>
                    <a:pt x="308171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870"/>
            <p:cNvSpPr/>
            <p:nvPr>
              <p:custDataLst>
                <p:tags r:id="rId154"/>
              </p:custDataLst>
            </p:nvPr>
          </p:nvSpPr>
          <p:spPr>
            <a:xfrm>
              <a:off x="724783" y="869950"/>
              <a:ext cx="227718" cy="63501"/>
            </a:xfrm>
            <a:custGeom>
              <a:avLst/>
              <a:gdLst/>
              <a:ahLst/>
              <a:cxnLst/>
              <a:rect l="0" t="0" r="0" b="0"/>
              <a:pathLst>
                <a:path w="227718" h="63501">
                  <a:moveTo>
                    <a:pt x="5467" y="63500"/>
                  </a:moveTo>
                  <a:lnTo>
                    <a:pt x="5467" y="63500"/>
                  </a:lnTo>
                  <a:lnTo>
                    <a:pt x="2096" y="63500"/>
                  </a:lnTo>
                  <a:lnTo>
                    <a:pt x="1103" y="62794"/>
                  </a:lnTo>
                  <a:lnTo>
                    <a:pt x="441" y="61618"/>
                  </a:lnTo>
                  <a:lnTo>
                    <a:pt x="0" y="60129"/>
                  </a:lnTo>
                  <a:lnTo>
                    <a:pt x="1117" y="59136"/>
                  </a:lnTo>
                  <a:lnTo>
                    <a:pt x="46799" y="46371"/>
                  </a:lnTo>
                  <a:lnTo>
                    <a:pt x="91033" y="38061"/>
                  </a:lnTo>
                  <a:lnTo>
                    <a:pt x="128187" y="29857"/>
                  </a:lnTo>
                  <a:lnTo>
                    <a:pt x="160903" y="21736"/>
                  </a:lnTo>
                  <a:lnTo>
                    <a:pt x="205412" y="7381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871"/>
            <p:cNvSpPr/>
            <p:nvPr>
              <p:custDataLst>
                <p:tags r:id="rId155"/>
              </p:custDataLst>
            </p:nvPr>
          </p:nvSpPr>
          <p:spPr>
            <a:xfrm>
              <a:off x="1150578" y="540633"/>
              <a:ext cx="275194" cy="606119"/>
            </a:xfrm>
            <a:custGeom>
              <a:avLst/>
              <a:gdLst/>
              <a:ahLst/>
              <a:cxnLst/>
              <a:rect l="0" t="0" r="0" b="0"/>
              <a:pathLst>
                <a:path w="275194" h="606119">
                  <a:moveTo>
                    <a:pt x="271822" y="5467"/>
                  </a:moveTo>
                  <a:lnTo>
                    <a:pt x="271822" y="5467"/>
                  </a:lnTo>
                  <a:lnTo>
                    <a:pt x="275193" y="2096"/>
                  </a:lnTo>
                  <a:lnTo>
                    <a:pt x="274775" y="1103"/>
                  </a:lnTo>
                  <a:lnTo>
                    <a:pt x="270547" y="0"/>
                  </a:lnTo>
                  <a:lnTo>
                    <a:pt x="241655" y="1115"/>
                  </a:lnTo>
                  <a:lnTo>
                    <a:pt x="203147" y="11349"/>
                  </a:lnTo>
                  <a:lnTo>
                    <a:pt x="165318" y="22889"/>
                  </a:lnTo>
                  <a:lnTo>
                    <a:pt x="118427" y="48864"/>
                  </a:lnTo>
                  <a:lnTo>
                    <a:pt x="75193" y="75109"/>
                  </a:lnTo>
                  <a:lnTo>
                    <a:pt x="46166" y="93934"/>
                  </a:lnTo>
                  <a:lnTo>
                    <a:pt x="32884" y="108820"/>
                  </a:lnTo>
                  <a:lnTo>
                    <a:pt x="20011" y="140120"/>
                  </a:lnTo>
                  <a:lnTo>
                    <a:pt x="17373" y="184045"/>
                  </a:lnTo>
                  <a:lnTo>
                    <a:pt x="17689" y="229437"/>
                  </a:lnTo>
                  <a:lnTo>
                    <a:pt x="21154" y="274166"/>
                  </a:lnTo>
                  <a:lnTo>
                    <a:pt x="23576" y="321141"/>
                  </a:lnTo>
                  <a:lnTo>
                    <a:pt x="23290" y="365778"/>
                  </a:lnTo>
                  <a:lnTo>
                    <a:pt x="19756" y="411225"/>
                  </a:lnTo>
                  <a:lnTo>
                    <a:pt x="16322" y="456739"/>
                  </a:lnTo>
                  <a:lnTo>
                    <a:pt x="11028" y="499010"/>
                  </a:lnTo>
                  <a:lnTo>
                    <a:pt x="4990" y="538346"/>
                  </a:lnTo>
                  <a:lnTo>
                    <a:pt x="0" y="582822"/>
                  </a:lnTo>
                  <a:lnTo>
                    <a:pt x="1199" y="595562"/>
                  </a:lnTo>
                  <a:lnTo>
                    <a:pt x="2507" y="599947"/>
                  </a:lnTo>
                  <a:lnTo>
                    <a:pt x="6201" y="602870"/>
                  </a:lnTo>
                  <a:lnTo>
                    <a:pt x="17831" y="606118"/>
                  </a:lnTo>
                  <a:lnTo>
                    <a:pt x="54068" y="598064"/>
                  </a:lnTo>
                  <a:lnTo>
                    <a:pt x="97497" y="586648"/>
                  </a:lnTo>
                  <a:lnTo>
                    <a:pt x="132446" y="578659"/>
                  </a:lnTo>
                  <a:lnTo>
                    <a:pt x="176668" y="564768"/>
                  </a:lnTo>
                  <a:lnTo>
                    <a:pt x="221022" y="55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872"/>
            <p:cNvSpPr/>
            <p:nvPr>
              <p:custDataLst>
                <p:tags r:id="rId156"/>
              </p:custDataLst>
            </p:nvPr>
          </p:nvSpPr>
          <p:spPr>
            <a:xfrm>
              <a:off x="1536700" y="726592"/>
              <a:ext cx="254001" cy="346559"/>
            </a:xfrm>
            <a:custGeom>
              <a:avLst/>
              <a:gdLst/>
              <a:ahLst/>
              <a:cxnLst/>
              <a:rect l="0" t="0" r="0" b="0"/>
              <a:pathLst>
                <a:path w="254001" h="346559">
                  <a:moveTo>
                    <a:pt x="254000" y="3658"/>
                  </a:moveTo>
                  <a:lnTo>
                    <a:pt x="254000" y="3658"/>
                  </a:lnTo>
                  <a:lnTo>
                    <a:pt x="254000" y="287"/>
                  </a:lnTo>
                  <a:lnTo>
                    <a:pt x="253294" y="0"/>
                  </a:lnTo>
                  <a:lnTo>
                    <a:pt x="238420" y="9779"/>
                  </a:lnTo>
                  <a:lnTo>
                    <a:pt x="200340" y="46219"/>
                  </a:lnTo>
                  <a:lnTo>
                    <a:pt x="168585" y="92106"/>
                  </a:lnTo>
                  <a:lnTo>
                    <a:pt x="144496" y="131230"/>
                  </a:lnTo>
                  <a:lnTo>
                    <a:pt x="114095" y="178580"/>
                  </a:lnTo>
                  <a:lnTo>
                    <a:pt x="86978" y="220584"/>
                  </a:lnTo>
                  <a:lnTo>
                    <a:pt x="58025" y="265543"/>
                  </a:lnTo>
                  <a:lnTo>
                    <a:pt x="31923" y="308605"/>
                  </a:lnTo>
                  <a:lnTo>
                    <a:pt x="6765" y="344373"/>
                  </a:lnTo>
                  <a:lnTo>
                    <a:pt x="4510" y="346513"/>
                  </a:lnTo>
                  <a:lnTo>
                    <a:pt x="0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873"/>
            <p:cNvSpPr/>
            <p:nvPr>
              <p:custDataLst>
                <p:tags r:id="rId157"/>
              </p:custDataLst>
            </p:nvPr>
          </p:nvSpPr>
          <p:spPr>
            <a:xfrm>
              <a:off x="693927" y="587567"/>
              <a:ext cx="296073" cy="566022"/>
            </a:xfrm>
            <a:custGeom>
              <a:avLst/>
              <a:gdLst/>
              <a:ahLst/>
              <a:cxnLst/>
              <a:rect l="0" t="0" r="0" b="0"/>
              <a:pathLst>
                <a:path w="296073" h="566022">
                  <a:moveTo>
                    <a:pt x="277623" y="34733"/>
                  </a:moveTo>
                  <a:lnTo>
                    <a:pt x="277623" y="34733"/>
                  </a:lnTo>
                  <a:lnTo>
                    <a:pt x="292113" y="19538"/>
                  </a:lnTo>
                  <a:lnTo>
                    <a:pt x="296072" y="10816"/>
                  </a:lnTo>
                  <a:lnTo>
                    <a:pt x="292643" y="8111"/>
                  </a:lnTo>
                  <a:lnTo>
                    <a:pt x="279016" y="2621"/>
                  </a:lnTo>
                  <a:lnTo>
                    <a:pt x="264837" y="0"/>
                  </a:lnTo>
                  <a:lnTo>
                    <a:pt x="217674" y="5822"/>
                  </a:lnTo>
                  <a:lnTo>
                    <a:pt x="173484" y="15120"/>
                  </a:lnTo>
                  <a:lnTo>
                    <a:pt x="126603" y="37758"/>
                  </a:lnTo>
                  <a:lnTo>
                    <a:pt x="80685" y="70720"/>
                  </a:lnTo>
                  <a:lnTo>
                    <a:pt x="54081" y="101352"/>
                  </a:lnTo>
                  <a:lnTo>
                    <a:pt x="35569" y="141143"/>
                  </a:lnTo>
                  <a:lnTo>
                    <a:pt x="21645" y="188057"/>
                  </a:lnTo>
                  <a:lnTo>
                    <a:pt x="14413" y="228251"/>
                  </a:lnTo>
                  <a:lnTo>
                    <a:pt x="9731" y="273833"/>
                  </a:lnTo>
                  <a:lnTo>
                    <a:pt x="4220" y="315362"/>
                  </a:lnTo>
                  <a:lnTo>
                    <a:pt x="0" y="353303"/>
                  </a:lnTo>
                  <a:lnTo>
                    <a:pt x="1945" y="398149"/>
                  </a:lnTo>
                  <a:lnTo>
                    <a:pt x="6108" y="445298"/>
                  </a:lnTo>
                  <a:lnTo>
                    <a:pt x="11378" y="482349"/>
                  </a:lnTo>
                  <a:lnTo>
                    <a:pt x="19289" y="517080"/>
                  </a:lnTo>
                  <a:lnTo>
                    <a:pt x="35047" y="553152"/>
                  </a:lnTo>
                  <a:lnTo>
                    <a:pt x="44928" y="561005"/>
                  </a:lnTo>
                  <a:lnTo>
                    <a:pt x="65762" y="566021"/>
                  </a:lnTo>
                  <a:lnTo>
                    <a:pt x="112589" y="557577"/>
                  </a:lnTo>
                  <a:lnTo>
                    <a:pt x="157692" y="546083"/>
                  </a:lnTo>
                  <a:lnTo>
                    <a:pt x="205176" y="533035"/>
                  </a:lnTo>
                  <a:lnTo>
                    <a:pt x="252223" y="517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780"/>
          <p:cNvGrpSpPr/>
          <p:nvPr/>
        </p:nvGrpSpPr>
        <p:grpSpPr>
          <a:xfrm>
            <a:off x="2591683" y="850900"/>
            <a:ext cx="246768" cy="178132"/>
            <a:chOff x="2591683" y="850900"/>
            <a:chExt cx="246768" cy="178132"/>
          </a:xfrm>
        </p:grpSpPr>
        <p:sp>
          <p:nvSpPr>
            <p:cNvPr id="371" name="SMARTInkShape-3874"/>
            <p:cNvSpPr/>
            <p:nvPr>
              <p:custDataLst>
                <p:tags r:id="rId150"/>
              </p:custDataLst>
            </p:nvPr>
          </p:nvSpPr>
          <p:spPr>
            <a:xfrm>
              <a:off x="2592892" y="1016000"/>
              <a:ext cx="245559" cy="13032"/>
            </a:xfrm>
            <a:custGeom>
              <a:avLst/>
              <a:gdLst/>
              <a:ahLst/>
              <a:cxnLst/>
              <a:rect l="0" t="0" r="0" b="0"/>
              <a:pathLst>
                <a:path w="245559" h="13032">
                  <a:moveTo>
                    <a:pt x="29658" y="0"/>
                  </a:moveTo>
                  <a:lnTo>
                    <a:pt x="29658" y="0"/>
                  </a:lnTo>
                  <a:lnTo>
                    <a:pt x="16174" y="10113"/>
                  </a:lnTo>
                  <a:lnTo>
                    <a:pt x="10791" y="12386"/>
                  </a:lnTo>
                  <a:lnTo>
                    <a:pt x="1047" y="13031"/>
                  </a:lnTo>
                  <a:lnTo>
                    <a:pt x="0" y="12921"/>
                  </a:lnTo>
                  <a:lnTo>
                    <a:pt x="36157" y="12719"/>
                  </a:lnTo>
                  <a:lnTo>
                    <a:pt x="82865" y="12704"/>
                  </a:lnTo>
                  <a:lnTo>
                    <a:pt x="120447" y="12701"/>
                  </a:lnTo>
                  <a:lnTo>
                    <a:pt x="162392" y="12700"/>
                  </a:lnTo>
                  <a:lnTo>
                    <a:pt x="245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875"/>
            <p:cNvSpPr/>
            <p:nvPr>
              <p:custDataLst>
                <p:tags r:id="rId151"/>
              </p:custDataLst>
            </p:nvPr>
          </p:nvSpPr>
          <p:spPr>
            <a:xfrm>
              <a:off x="2591683" y="850900"/>
              <a:ext cx="202318" cy="25401"/>
            </a:xfrm>
            <a:custGeom>
              <a:avLst/>
              <a:gdLst/>
              <a:ahLst/>
              <a:cxnLst/>
              <a:rect l="0" t="0" r="0" b="0"/>
              <a:pathLst>
                <a:path w="202318" h="2540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2"/>
                  </a:lnTo>
                  <a:lnTo>
                    <a:pt x="47324" y="11794"/>
                  </a:lnTo>
                  <a:lnTo>
                    <a:pt x="94365" y="14462"/>
                  </a:lnTo>
                  <a:lnTo>
                    <a:pt x="132466" y="19572"/>
                  </a:lnTo>
                  <a:lnTo>
                    <a:pt x="20231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781"/>
          <p:cNvGrpSpPr/>
          <p:nvPr/>
        </p:nvGrpSpPr>
        <p:grpSpPr>
          <a:xfrm>
            <a:off x="3232920" y="465198"/>
            <a:ext cx="494531" cy="1090553"/>
            <a:chOff x="3232920" y="465198"/>
            <a:chExt cx="494531" cy="1090553"/>
          </a:xfrm>
        </p:grpSpPr>
        <p:sp>
          <p:nvSpPr>
            <p:cNvPr id="374" name="SMARTInkShape-3876"/>
            <p:cNvSpPr/>
            <p:nvPr>
              <p:custDataLst>
                <p:tags r:id="rId143"/>
              </p:custDataLst>
            </p:nvPr>
          </p:nvSpPr>
          <p:spPr>
            <a:xfrm>
              <a:off x="3232920" y="635000"/>
              <a:ext cx="494531" cy="462478"/>
            </a:xfrm>
            <a:custGeom>
              <a:avLst/>
              <a:gdLst/>
              <a:ahLst/>
              <a:cxnLst/>
              <a:rect l="0" t="0" r="0" b="0"/>
              <a:pathLst>
                <a:path w="494531" h="462478">
                  <a:moveTo>
                    <a:pt x="411980" y="0"/>
                  </a:moveTo>
                  <a:lnTo>
                    <a:pt x="411980" y="0"/>
                  </a:lnTo>
                  <a:lnTo>
                    <a:pt x="418307" y="0"/>
                  </a:lnTo>
                  <a:lnTo>
                    <a:pt x="391598" y="25321"/>
                  </a:lnTo>
                  <a:lnTo>
                    <a:pt x="350891" y="49762"/>
                  </a:lnTo>
                  <a:lnTo>
                    <a:pt x="308821" y="72913"/>
                  </a:lnTo>
                  <a:lnTo>
                    <a:pt x="261493" y="96587"/>
                  </a:lnTo>
                  <a:lnTo>
                    <a:pt x="219617" y="113991"/>
                  </a:lnTo>
                  <a:lnTo>
                    <a:pt x="174989" y="134752"/>
                  </a:lnTo>
                  <a:lnTo>
                    <a:pt x="129198" y="162398"/>
                  </a:lnTo>
                  <a:lnTo>
                    <a:pt x="110333" y="176607"/>
                  </a:lnTo>
                  <a:lnTo>
                    <a:pt x="109281" y="181238"/>
                  </a:lnTo>
                  <a:lnTo>
                    <a:pt x="110698" y="186442"/>
                  </a:lnTo>
                  <a:lnTo>
                    <a:pt x="113759" y="192028"/>
                  </a:lnTo>
                  <a:lnTo>
                    <a:pt x="124686" y="200116"/>
                  </a:lnTo>
                  <a:lnTo>
                    <a:pt x="164809" y="214428"/>
                  </a:lnTo>
                  <a:lnTo>
                    <a:pt x="212402" y="225774"/>
                  </a:lnTo>
                  <a:lnTo>
                    <a:pt x="256773" y="243715"/>
                  </a:lnTo>
                  <a:lnTo>
                    <a:pt x="275524" y="257695"/>
                  </a:lnTo>
                  <a:lnTo>
                    <a:pt x="276560" y="262813"/>
                  </a:lnTo>
                  <a:lnTo>
                    <a:pt x="275133" y="268342"/>
                  </a:lnTo>
                  <a:lnTo>
                    <a:pt x="261005" y="289053"/>
                  </a:lnTo>
                  <a:lnTo>
                    <a:pt x="221396" y="316166"/>
                  </a:lnTo>
                  <a:lnTo>
                    <a:pt x="180436" y="340755"/>
                  </a:lnTo>
                  <a:lnTo>
                    <a:pt x="138740" y="362781"/>
                  </a:lnTo>
                  <a:lnTo>
                    <a:pt x="98258" y="386809"/>
                  </a:lnTo>
                  <a:lnTo>
                    <a:pt x="52527" y="409638"/>
                  </a:lnTo>
                  <a:lnTo>
                    <a:pt x="7843" y="435362"/>
                  </a:lnTo>
                  <a:lnTo>
                    <a:pt x="0" y="446083"/>
                  </a:lnTo>
                  <a:lnTo>
                    <a:pt x="449" y="450494"/>
                  </a:lnTo>
                  <a:lnTo>
                    <a:pt x="3570" y="454141"/>
                  </a:lnTo>
                  <a:lnTo>
                    <a:pt x="8474" y="457277"/>
                  </a:lnTo>
                  <a:lnTo>
                    <a:pt x="51124" y="462311"/>
                  </a:lnTo>
                  <a:lnTo>
                    <a:pt x="88454" y="462477"/>
                  </a:lnTo>
                  <a:lnTo>
                    <a:pt x="127032" y="459077"/>
                  </a:lnTo>
                  <a:lnTo>
                    <a:pt x="169428" y="457756"/>
                  </a:lnTo>
                  <a:lnTo>
                    <a:pt x="213975" y="456659"/>
                  </a:lnTo>
                  <a:lnTo>
                    <a:pt x="246132" y="453902"/>
                  </a:lnTo>
                  <a:lnTo>
                    <a:pt x="279238" y="450325"/>
                  </a:lnTo>
                  <a:lnTo>
                    <a:pt x="312767" y="447089"/>
                  </a:lnTo>
                  <a:lnTo>
                    <a:pt x="346482" y="445651"/>
                  </a:lnTo>
                  <a:lnTo>
                    <a:pt x="390457" y="444841"/>
                  </a:lnTo>
                  <a:lnTo>
                    <a:pt x="433668" y="441230"/>
                  </a:lnTo>
                  <a:lnTo>
                    <a:pt x="49453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877"/>
            <p:cNvSpPr/>
            <p:nvPr>
              <p:custDataLst>
                <p:tags r:id="rId144"/>
              </p:custDataLst>
            </p:nvPr>
          </p:nvSpPr>
          <p:spPr>
            <a:xfrm>
              <a:off x="3270250" y="1410583"/>
              <a:ext cx="12701" cy="100718"/>
            </a:xfrm>
            <a:custGeom>
              <a:avLst/>
              <a:gdLst/>
              <a:ahLst/>
              <a:cxnLst/>
              <a:rect l="0" t="0" r="0" b="0"/>
              <a:pathLst>
                <a:path w="12701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4" y="14500"/>
                  </a:lnTo>
                  <a:lnTo>
                    <a:pt x="10539" y="58880"/>
                  </a:lnTo>
                  <a:lnTo>
                    <a:pt x="1270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878"/>
            <p:cNvSpPr/>
            <p:nvPr>
              <p:custDataLst>
                <p:tags r:id="rId145"/>
              </p:custDataLst>
            </p:nvPr>
          </p:nvSpPr>
          <p:spPr>
            <a:xfrm>
              <a:off x="3245551" y="1277233"/>
              <a:ext cx="31050" cy="18168"/>
            </a:xfrm>
            <a:custGeom>
              <a:avLst/>
              <a:gdLst/>
              <a:ahLst/>
              <a:cxnLst/>
              <a:rect l="0" t="0" r="0" b="0"/>
              <a:pathLst>
                <a:path w="31050" h="18168">
                  <a:moveTo>
                    <a:pt x="31049" y="5467"/>
                  </a:moveTo>
                  <a:lnTo>
                    <a:pt x="31049" y="5467"/>
                  </a:lnTo>
                  <a:lnTo>
                    <a:pt x="27678" y="2096"/>
                  </a:lnTo>
                  <a:lnTo>
                    <a:pt x="22260" y="441"/>
                  </a:lnTo>
                  <a:lnTo>
                    <a:pt x="18839" y="0"/>
                  </a:lnTo>
                  <a:lnTo>
                    <a:pt x="7284" y="2749"/>
                  </a:lnTo>
                  <a:lnTo>
                    <a:pt x="4622" y="4361"/>
                  </a:lnTo>
                  <a:lnTo>
                    <a:pt x="2848" y="6141"/>
                  </a:lnTo>
                  <a:lnTo>
                    <a:pt x="876" y="10000"/>
                  </a:lnTo>
                  <a:lnTo>
                    <a:pt x="0" y="14067"/>
                  </a:lnTo>
                  <a:lnTo>
                    <a:pt x="472" y="15433"/>
                  </a:lnTo>
                  <a:lnTo>
                    <a:pt x="1492" y="16345"/>
                  </a:lnTo>
                  <a:lnTo>
                    <a:pt x="4507" y="17357"/>
                  </a:lnTo>
                  <a:lnTo>
                    <a:pt x="8199" y="17807"/>
                  </a:lnTo>
                  <a:lnTo>
                    <a:pt x="12190" y="16126"/>
                  </a:lnTo>
                  <a:lnTo>
                    <a:pt x="14244" y="14689"/>
                  </a:lnTo>
                  <a:lnTo>
                    <a:pt x="16524" y="11212"/>
                  </a:lnTo>
                  <a:lnTo>
                    <a:pt x="17989" y="3231"/>
                  </a:lnTo>
                  <a:lnTo>
                    <a:pt x="17403" y="1860"/>
                  </a:lnTo>
                  <a:lnTo>
                    <a:pt x="16307" y="945"/>
                  </a:lnTo>
                  <a:lnTo>
                    <a:pt x="14871" y="336"/>
                  </a:lnTo>
                  <a:lnTo>
                    <a:pt x="13207" y="1341"/>
                  </a:lnTo>
                  <a:lnTo>
                    <a:pt x="9479" y="6220"/>
                  </a:lnTo>
                  <a:lnTo>
                    <a:pt x="8908" y="8791"/>
                  </a:lnTo>
                  <a:lnTo>
                    <a:pt x="11999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879"/>
            <p:cNvSpPr/>
            <p:nvPr>
              <p:custDataLst>
                <p:tags r:id="rId146"/>
              </p:custDataLst>
            </p:nvPr>
          </p:nvSpPr>
          <p:spPr>
            <a:xfrm>
              <a:off x="3420682" y="1524000"/>
              <a:ext cx="97219" cy="27883"/>
            </a:xfrm>
            <a:custGeom>
              <a:avLst/>
              <a:gdLst/>
              <a:ahLst/>
              <a:cxnLst/>
              <a:rect l="0" t="0" r="0" b="0"/>
              <a:pathLst>
                <a:path w="97219" h="27883">
                  <a:moveTo>
                    <a:pt x="21018" y="12700"/>
                  </a:moveTo>
                  <a:lnTo>
                    <a:pt x="21018" y="12700"/>
                  </a:lnTo>
                  <a:lnTo>
                    <a:pt x="75" y="27882"/>
                  </a:lnTo>
                  <a:lnTo>
                    <a:pt x="0" y="27760"/>
                  </a:lnTo>
                  <a:lnTo>
                    <a:pt x="656" y="26973"/>
                  </a:lnTo>
                  <a:lnTo>
                    <a:pt x="37206" y="18796"/>
                  </a:lnTo>
                  <a:lnTo>
                    <a:pt x="97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880"/>
            <p:cNvSpPr/>
            <p:nvPr>
              <p:custDataLst>
                <p:tags r:id="rId147"/>
              </p:custDataLst>
            </p:nvPr>
          </p:nvSpPr>
          <p:spPr>
            <a:xfrm>
              <a:off x="3256100" y="465198"/>
              <a:ext cx="216752" cy="120346"/>
            </a:xfrm>
            <a:custGeom>
              <a:avLst/>
              <a:gdLst/>
              <a:ahLst/>
              <a:cxnLst/>
              <a:rect l="0" t="0" r="0" b="0"/>
              <a:pathLst>
                <a:path w="216752" h="120346">
                  <a:moveTo>
                    <a:pt x="115750" y="42802"/>
                  </a:moveTo>
                  <a:lnTo>
                    <a:pt x="115750" y="42802"/>
                  </a:lnTo>
                  <a:lnTo>
                    <a:pt x="74156" y="81024"/>
                  </a:lnTo>
                  <a:lnTo>
                    <a:pt x="54193" y="88778"/>
                  </a:lnTo>
                  <a:lnTo>
                    <a:pt x="40414" y="89576"/>
                  </a:lnTo>
                  <a:lnTo>
                    <a:pt x="33776" y="88802"/>
                  </a:lnTo>
                  <a:lnTo>
                    <a:pt x="20756" y="80415"/>
                  </a:lnTo>
                  <a:lnTo>
                    <a:pt x="9325" y="67280"/>
                  </a:lnTo>
                  <a:lnTo>
                    <a:pt x="1892" y="52035"/>
                  </a:lnTo>
                  <a:lnTo>
                    <a:pt x="0" y="39615"/>
                  </a:lnTo>
                  <a:lnTo>
                    <a:pt x="483" y="34327"/>
                  </a:lnTo>
                  <a:lnTo>
                    <a:pt x="3628" y="30097"/>
                  </a:lnTo>
                  <a:lnTo>
                    <a:pt x="14647" y="23514"/>
                  </a:lnTo>
                  <a:lnTo>
                    <a:pt x="20831" y="22888"/>
                  </a:lnTo>
                  <a:lnTo>
                    <a:pt x="62407" y="32244"/>
                  </a:lnTo>
                  <a:lnTo>
                    <a:pt x="103671" y="50124"/>
                  </a:lnTo>
                  <a:lnTo>
                    <a:pt x="149949" y="80932"/>
                  </a:lnTo>
                  <a:lnTo>
                    <a:pt x="185634" y="118900"/>
                  </a:lnTo>
                  <a:lnTo>
                    <a:pt x="189150" y="120345"/>
                  </a:lnTo>
                  <a:lnTo>
                    <a:pt x="196821" y="120069"/>
                  </a:lnTo>
                  <a:lnTo>
                    <a:pt x="203052" y="117595"/>
                  </a:lnTo>
                  <a:lnTo>
                    <a:pt x="205701" y="115947"/>
                  </a:lnTo>
                  <a:lnTo>
                    <a:pt x="210527" y="108472"/>
                  </a:lnTo>
                  <a:lnTo>
                    <a:pt x="214317" y="96683"/>
                  </a:lnTo>
                  <a:lnTo>
                    <a:pt x="216751" y="58489"/>
                  </a:lnTo>
                  <a:lnTo>
                    <a:pt x="214967" y="36368"/>
                  </a:lnTo>
                  <a:lnTo>
                    <a:pt x="207119" y="17130"/>
                  </a:lnTo>
                  <a:lnTo>
                    <a:pt x="201357" y="10870"/>
                  </a:lnTo>
                  <a:lnTo>
                    <a:pt x="187429" y="3916"/>
                  </a:lnTo>
                  <a:lnTo>
                    <a:pt x="167091" y="0"/>
                  </a:lnTo>
                  <a:lnTo>
                    <a:pt x="150329" y="4729"/>
                  </a:lnTo>
                  <a:lnTo>
                    <a:pt x="124819" y="19291"/>
                  </a:lnTo>
                  <a:lnTo>
                    <a:pt x="96700" y="3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881"/>
            <p:cNvSpPr/>
            <p:nvPr>
              <p:custDataLst>
                <p:tags r:id="rId148"/>
              </p:custDataLst>
            </p:nvPr>
          </p:nvSpPr>
          <p:spPr>
            <a:xfrm>
              <a:off x="3625850" y="1410583"/>
              <a:ext cx="6351" cy="145168"/>
            </a:xfrm>
            <a:custGeom>
              <a:avLst/>
              <a:gdLst/>
              <a:ahLst/>
              <a:cxnLst/>
              <a:rect l="0" t="0" r="0" b="0"/>
              <a:pathLst>
                <a:path w="6351" h="14516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4364" y="4761"/>
                  </a:lnTo>
                  <a:lnTo>
                    <a:pt x="5026" y="3585"/>
                  </a:lnTo>
                  <a:lnTo>
                    <a:pt x="6088" y="0"/>
                  </a:lnTo>
                  <a:lnTo>
                    <a:pt x="2901" y="6120"/>
                  </a:lnTo>
                  <a:lnTo>
                    <a:pt x="3171" y="14930"/>
                  </a:lnTo>
                  <a:lnTo>
                    <a:pt x="5722" y="51316"/>
                  </a:lnTo>
                  <a:lnTo>
                    <a:pt x="6164" y="91802"/>
                  </a:lnTo>
                  <a:lnTo>
                    <a:pt x="63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882"/>
            <p:cNvSpPr/>
            <p:nvPr>
              <p:custDataLst>
                <p:tags r:id="rId149"/>
              </p:custDataLst>
            </p:nvPr>
          </p:nvSpPr>
          <p:spPr>
            <a:xfrm>
              <a:off x="3422650" y="1430072"/>
              <a:ext cx="82551" cy="30429"/>
            </a:xfrm>
            <a:custGeom>
              <a:avLst/>
              <a:gdLst/>
              <a:ahLst/>
              <a:cxnLst/>
              <a:rect l="0" t="0" r="0" b="0"/>
              <a:pathLst>
                <a:path w="82551" h="30429">
                  <a:moveTo>
                    <a:pt x="0" y="30428"/>
                  </a:moveTo>
                  <a:lnTo>
                    <a:pt x="0" y="30428"/>
                  </a:lnTo>
                  <a:lnTo>
                    <a:pt x="0" y="27057"/>
                  </a:lnTo>
                  <a:lnTo>
                    <a:pt x="3371" y="18218"/>
                  </a:lnTo>
                  <a:lnTo>
                    <a:pt x="10670" y="12537"/>
                  </a:lnTo>
                  <a:lnTo>
                    <a:pt x="30443" y="5371"/>
                  </a:lnTo>
                  <a:lnTo>
                    <a:pt x="55245" y="0"/>
                  </a:lnTo>
                  <a:lnTo>
                    <a:pt x="82550" y="5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782"/>
          <p:cNvGrpSpPr/>
          <p:nvPr/>
        </p:nvGrpSpPr>
        <p:grpSpPr>
          <a:xfrm>
            <a:off x="4048404" y="605408"/>
            <a:ext cx="282297" cy="340618"/>
            <a:chOff x="4048404" y="605408"/>
            <a:chExt cx="282297" cy="340618"/>
          </a:xfrm>
        </p:grpSpPr>
        <p:sp>
          <p:nvSpPr>
            <p:cNvPr id="382" name="SMARTInkShape-3883"/>
            <p:cNvSpPr/>
            <p:nvPr>
              <p:custDataLst>
                <p:tags r:id="rId140"/>
              </p:custDataLst>
            </p:nvPr>
          </p:nvSpPr>
          <p:spPr>
            <a:xfrm>
              <a:off x="4083050" y="762883"/>
              <a:ext cx="35177" cy="183143"/>
            </a:xfrm>
            <a:custGeom>
              <a:avLst/>
              <a:gdLst/>
              <a:ahLst/>
              <a:cxnLst/>
              <a:rect l="0" t="0" r="0" b="0"/>
              <a:pathLst>
                <a:path w="35177" h="183143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10831" y="50043"/>
                  </a:lnTo>
                  <a:lnTo>
                    <a:pt x="17828" y="94436"/>
                  </a:lnTo>
                  <a:lnTo>
                    <a:pt x="25796" y="139941"/>
                  </a:lnTo>
                  <a:lnTo>
                    <a:pt x="33109" y="179812"/>
                  </a:lnTo>
                  <a:lnTo>
                    <a:pt x="34773" y="183080"/>
                  </a:lnTo>
                  <a:lnTo>
                    <a:pt x="35176" y="183142"/>
                  </a:lnTo>
                  <a:lnTo>
                    <a:pt x="3175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884"/>
            <p:cNvSpPr/>
            <p:nvPr>
              <p:custDataLst>
                <p:tags r:id="rId141"/>
              </p:custDataLst>
            </p:nvPr>
          </p:nvSpPr>
          <p:spPr>
            <a:xfrm>
              <a:off x="4048404" y="605408"/>
              <a:ext cx="32478" cy="42293"/>
            </a:xfrm>
            <a:custGeom>
              <a:avLst/>
              <a:gdLst/>
              <a:ahLst/>
              <a:cxnLst/>
              <a:rect l="0" t="0" r="0" b="0"/>
              <a:pathLst>
                <a:path w="32478" h="42293">
                  <a:moveTo>
                    <a:pt x="15596" y="10542"/>
                  </a:moveTo>
                  <a:lnTo>
                    <a:pt x="15596" y="10542"/>
                  </a:lnTo>
                  <a:lnTo>
                    <a:pt x="15596" y="13913"/>
                  </a:lnTo>
                  <a:lnTo>
                    <a:pt x="14890" y="14906"/>
                  </a:lnTo>
                  <a:lnTo>
                    <a:pt x="13714" y="15568"/>
                  </a:lnTo>
                  <a:lnTo>
                    <a:pt x="12225" y="16009"/>
                  </a:lnTo>
                  <a:lnTo>
                    <a:pt x="2731" y="23683"/>
                  </a:lnTo>
                  <a:lnTo>
                    <a:pt x="669" y="25653"/>
                  </a:lnTo>
                  <a:lnTo>
                    <a:pt x="0" y="26966"/>
                  </a:lnTo>
                  <a:lnTo>
                    <a:pt x="260" y="27841"/>
                  </a:lnTo>
                  <a:lnTo>
                    <a:pt x="1138" y="28425"/>
                  </a:lnTo>
                  <a:lnTo>
                    <a:pt x="9117" y="29246"/>
                  </a:lnTo>
                  <a:lnTo>
                    <a:pt x="11982" y="27950"/>
                  </a:lnTo>
                  <a:lnTo>
                    <a:pt x="29706" y="12273"/>
                  </a:lnTo>
                  <a:lnTo>
                    <a:pt x="32450" y="5197"/>
                  </a:lnTo>
                  <a:lnTo>
                    <a:pt x="32477" y="2745"/>
                  </a:lnTo>
                  <a:lnTo>
                    <a:pt x="31789" y="1111"/>
                  </a:lnTo>
                  <a:lnTo>
                    <a:pt x="30625" y="21"/>
                  </a:lnTo>
                  <a:lnTo>
                    <a:pt x="29143" y="0"/>
                  </a:lnTo>
                  <a:lnTo>
                    <a:pt x="25615" y="1859"/>
                  </a:lnTo>
                  <a:lnTo>
                    <a:pt x="13943" y="13165"/>
                  </a:lnTo>
                  <a:lnTo>
                    <a:pt x="11333" y="18293"/>
                  </a:lnTo>
                  <a:lnTo>
                    <a:pt x="15596" y="42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885"/>
            <p:cNvSpPr/>
            <p:nvPr>
              <p:custDataLst>
                <p:tags r:id="rId142"/>
              </p:custDataLst>
            </p:nvPr>
          </p:nvSpPr>
          <p:spPr>
            <a:xfrm>
              <a:off x="4318000" y="908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783"/>
          <p:cNvGrpSpPr/>
          <p:nvPr/>
        </p:nvGrpSpPr>
        <p:grpSpPr>
          <a:xfrm>
            <a:off x="4641850" y="637692"/>
            <a:ext cx="690600" cy="517251"/>
            <a:chOff x="4641850" y="637692"/>
            <a:chExt cx="690600" cy="517251"/>
          </a:xfrm>
        </p:grpSpPr>
        <p:sp>
          <p:nvSpPr>
            <p:cNvPr id="386" name="SMARTInkShape-3886"/>
            <p:cNvSpPr/>
            <p:nvPr>
              <p:custDataLst>
                <p:tags r:id="rId133"/>
              </p:custDataLst>
            </p:nvPr>
          </p:nvSpPr>
          <p:spPr>
            <a:xfrm>
              <a:off x="4641850" y="700901"/>
              <a:ext cx="144012" cy="454042"/>
            </a:xfrm>
            <a:custGeom>
              <a:avLst/>
              <a:gdLst/>
              <a:ahLst/>
              <a:cxnLst/>
              <a:rect l="0" t="0" r="0" b="0"/>
              <a:pathLst>
                <a:path w="144012" h="454042">
                  <a:moveTo>
                    <a:pt x="63500" y="105549"/>
                  </a:moveTo>
                  <a:lnTo>
                    <a:pt x="63500" y="105549"/>
                  </a:lnTo>
                  <a:lnTo>
                    <a:pt x="50016" y="108920"/>
                  </a:lnTo>
                  <a:lnTo>
                    <a:pt x="37752" y="123745"/>
                  </a:lnTo>
                  <a:lnTo>
                    <a:pt x="19373" y="156651"/>
                  </a:lnTo>
                  <a:lnTo>
                    <a:pt x="11306" y="192343"/>
                  </a:lnTo>
                  <a:lnTo>
                    <a:pt x="11189" y="228554"/>
                  </a:lnTo>
                  <a:lnTo>
                    <a:pt x="15623" y="271739"/>
                  </a:lnTo>
                  <a:lnTo>
                    <a:pt x="21406" y="306798"/>
                  </a:lnTo>
                  <a:lnTo>
                    <a:pt x="24216" y="348545"/>
                  </a:lnTo>
                  <a:lnTo>
                    <a:pt x="28420" y="389920"/>
                  </a:lnTo>
                  <a:lnTo>
                    <a:pt x="31311" y="433895"/>
                  </a:lnTo>
                  <a:lnTo>
                    <a:pt x="32260" y="446214"/>
                  </a:lnTo>
                  <a:lnTo>
                    <a:pt x="35034" y="454041"/>
                  </a:lnTo>
                  <a:lnTo>
                    <a:pt x="35351" y="453588"/>
                  </a:lnTo>
                  <a:lnTo>
                    <a:pt x="32364" y="418430"/>
                  </a:lnTo>
                  <a:lnTo>
                    <a:pt x="28561" y="376838"/>
                  </a:lnTo>
                  <a:lnTo>
                    <a:pt x="26338" y="338880"/>
                  </a:lnTo>
                  <a:lnTo>
                    <a:pt x="22053" y="306853"/>
                  </a:lnTo>
                  <a:lnTo>
                    <a:pt x="16857" y="269101"/>
                  </a:lnTo>
                  <a:lnTo>
                    <a:pt x="14547" y="228804"/>
                  </a:lnTo>
                  <a:lnTo>
                    <a:pt x="13520" y="189257"/>
                  </a:lnTo>
                  <a:lnTo>
                    <a:pt x="13065" y="154041"/>
                  </a:lnTo>
                  <a:lnTo>
                    <a:pt x="13514" y="116938"/>
                  </a:lnTo>
                  <a:lnTo>
                    <a:pt x="17802" y="79055"/>
                  </a:lnTo>
                  <a:lnTo>
                    <a:pt x="24952" y="39687"/>
                  </a:lnTo>
                  <a:lnTo>
                    <a:pt x="44835" y="5702"/>
                  </a:lnTo>
                  <a:lnTo>
                    <a:pt x="48940" y="3001"/>
                  </a:lnTo>
                  <a:lnTo>
                    <a:pt x="59146" y="0"/>
                  </a:lnTo>
                  <a:lnTo>
                    <a:pt x="74500" y="4310"/>
                  </a:lnTo>
                  <a:lnTo>
                    <a:pt x="91672" y="13987"/>
                  </a:lnTo>
                  <a:lnTo>
                    <a:pt x="131625" y="58081"/>
                  </a:lnTo>
                  <a:lnTo>
                    <a:pt x="139168" y="69400"/>
                  </a:lnTo>
                  <a:lnTo>
                    <a:pt x="144011" y="97190"/>
                  </a:lnTo>
                  <a:lnTo>
                    <a:pt x="142074" y="122122"/>
                  </a:lnTo>
                  <a:lnTo>
                    <a:pt x="130290" y="146286"/>
                  </a:lnTo>
                  <a:lnTo>
                    <a:pt x="115527" y="159167"/>
                  </a:lnTo>
                  <a:lnTo>
                    <a:pt x="80676" y="178935"/>
                  </a:lnTo>
                  <a:lnTo>
                    <a:pt x="39298" y="186289"/>
                  </a:lnTo>
                  <a:lnTo>
                    <a:pt x="0" y="188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887"/>
            <p:cNvSpPr/>
            <p:nvPr>
              <p:custDataLst>
                <p:tags r:id="rId134"/>
              </p:custDataLst>
            </p:nvPr>
          </p:nvSpPr>
          <p:spPr>
            <a:xfrm>
              <a:off x="4800862" y="933711"/>
              <a:ext cx="114039" cy="126740"/>
            </a:xfrm>
            <a:custGeom>
              <a:avLst/>
              <a:gdLst/>
              <a:ahLst/>
              <a:cxnLst/>
              <a:rect l="0" t="0" r="0" b="0"/>
              <a:pathLst>
                <a:path w="114039" h="126740">
                  <a:moveTo>
                    <a:pt x="6088" y="6089"/>
                  </a:moveTo>
                  <a:lnTo>
                    <a:pt x="6088" y="6089"/>
                  </a:lnTo>
                  <a:lnTo>
                    <a:pt x="2717" y="6089"/>
                  </a:lnTo>
                  <a:lnTo>
                    <a:pt x="1724" y="5383"/>
                  </a:lnTo>
                  <a:lnTo>
                    <a:pt x="1062" y="4208"/>
                  </a:lnTo>
                  <a:lnTo>
                    <a:pt x="0" y="622"/>
                  </a:lnTo>
                  <a:lnTo>
                    <a:pt x="618" y="327"/>
                  </a:lnTo>
                  <a:lnTo>
                    <a:pt x="3187" y="0"/>
                  </a:lnTo>
                  <a:lnTo>
                    <a:pt x="45520" y="42108"/>
                  </a:lnTo>
                  <a:lnTo>
                    <a:pt x="77264" y="81884"/>
                  </a:lnTo>
                  <a:lnTo>
                    <a:pt x="106650" y="121961"/>
                  </a:lnTo>
                  <a:lnTo>
                    <a:pt x="114038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888"/>
            <p:cNvSpPr/>
            <p:nvPr>
              <p:custDataLst>
                <p:tags r:id="rId135"/>
              </p:custDataLst>
            </p:nvPr>
          </p:nvSpPr>
          <p:spPr>
            <a:xfrm>
              <a:off x="4813300" y="929792"/>
              <a:ext cx="88901" cy="137009"/>
            </a:xfrm>
            <a:custGeom>
              <a:avLst/>
              <a:gdLst/>
              <a:ahLst/>
              <a:cxnLst/>
              <a:rect l="0" t="0" r="0" b="0"/>
              <a:pathLst>
                <a:path w="88901" h="137009">
                  <a:moveTo>
                    <a:pt x="88900" y="3658"/>
                  </a:moveTo>
                  <a:lnTo>
                    <a:pt x="88900" y="3658"/>
                  </a:lnTo>
                  <a:lnTo>
                    <a:pt x="88900" y="287"/>
                  </a:lnTo>
                  <a:lnTo>
                    <a:pt x="87488" y="0"/>
                  </a:lnTo>
                  <a:lnTo>
                    <a:pt x="82158" y="1562"/>
                  </a:lnTo>
                  <a:lnTo>
                    <a:pt x="76967" y="10252"/>
                  </a:lnTo>
                  <a:lnTo>
                    <a:pt x="56284" y="51224"/>
                  </a:lnTo>
                  <a:lnTo>
                    <a:pt x="30660" y="97898"/>
                  </a:lnTo>
                  <a:lnTo>
                    <a:pt x="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889"/>
            <p:cNvSpPr/>
            <p:nvPr>
              <p:custDataLst>
                <p:tags r:id="rId136"/>
              </p:custDataLst>
            </p:nvPr>
          </p:nvSpPr>
          <p:spPr>
            <a:xfrm>
              <a:off x="5012403" y="655010"/>
              <a:ext cx="80298" cy="248263"/>
            </a:xfrm>
            <a:custGeom>
              <a:avLst/>
              <a:gdLst/>
              <a:ahLst/>
              <a:cxnLst/>
              <a:rect l="0" t="0" r="0" b="0"/>
              <a:pathLst>
                <a:path w="80298" h="248263">
                  <a:moveTo>
                    <a:pt x="80297" y="11740"/>
                  </a:moveTo>
                  <a:lnTo>
                    <a:pt x="80297" y="11740"/>
                  </a:lnTo>
                  <a:lnTo>
                    <a:pt x="80297" y="6273"/>
                  </a:lnTo>
                  <a:lnTo>
                    <a:pt x="76926" y="2281"/>
                  </a:lnTo>
                  <a:lnTo>
                    <a:pt x="71508" y="480"/>
                  </a:lnTo>
                  <a:lnTo>
                    <a:pt x="68088" y="0"/>
                  </a:lnTo>
                  <a:lnTo>
                    <a:pt x="53161" y="2695"/>
                  </a:lnTo>
                  <a:lnTo>
                    <a:pt x="48800" y="5710"/>
                  </a:lnTo>
                  <a:lnTo>
                    <a:pt x="34852" y="27639"/>
                  </a:lnTo>
                  <a:lnTo>
                    <a:pt x="24734" y="54551"/>
                  </a:lnTo>
                  <a:lnTo>
                    <a:pt x="12773" y="95093"/>
                  </a:lnTo>
                  <a:lnTo>
                    <a:pt x="2008" y="141633"/>
                  </a:lnTo>
                  <a:lnTo>
                    <a:pt x="0" y="185747"/>
                  </a:lnTo>
                  <a:lnTo>
                    <a:pt x="11728" y="228851"/>
                  </a:lnTo>
                  <a:lnTo>
                    <a:pt x="15534" y="236914"/>
                  </a:lnTo>
                  <a:lnTo>
                    <a:pt x="20894" y="242289"/>
                  </a:lnTo>
                  <a:lnTo>
                    <a:pt x="34375" y="248262"/>
                  </a:lnTo>
                  <a:lnTo>
                    <a:pt x="73947" y="24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890"/>
            <p:cNvSpPr/>
            <p:nvPr>
              <p:custDataLst>
                <p:tags r:id="rId137"/>
              </p:custDataLst>
            </p:nvPr>
          </p:nvSpPr>
          <p:spPr>
            <a:xfrm>
              <a:off x="5168900" y="8001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45779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891"/>
            <p:cNvSpPr/>
            <p:nvPr>
              <p:custDataLst>
                <p:tags r:id="rId138"/>
              </p:custDataLst>
            </p:nvPr>
          </p:nvSpPr>
          <p:spPr>
            <a:xfrm>
              <a:off x="5158304" y="706954"/>
              <a:ext cx="23297" cy="23297"/>
            </a:xfrm>
            <a:custGeom>
              <a:avLst/>
              <a:gdLst/>
              <a:ahLst/>
              <a:cxnLst/>
              <a:rect l="0" t="0" r="0" b="0"/>
              <a:pathLst>
                <a:path w="23297" h="23297">
                  <a:moveTo>
                    <a:pt x="23296" y="23296"/>
                  </a:moveTo>
                  <a:lnTo>
                    <a:pt x="23296" y="23296"/>
                  </a:lnTo>
                  <a:lnTo>
                    <a:pt x="0" y="0"/>
                  </a:lnTo>
                  <a:lnTo>
                    <a:pt x="4246" y="4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892"/>
            <p:cNvSpPr/>
            <p:nvPr>
              <p:custDataLst>
                <p:tags r:id="rId139"/>
              </p:custDataLst>
            </p:nvPr>
          </p:nvSpPr>
          <p:spPr>
            <a:xfrm>
              <a:off x="5257800" y="637692"/>
              <a:ext cx="74650" cy="302109"/>
            </a:xfrm>
            <a:custGeom>
              <a:avLst/>
              <a:gdLst/>
              <a:ahLst/>
              <a:cxnLst/>
              <a:rect l="0" t="0" r="0" b="0"/>
              <a:pathLst>
                <a:path w="74650" h="302109">
                  <a:moveTo>
                    <a:pt x="12700" y="3658"/>
                  </a:moveTo>
                  <a:lnTo>
                    <a:pt x="12700" y="3658"/>
                  </a:lnTo>
                  <a:lnTo>
                    <a:pt x="16071" y="287"/>
                  </a:lnTo>
                  <a:lnTo>
                    <a:pt x="17064" y="0"/>
                  </a:lnTo>
                  <a:lnTo>
                    <a:pt x="17726" y="514"/>
                  </a:lnTo>
                  <a:lnTo>
                    <a:pt x="18167" y="1562"/>
                  </a:lnTo>
                  <a:lnTo>
                    <a:pt x="37742" y="24933"/>
                  </a:lnTo>
                  <a:lnTo>
                    <a:pt x="58543" y="70733"/>
                  </a:lnTo>
                  <a:lnTo>
                    <a:pt x="70968" y="107023"/>
                  </a:lnTo>
                  <a:lnTo>
                    <a:pt x="74649" y="141294"/>
                  </a:lnTo>
                  <a:lnTo>
                    <a:pt x="71977" y="182728"/>
                  </a:lnTo>
                  <a:lnTo>
                    <a:pt x="62249" y="224403"/>
                  </a:lnTo>
                  <a:lnTo>
                    <a:pt x="46320" y="266298"/>
                  </a:lnTo>
                  <a:lnTo>
                    <a:pt x="25221" y="297203"/>
                  </a:lnTo>
                  <a:lnTo>
                    <a:pt x="0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784"/>
          <p:cNvGrpSpPr/>
          <p:nvPr/>
        </p:nvGrpSpPr>
        <p:grpSpPr>
          <a:xfrm>
            <a:off x="2773246" y="2413000"/>
            <a:ext cx="249355" cy="144651"/>
            <a:chOff x="2773246" y="2413000"/>
            <a:chExt cx="249355" cy="144651"/>
          </a:xfrm>
        </p:grpSpPr>
        <p:sp>
          <p:nvSpPr>
            <p:cNvPr id="394" name="SMARTInkShape-3893"/>
            <p:cNvSpPr/>
            <p:nvPr>
              <p:custDataLst>
                <p:tags r:id="rId131"/>
              </p:custDataLst>
            </p:nvPr>
          </p:nvSpPr>
          <p:spPr>
            <a:xfrm>
              <a:off x="2773246" y="2413000"/>
              <a:ext cx="147755" cy="6351"/>
            </a:xfrm>
            <a:custGeom>
              <a:avLst/>
              <a:gdLst/>
              <a:ahLst/>
              <a:cxnLst/>
              <a:rect l="0" t="0" r="0" b="0"/>
              <a:pathLst>
                <a:path w="147755" h="6351">
                  <a:moveTo>
                    <a:pt x="14404" y="0"/>
                  </a:moveTo>
                  <a:lnTo>
                    <a:pt x="14404" y="0"/>
                  </a:lnTo>
                  <a:lnTo>
                    <a:pt x="8937" y="5467"/>
                  </a:lnTo>
                  <a:lnTo>
                    <a:pt x="0" y="6234"/>
                  </a:lnTo>
                  <a:lnTo>
                    <a:pt x="568" y="6272"/>
                  </a:lnTo>
                  <a:lnTo>
                    <a:pt x="43699" y="876"/>
                  </a:lnTo>
                  <a:lnTo>
                    <a:pt x="87010" y="173"/>
                  </a:lnTo>
                  <a:lnTo>
                    <a:pt x="14775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3894"/>
            <p:cNvSpPr/>
            <p:nvPr>
              <p:custDataLst>
                <p:tags r:id="rId132"/>
              </p:custDataLst>
            </p:nvPr>
          </p:nvSpPr>
          <p:spPr>
            <a:xfrm>
              <a:off x="2799314" y="2520950"/>
              <a:ext cx="223287" cy="36701"/>
            </a:xfrm>
            <a:custGeom>
              <a:avLst/>
              <a:gdLst/>
              <a:ahLst/>
              <a:cxnLst/>
              <a:rect l="0" t="0" r="0" b="0"/>
              <a:pathLst>
                <a:path w="223287" h="36701">
                  <a:moveTo>
                    <a:pt x="20086" y="0"/>
                  </a:moveTo>
                  <a:lnTo>
                    <a:pt x="20086" y="0"/>
                  </a:lnTo>
                  <a:lnTo>
                    <a:pt x="13344" y="3371"/>
                  </a:lnTo>
                  <a:lnTo>
                    <a:pt x="2409" y="15580"/>
                  </a:lnTo>
                  <a:lnTo>
                    <a:pt x="540" y="19559"/>
                  </a:lnTo>
                  <a:lnTo>
                    <a:pt x="0" y="22917"/>
                  </a:lnTo>
                  <a:lnTo>
                    <a:pt x="1281" y="28530"/>
                  </a:lnTo>
                  <a:lnTo>
                    <a:pt x="4202" y="33376"/>
                  </a:lnTo>
                  <a:lnTo>
                    <a:pt x="26669" y="36700"/>
                  </a:lnTo>
                  <a:lnTo>
                    <a:pt x="72186" y="33460"/>
                  </a:lnTo>
                  <a:lnTo>
                    <a:pt x="116298" y="30206"/>
                  </a:lnTo>
                  <a:lnTo>
                    <a:pt x="156135" y="26349"/>
                  </a:lnTo>
                  <a:lnTo>
                    <a:pt x="22328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785"/>
          <p:cNvGrpSpPr/>
          <p:nvPr/>
        </p:nvGrpSpPr>
        <p:grpSpPr>
          <a:xfrm>
            <a:off x="3523956" y="2163248"/>
            <a:ext cx="787695" cy="732353"/>
            <a:chOff x="3523956" y="2163248"/>
            <a:chExt cx="787695" cy="732353"/>
          </a:xfrm>
        </p:grpSpPr>
        <p:sp>
          <p:nvSpPr>
            <p:cNvPr id="397" name="SMARTInkShape-3895"/>
            <p:cNvSpPr/>
            <p:nvPr>
              <p:custDataLst>
                <p:tags r:id="rId122"/>
              </p:custDataLst>
            </p:nvPr>
          </p:nvSpPr>
          <p:spPr>
            <a:xfrm>
              <a:off x="3523956" y="2336800"/>
              <a:ext cx="362245" cy="300212"/>
            </a:xfrm>
            <a:custGeom>
              <a:avLst/>
              <a:gdLst/>
              <a:ahLst/>
              <a:cxnLst/>
              <a:rect l="0" t="0" r="0" b="0"/>
              <a:pathLst>
                <a:path w="362245" h="300212">
                  <a:moveTo>
                    <a:pt x="254294" y="0"/>
                  </a:moveTo>
                  <a:lnTo>
                    <a:pt x="254294" y="0"/>
                  </a:lnTo>
                  <a:lnTo>
                    <a:pt x="261036" y="0"/>
                  </a:lnTo>
                  <a:lnTo>
                    <a:pt x="263022" y="706"/>
                  </a:lnTo>
                  <a:lnTo>
                    <a:pt x="264346" y="1881"/>
                  </a:lnTo>
                  <a:lnTo>
                    <a:pt x="266839" y="6088"/>
                  </a:lnTo>
                  <a:lnTo>
                    <a:pt x="260206" y="9643"/>
                  </a:lnTo>
                  <a:lnTo>
                    <a:pt x="234350" y="16060"/>
                  </a:lnTo>
                  <a:lnTo>
                    <a:pt x="193236" y="29945"/>
                  </a:lnTo>
                  <a:lnTo>
                    <a:pt x="148617" y="49003"/>
                  </a:lnTo>
                  <a:lnTo>
                    <a:pt x="105479" y="65680"/>
                  </a:lnTo>
                  <a:lnTo>
                    <a:pt x="66581" y="78335"/>
                  </a:lnTo>
                  <a:lnTo>
                    <a:pt x="28264" y="96115"/>
                  </a:lnTo>
                  <a:lnTo>
                    <a:pt x="27407" y="98649"/>
                  </a:lnTo>
                  <a:lnTo>
                    <a:pt x="28953" y="101044"/>
                  </a:lnTo>
                  <a:lnTo>
                    <a:pt x="37020" y="105586"/>
                  </a:lnTo>
                  <a:lnTo>
                    <a:pt x="76566" y="119755"/>
                  </a:lnTo>
                  <a:lnTo>
                    <a:pt x="117530" y="127927"/>
                  </a:lnTo>
                  <a:lnTo>
                    <a:pt x="154136" y="139021"/>
                  </a:lnTo>
                  <a:lnTo>
                    <a:pt x="176640" y="150709"/>
                  </a:lnTo>
                  <a:lnTo>
                    <a:pt x="180652" y="155506"/>
                  </a:lnTo>
                  <a:lnTo>
                    <a:pt x="182622" y="160821"/>
                  </a:lnTo>
                  <a:lnTo>
                    <a:pt x="183229" y="166480"/>
                  </a:lnTo>
                  <a:lnTo>
                    <a:pt x="180106" y="172370"/>
                  </a:lnTo>
                  <a:lnTo>
                    <a:pt x="135993" y="208925"/>
                  </a:lnTo>
                  <a:lnTo>
                    <a:pt x="103063" y="228059"/>
                  </a:lnTo>
                  <a:lnTo>
                    <a:pt x="59792" y="248797"/>
                  </a:lnTo>
                  <a:lnTo>
                    <a:pt x="13758" y="271545"/>
                  </a:lnTo>
                  <a:lnTo>
                    <a:pt x="912" y="283814"/>
                  </a:lnTo>
                  <a:lnTo>
                    <a:pt x="0" y="287282"/>
                  </a:lnTo>
                  <a:lnTo>
                    <a:pt x="804" y="290299"/>
                  </a:lnTo>
                  <a:lnTo>
                    <a:pt x="2750" y="293016"/>
                  </a:lnTo>
                  <a:lnTo>
                    <a:pt x="22345" y="300211"/>
                  </a:lnTo>
                  <a:lnTo>
                    <a:pt x="57236" y="300069"/>
                  </a:lnTo>
                  <a:lnTo>
                    <a:pt x="88396" y="297288"/>
                  </a:lnTo>
                  <a:lnTo>
                    <a:pt x="132231" y="293637"/>
                  </a:lnTo>
                  <a:lnTo>
                    <a:pt x="174383" y="290674"/>
                  </a:lnTo>
                  <a:lnTo>
                    <a:pt x="210311" y="287233"/>
                  </a:lnTo>
                  <a:lnTo>
                    <a:pt x="245094" y="283351"/>
                  </a:lnTo>
                  <a:lnTo>
                    <a:pt x="290184" y="280180"/>
                  </a:lnTo>
                  <a:lnTo>
                    <a:pt x="362244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896"/>
            <p:cNvSpPr/>
            <p:nvPr>
              <p:custDataLst>
                <p:tags r:id="rId123"/>
              </p:custDataLst>
            </p:nvPr>
          </p:nvSpPr>
          <p:spPr>
            <a:xfrm>
              <a:off x="3556000" y="28067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10983" y="38596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897"/>
            <p:cNvSpPr/>
            <p:nvPr>
              <p:custDataLst>
                <p:tags r:id="rId124"/>
              </p:custDataLst>
            </p:nvPr>
          </p:nvSpPr>
          <p:spPr>
            <a:xfrm>
              <a:off x="3660291" y="2795067"/>
              <a:ext cx="67160" cy="11634"/>
            </a:xfrm>
            <a:custGeom>
              <a:avLst/>
              <a:gdLst/>
              <a:ahLst/>
              <a:cxnLst/>
              <a:rect l="0" t="0" r="0" b="0"/>
              <a:pathLst>
                <a:path w="67160" h="11634">
                  <a:moveTo>
                    <a:pt x="3659" y="5283"/>
                  </a:moveTo>
                  <a:lnTo>
                    <a:pt x="3659" y="5283"/>
                  </a:lnTo>
                  <a:lnTo>
                    <a:pt x="0" y="8941"/>
                  </a:lnTo>
                  <a:lnTo>
                    <a:pt x="1563" y="7379"/>
                  </a:lnTo>
                  <a:lnTo>
                    <a:pt x="13151" y="2533"/>
                  </a:lnTo>
                  <a:lnTo>
                    <a:pt x="29990" y="0"/>
                  </a:lnTo>
                  <a:lnTo>
                    <a:pt x="48385" y="2620"/>
                  </a:lnTo>
                  <a:lnTo>
                    <a:pt x="67159" y="11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898"/>
            <p:cNvSpPr/>
            <p:nvPr>
              <p:custDataLst>
                <p:tags r:id="rId125"/>
              </p:custDataLst>
            </p:nvPr>
          </p:nvSpPr>
          <p:spPr>
            <a:xfrm>
              <a:off x="3556000" y="27495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1882" y="6185"/>
                  </a:lnTo>
                  <a:lnTo>
                    <a:pt x="3371" y="4123"/>
                  </a:lnTo>
                  <a:lnTo>
                    <a:pt x="6907" y="1832"/>
                  </a:lnTo>
                  <a:lnTo>
                    <a:pt x="12242" y="81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899"/>
            <p:cNvSpPr/>
            <p:nvPr>
              <p:custDataLst>
                <p:tags r:id="rId126"/>
              </p:custDataLst>
            </p:nvPr>
          </p:nvSpPr>
          <p:spPr>
            <a:xfrm>
              <a:off x="3668448" y="2857500"/>
              <a:ext cx="65353" cy="18689"/>
            </a:xfrm>
            <a:custGeom>
              <a:avLst/>
              <a:gdLst/>
              <a:ahLst/>
              <a:cxnLst/>
              <a:rect l="0" t="0" r="0" b="0"/>
              <a:pathLst>
                <a:path w="65353" h="18689">
                  <a:moveTo>
                    <a:pt x="27252" y="0"/>
                  </a:moveTo>
                  <a:lnTo>
                    <a:pt x="27252" y="0"/>
                  </a:lnTo>
                  <a:lnTo>
                    <a:pt x="23881" y="3371"/>
                  </a:lnTo>
                  <a:lnTo>
                    <a:pt x="1390" y="14927"/>
                  </a:lnTo>
                  <a:lnTo>
                    <a:pt x="133" y="16301"/>
                  </a:lnTo>
                  <a:lnTo>
                    <a:pt x="0" y="17218"/>
                  </a:lnTo>
                  <a:lnTo>
                    <a:pt x="618" y="17828"/>
                  </a:lnTo>
                  <a:lnTo>
                    <a:pt x="8228" y="18688"/>
                  </a:lnTo>
                  <a:lnTo>
                    <a:pt x="6535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900"/>
            <p:cNvSpPr/>
            <p:nvPr>
              <p:custDataLst>
                <p:tags r:id="rId127"/>
              </p:custDataLst>
            </p:nvPr>
          </p:nvSpPr>
          <p:spPr>
            <a:xfrm>
              <a:off x="3814089" y="2801233"/>
              <a:ext cx="14962" cy="81668"/>
            </a:xfrm>
            <a:custGeom>
              <a:avLst/>
              <a:gdLst/>
              <a:ahLst/>
              <a:cxnLst/>
              <a:rect l="0" t="0" r="0" b="0"/>
              <a:pathLst>
                <a:path w="14962" h="81668">
                  <a:moveTo>
                    <a:pt x="2261" y="5467"/>
                  </a:moveTo>
                  <a:lnTo>
                    <a:pt x="2261" y="5467"/>
                  </a:lnTo>
                  <a:lnTo>
                    <a:pt x="5632" y="2096"/>
                  </a:lnTo>
                  <a:lnTo>
                    <a:pt x="5214" y="1103"/>
                  </a:lnTo>
                  <a:lnTo>
                    <a:pt x="986" y="0"/>
                  </a:lnTo>
                  <a:lnTo>
                    <a:pt x="0" y="1822"/>
                  </a:lnTo>
                  <a:lnTo>
                    <a:pt x="1983" y="14500"/>
                  </a:lnTo>
                  <a:lnTo>
                    <a:pt x="10043" y="58305"/>
                  </a:lnTo>
                  <a:lnTo>
                    <a:pt x="14961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901"/>
            <p:cNvSpPr/>
            <p:nvPr>
              <p:custDataLst>
                <p:tags r:id="rId128"/>
              </p:custDataLst>
            </p:nvPr>
          </p:nvSpPr>
          <p:spPr>
            <a:xfrm>
              <a:off x="3532223" y="2163248"/>
              <a:ext cx="143897" cy="102659"/>
            </a:xfrm>
            <a:custGeom>
              <a:avLst/>
              <a:gdLst/>
              <a:ahLst/>
              <a:cxnLst/>
              <a:rect l="0" t="0" r="0" b="0"/>
              <a:pathLst>
                <a:path w="143897" h="102659">
                  <a:moveTo>
                    <a:pt x="68227" y="27502"/>
                  </a:moveTo>
                  <a:lnTo>
                    <a:pt x="68227" y="27502"/>
                  </a:lnTo>
                  <a:lnTo>
                    <a:pt x="67521" y="33983"/>
                  </a:lnTo>
                  <a:lnTo>
                    <a:pt x="59389" y="60105"/>
                  </a:lnTo>
                  <a:lnTo>
                    <a:pt x="53480" y="68568"/>
                  </a:lnTo>
                  <a:lnTo>
                    <a:pt x="25775" y="92038"/>
                  </a:lnTo>
                  <a:lnTo>
                    <a:pt x="21580" y="92398"/>
                  </a:lnTo>
                  <a:lnTo>
                    <a:pt x="13158" y="89035"/>
                  </a:lnTo>
                  <a:lnTo>
                    <a:pt x="6592" y="82837"/>
                  </a:lnTo>
                  <a:lnTo>
                    <a:pt x="3854" y="79209"/>
                  </a:lnTo>
                  <a:lnTo>
                    <a:pt x="0" y="60618"/>
                  </a:lnTo>
                  <a:lnTo>
                    <a:pt x="2229" y="40607"/>
                  </a:lnTo>
                  <a:lnTo>
                    <a:pt x="5498" y="33326"/>
                  </a:lnTo>
                  <a:lnTo>
                    <a:pt x="7357" y="31385"/>
                  </a:lnTo>
                  <a:lnTo>
                    <a:pt x="16950" y="31109"/>
                  </a:lnTo>
                  <a:lnTo>
                    <a:pt x="29208" y="34044"/>
                  </a:lnTo>
                  <a:lnTo>
                    <a:pt x="56382" y="51368"/>
                  </a:lnTo>
                  <a:lnTo>
                    <a:pt x="103216" y="96590"/>
                  </a:lnTo>
                  <a:lnTo>
                    <a:pt x="110603" y="101077"/>
                  </a:lnTo>
                  <a:lnTo>
                    <a:pt x="116939" y="102658"/>
                  </a:lnTo>
                  <a:lnTo>
                    <a:pt x="122574" y="102300"/>
                  </a:lnTo>
                  <a:lnTo>
                    <a:pt x="127742" y="100651"/>
                  </a:lnTo>
                  <a:lnTo>
                    <a:pt x="135365" y="95055"/>
                  </a:lnTo>
                  <a:lnTo>
                    <a:pt x="138386" y="91587"/>
                  </a:lnTo>
                  <a:lnTo>
                    <a:pt x="141742" y="80209"/>
                  </a:lnTo>
                  <a:lnTo>
                    <a:pt x="143896" y="49908"/>
                  </a:lnTo>
                  <a:lnTo>
                    <a:pt x="137527" y="25125"/>
                  </a:lnTo>
                  <a:lnTo>
                    <a:pt x="130074" y="10021"/>
                  </a:lnTo>
                  <a:lnTo>
                    <a:pt x="121820" y="3740"/>
                  </a:lnTo>
                  <a:lnTo>
                    <a:pt x="116656" y="1077"/>
                  </a:lnTo>
                  <a:lnTo>
                    <a:pt x="105274" y="0"/>
                  </a:lnTo>
                  <a:lnTo>
                    <a:pt x="92453" y="2579"/>
                  </a:lnTo>
                  <a:lnTo>
                    <a:pt x="71485" y="11964"/>
                  </a:lnTo>
                  <a:lnTo>
                    <a:pt x="63090" y="19656"/>
                  </a:lnTo>
                  <a:lnTo>
                    <a:pt x="55527" y="40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902"/>
            <p:cNvSpPr/>
            <p:nvPr>
              <p:custDataLst>
                <p:tags r:id="rId129"/>
              </p:custDataLst>
            </p:nvPr>
          </p:nvSpPr>
          <p:spPr>
            <a:xfrm>
              <a:off x="4103606" y="2254718"/>
              <a:ext cx="39200" cy="36495"/>
            </a:xfrm>
            <a:custGeom>
              <a:avLst/>
              <a:gdLst/>
              <a:ahLst/>
              <a:cxnLst/>
              <a:rect l="0" t="0" r="0" b="0"/>
              <a:pathLst>
                <a:path w="39200" h="36495">
                  <a:moveTo>
                    <a:pt x="30244" y="31282"/>
                  </a:moveTo>
                  <a:lnTo>
                    <a:pt x="30244" y="31282"/>
                  </a:lnTo>
                  <a:lnTo>
                    <a:pt x="26873" y="31282"/>
                  </a:lnTo>
                  <a:lnTo>
                    <a:pt x="23336" y="29400"/>
                  </a:lnTo>
                  <a:lnTo>
                    <a:pt x="21406" y="27911"/>
                  </a:lnTo>
                  <a:lnTo>
                    <a:pt x="15497" y="26256"/>
                  </a:lnTo>
                  <a:lnTo>
                    <a:pt x="3577" y="25193"/>
                  </a:lnTo>
                  <a:lnTo>
                    <a:pt x="1883" y="25812"/>
                  </a:lnTo>
                  <a:lnTo>
                    <a:pt x="753" y="26930"/>
                  </a:lnTo>
                  <a:lnTo>
                    <a:pt x="0" y="28380"/>
                  </a:lnTo>
                  <a:lnTo>
                    <a:pt x="204" y="30053"/>
                  </a:lnTo>
                  <a:lnTo>
                    <a:pt x="2311" y="33793"/>
                  </a:lnTo>
                  <a:lnTo>
                    <a:pt x="4566" y="35073"/>
                  </a:lnTo>
                  <a:lnTo>
                    <a:pt x="10835" y="36494"/>
                  </a:lnTo>
                  <a:lnTo>
                    <a:pt x="18325" y="35245"/>
                  </a:lnTo>
                  <a:lnTo>
                    <a:pt x="22298" y="33924"/>
                  </a:lnTo>
                  <a:lnTo>
                    <a:pt x="28594" y="28693"/>
                  </a:lnTo>
                  <a:lnTo>
                    <a:pt x="38385" y="13837"/>
                  </a:lnTo>
                  <a:lnTo>
                    <a:pt x="39199" y="10480"/>
                  </a:lnTo>
                  <a:lnTo>
                    <a:pt x="39036" y="7536"/>
                  </a:lnTo>
                  <a:lnTo>
                    <a:pt x="38222" y="4868"/>
                  </a:lnTo>
                  <a:lnTo>
                    <a:pt x="36268" y="3089"/>
                  </a:lnTo>
                  <a:lnTo>
                    <a:pt x="30334" y="1113"/>
                  </a:lnTo>
                  <a:lnTo>
                    <a:pt x="22431" y="0"/>
                  </a:lnTo>
                  <a:lnTo>
                    <a:pt x="20097" y="1255"/>
                  </a:lnTo>
                  <a:lnTo>
                    <a:pt x="11194" y="12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903"/>
            <p:cNvSpPr/>
            <p:nvPr>
              <p:custDataLst>
                <p:tags r:id="rId130"/>
              </p:custDataLst>
            </p:nvPr>
          </p:nvSpPr>
          <p:spPr>
            <a:xfrm>
              <a:off x="4307286" y="2489200"/>
              <a:ext cx="4365" cy="11818"/>
            </a:xfrm>
            <a:custGeom>
              <a:avLst/>
              <a:gdLst/>
              <a:ahLst/>
              <a:cxnLst/>
              <a:rect l="0" t="0" r="0" b="0"/>
              <a:pathLst>
                <a:path w="4365" h="11818">
                  <a:moveTo>
                    <a:pt x="4364" y="6350"/>
                  </a:moveTo>
                  <a:lnTo>
                    <a:pt x="4364" y="6350"/>
                  </a:lnTo>
                  <a:lnTo>
                    <a:pt x="4364" y="9721"/>
                  </a:lnTo>
                  <a:lnTo>
                    <a:pt x="3658" y="10714"/>
                  </a:lnTo>
                  <a:lnTo>
                    <a:pt x="2482" y="11376"/>
                  </a:lnTo>
                  <a:lnTo>
                    <a:pt x="993" y="11817"/>
                  </a:lnTo>
                  <a:lnTo>
                    <a:pt x="0" y="11406"/>
                  </a:lnTo>
                  <a:lnTo>
                    <a:pt x="43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7" name="SMARTInkShape-3904"/>
          <p:cNvSpPr/>
          <p:nvPr>
            <p:custDataLst>
              <p:tags r:id="rId2"/>
            </p:custDataLst>
          </p:nvPr>
        </p:nvSpPr>
        <p:spPr>
          <a:xfrm>
            <a:off x="4108450" y="2406650"/>
            <a:ext cx="25401" cy="120651"/>
          </a:xfrm>
          <a:custGeom>
            <a:avLst/>
            <a:gdLst/>
            <a:ahLst/>
            <a:cxnLst/>
            <a:rect l="0" t="0" r="0" b="0"/>
            <a:pathLst>
              <a:path w="25401" h="1206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4364" y="1411"/>
                </a:lnTo>
                <a:lnTo>
                  <a:pt x="5958" y="13815"/>
                </a:lnTo>
                <a:lnTo>
                  <a:pt x="6298" y="52881"/>
                </a:lnTo>
                <a:lnTo>
                  <a:pt x="9715" y="97083"/>
                </a:lnTo>
                <a:lnTo>
                  <a:pt x="15186" y="115941"/>
                </a:lnTo>
                <a:lnTo>
                  <a:pt x="17180" y="118921"/>
                </a:lnTo>
                <a:lnTo>
                  <a:pt x="25400" y="1206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8" name="SMARTInkShape-Group787"/>
          <p:cNvGrpSpPr/>
          <p:nvPr/>
        </p:nvGrpSpPr>
        <p:grpSpPr>
          <a:xfrm>
            <a:off x="4569402" y="2026533"/>
            <a:ext cx="1132899" cy="590668"/>
            <a:chOff x="4569402" y="2026533"/>
            <a:chExt cx="1132899" cy="590668"/>
          </a:xfrm>
        </p:grpSpPr>
        <p:sp>
          <p:nvSpPr>
            <p:cNvPr id="408" name="SMARTInkShape-3905"/>
            <p:cNvSpPr/>
            <p:nvPr>
              <p:custDataLst>
                <p:tags r:id="rId112"/>
              </p:custDataLst>
            </p:nvPr>
          </p:nvSpPr>
          <p:spPr>
            <a:xfrm>
              <a:off x="4569402" y="2349546"/>
              <a:ext cx="66099" cy="193472"/>
            </a:xfrm>
            <a:custGeom>
              <a:avLst/>
              <a:gdLst/>
              <a:ahLst/>
              <a:cxnLst/>
              <a:rect l="0" t="0" r="0" b="0"/>
              <a:pathLst>
                <a:path w="66099" h="193472">
                  <a:moveTo>
                    <a:pt x="47048" y="12654"/>
                  </a:moveTo>
                  <a:lnTo>
                    <a:pt x="47048" y="12654"/>
                  </a:lnTo>
                  <a:lnTo>
                    <a:pt x="53136" y="477"/>
                  </a:lnTo>
                  <a:lnTo>
                    <a:pt x="49949" y="109"/>
                  </a:lnTo>
                  <a:lnTo>
                    <a:pt x="44537" y="0"/>
                  </a:lnTo>
                  <a:lnTo>
                    <a:pt x="40522" y="1856"/>
                  </a:lnTo>
                  <a:lnTo>
                    <a:pt x="35680" y="6444"/>
                  </a:lnTo>
                  <a:lnTo>
                    <a:pt x="17032" y="35930"/>
                  </a:lnTo>
                  <a:lnTo>
                    <a:pt x="5475" y="78949"/>
                  </a:lnTo>
                  <a:lnTo>
                    <a:pt x="0" y="117826"/>
                  </a:lnTo>
                  <a:lnTo>
                    <a:pt x="2925" y="148160"/>
                  </a:lnTo>
                  <a:lnTo>
                    <a:pt x="12416" y="173611"/>
                  </a:lnTo>
                  <a:lnTo>
                    <a:pt x="20132" y="185555"/>
                  </a:lnTo>
                  <a:lnTo>
                    <a:pt x="25576" y="189305"/>
                  </a:lnTo>
                  <a:lnTo>
                    <a:pt x="39152" y="193471"/>
                  </a:lnTo>
                  <a:lnTo>
                    <a:pt x="66098" y="19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906"/>
            <p:cNvSpPr/>
            <p:nvPr>
              <p:custDataLst>
                <p:tags r:id="rId113"/>
              </p:custDataLst>
            </p:nvPr>
          </p:nvSpPr>
          <p:spPr>
            <a:xfrm>
              <a:off x="4724400" y="2409629"/>
              <a:ext cx="31751" cy="117672"/>
            </a:xfrm>
            <a:custGeom>
              <a:avLst/>
              <a:gdLst/>
              <a:ahLst/>
              <a:cxnLst/>
              <a:rect l="0" t="0" r="0" b="0"/>
              <a:pathLst>
                <a:path w="31751" h="1176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3371" y="4646"/>
                  </a:lnTo>
                  <a:lnTo>
                    <a:pt x="5467" y="14959"/>
                  </a:lnTo>
                  <a:lnTo>
                    <a:pt x="9644" y="60490"/>
                  </a:lnTo>
                  <a:lnTo>
                    <a:pt x="21270" y="101040"/>
                  </a:lnTo>
                  <a:lnTo>
                    <a:pt x="31750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3907"/>
            <p:cNvSpPr/>
            <p:nvPr>
              <p:custDataLst>
                <p:tags r:id="rId114"/>
              </p:custDataLst>
            </p:nvPr>
          </p:nvSpPr>
          <p:spPr>
            <a:xfrm>
              <a:off x="5038460" y="2335525"/>
              <a:ext cx="107523" cy="281676"/>
            </a:xfrm>
            <a:custGeom>
              <a:avLst/>
              <a:gdLst/>
              <a:ahLst/>
              <a:cxnLst/>
              <a:rect l="0" t="0" r="0" b="0"/>
              <a:pathLst>
                <a:path w="107523" h="281676">
                  <a:moveTo>
                    <a:pt x="22490" y="83825"/>
                  </a:moveTo>
                  <a:lnTo>
                    <a:pt x="22490" y="83825"/>
                  </a:lnTo>
                  <a:lnTo>
                    <a:pt x="16009" y="84531"/>
                  </a:lnTo>
                  <a:lnTo>
                    <a:pt x="6910" y="87196"/>
                  </a:lnTo>
                  <a:lnTo>
                    <a:pt x="3637" y="90306"/>
                  </a:lnTo>
                  <a:lnTo>
                    <a:pt x="0" y="99405"/>
                  </a:lnTo>
                  <a:lnTo>
                    <a:pt x="2735" y="131927"/>
                  </a:lnTo>
                  <a:lnTo>
                    <a:pt x="8187" y="171905"/>
                  </a:lnTo>
                  <a:lnTo>
                    <a:pt x="9473" y="216621"/>
                  </a:lnTo>
                  <a:lnTo>
                    <a:pt x="4722" y="256247"/>
                  </a:lnTo>
                  <a:lnTo>
                    <a:pt x="3693" y="279221"/>
                  </a:lnTo>
                  <a:lnTo>
                    <a:pt x="4316" y="281117"/>
                  </a:lnTo>
                  <a:lnTo>
                    <a:pt x="5434" y="281675"/>
                  </a:lnTo>
                  <a:lnTo>
                    <a:pt x="6886" y="281342"/>
                  </a:lnTo>
                  <a:lnTo>
                    <a:pt x="8499" y="273445"/>
                  </a:lnTo>
                  <a:lnTo>
                    <a:pt x="10325" y="235979"/>
                  </a:lnTo>
                  <a:lnTo>
                    <a:pt x="15235" y="191690"/>
                  </a:lnTo>
                  <a:lnTo>
                    <a:pt x="15255" y="146786"/>
                  </a:lnTo>
                  <a:lnTo>
                    <a:pt x="11079" y="102063"/>
                  </a:lnTo>
                  <a:lnTo>
                    <a:pt x="15029" y="56071"/>
                  </a:lnTo>
                  <a:lnTo>
                    <a:pt x="24570" y="22578"/>
                  </a:lnTo>
                  <a:lnTo>
                    <a:pt x="28110" y="15477"/>
                  </a:lnTo>
                  <a:lnTo>
                    <a:pt x="37688" y="5705"/>
                  </a:lnTo>
                  <a:lnTo>
                    <a:pt x="47589" y="422"/>
                  </a:lnTo>
                  <a:lnTo>
                    <a:pt x="51217" y="0"/>
                  </a:lnTo>
                  <a:lnTo>
                    <a:pt x="54341" y="425"/>
                  </a:lnTo>
                  <a:lnTo>
                    <a:pt x="72222" y="11136"/>
                  </a:lnTo>
                  <a:lnTo>
                    <a:pt x="88653" y="27715"/>
                  </a:lnTo>
                  <a:lnTo>
                    <a:pt x="104275" y="73640"/>
                  </a:lnTo>
                  <a:lnTo>
                    <a:pt x="107522" y="89882"/>
                  </a:lnTo>
                  <a:lnTo>
                    <a:pt x="106614" y="108860"/>
                  </a:lnTo>
                  <a:lnTo>
                    <a:pt x="98214" y="125290"/>
                  </a:lnTo>
                  <a:lnTo>
                    <a:pt x="85778" y="138237"/>
                  </a:lnTo>
                  <a:lnTo>
                    <a:pt x="73196" y="146343"/>
                  </a:lnTo>
                  <a:lnTo>
                    <a:pt x="60548" y="148535"/>
                  </a:lnTo>
                  <a:lnTo>
                    <a:pt x="47871" y="146452"/>
                  </a:lnTo>
                  <a:lnTo>
                    <a:pt x="22490" y="13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3908"/>
            <p:cNvSpPr/>
            <p:nvPr>
              <p:custDataLst>
                <p:tags r:id="rId115"/>
              </p:custDataLst>
            </p:nvPr>
          </p:nvSpPr>
          <p:spPr>
            <a:xfrm>
              <a:off x="4838700" y="2470150"/>
              <a:ext cx="63501" cy="24518"/>
            </a:xfrm>
            <a:custGeom>
              <a:avLst/>
              <a:gdLst/>
              <a:ahLst/>
              <a:cxnLst/>
              <a:rect l="0" t="0" r="0" b="0"/>
              <a:pathLst>
                <a:path w="635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3371" y="24517"/>
                  </a:lnTo>
                  <a:lnTo>
                    <a:pt x="5069" y="24106"/>
                  </a:lnTo>
                  <a:lnTo>
                    <a:pt x="10832" y="20156"/>
                  </a:lnTo>
                  <a:lnTo>
                    <a:pt x="14927" y="16484"/>
                  </a:lnTo>
                  <a:lnTo>
                    <a:pt x="20981" y="1438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909"/>
            <p:cNvSpPr/>
            <p:nvPr>
              <p:custDataLst>
                <p:tags r:id="rId116"/>
              </p:custDataLst>
            </p:nvPr>
          </p:nvSpPr>
          <p:spPr>
            <a:xfrm>
              <a:off x="5200650" y="2301392"/>
              <a:ext cx="67379" cy="206859"/>
            </a:xfrm>
            <a:custGeom>
              <a:avLst/>
              <a:gdLst/>
              <a:ahLst/>
              <a:cxnLst/>
              <a:rect l="0" t="0" r="0" b="0"/>
              <a:pathLst>
                <a:path w="67379" h="2068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24418" y="13150"/>
                  </a:lnTo>
                  <a:lnTo>
                    <a:pt x="33901" y="24104"/>
                  </a:lnTo>
                  <a:lnTo>
                    <a:pt x="53199" y="69145"/>
                  </a:lnTo>
                  <a:lnTo>
                    <a:pt x="67378" y="115432"/>
                  </a:lnTo>
                  <a:lnTo>
                    <a:pt x="65746" y="143001"/>
                  </a:lnTo>
                  <a:lnTo>
                    <a:pt x="54053" y="173513"/>
                  </a:lnTo>
                  <a:lnTo>
                    <a:pt x="40553" y="191412"/>
                  </a:lnTo>
                  <a:lnTo>
                    <a:pt x="25400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910"/>
            <p:cNvSpPr/>
            <p:nvPr>
              <p:custDataLst>
                <p:tags r:id="rId117"/>
              </p:custDataLst>
            </p:nvPr>
          </p:nvSpPr>
          <p:spPr>
            <a:xfrm>
              <a:off x="5270578" y="2146561"/>
              <a:ext cx="18973" cy="82290"/>
            </a:xfrm>
            <a:custGeom>
              <a:avLst/>
              <a:gdLst/>
              <a:ahLst/>
              <a:cxnLst/>
              <a:rect l="0" t="0" r="0" b="0"/>
              <a:pathLst>
                <a:path w="18973" h="82290">
                  <a:moveTo>
                    <a:pt x="6272" y="6089"/>
                  </a:moveTo>
                  <a:lnTo>
                    <a:pt x="6272" y="6089"/>
                  </a:lnTo>
                  <a:lnTo>
                    <a:pt x="6272" y="2718"/>
                  </a:lnTo>
                  <a:lnTo>
                    <a:pt x="5566" y="1725"/>
                  </a:lnTo>
                  <a:lnTo>
                    <a:pt x="4391" y="1063"/>
                  </a:lnTo>
                  <a:lnTo>
                    <a:pt x="805" y="0"/>
                  </a:lnTo>
                  <a:lnTo>
                    <a:pt x="0" y="24181"/>
                  </a:lnTo>
                  <a:lnTo>
                    <a:pt x="8767" y="63155"/>
                  </a:lnTo>
                  <a:lnTo>
                    <a:pt x="18972" y="82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911"/>
            <p:cNvSpPr/>
            <p:nvPr>
              <p:custDataLst>
                <p:tags r:id="rId118"/>
              </p:custDataLst>
            </p:nvPr>
          </p:nvSpPr>
          <p:spPr>
            <a:xfrm>
              <a:off x="5365750" y="219075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8838" y="2979"/>
                  </a:lnTo>
                  <a:lnTo>
                    <a:pt x="14748" y="132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3912"/>
            <p:cNvSpPr/>
            <p:nvPr>
              <p:custDataLst>
                <p:tags r:id="rId119"/>
              </p:custDataLst>
            </p:nvPr>
          </p:nvSpPr>
          <p:spPr>
            <a:xfrm>
              <a:off x="5252433" y="2026533"/>
              <a:ext cx="23245" cy="17003"/>
            </a:xfrm>
            <a:custGeom>
              <a:avLst/>
              <a:gdLst/>
              <a:ahLst/>
              <a:cxnLst/>
              <a:rect l="0" t="0" r="0" b="0"/>
              <a:pathLst>
                <a:path w="23245" h="17003">
                  <a:moveTo>
                    <a:pt x="18067" y="5467"/>
                  </a:moveTo>
                  <a:lnTo>
                    <a:pt x="18067" y="5467"/>
                  </a:lnTo>
                  <a:lnTo>
                    <a:pt x="14696" y="5467"/>
                  </a:lnTo>
                  <a:lnTo>
                    <a:pt x="11160" y="3586"/>
                  </a:lnTo>
                  <a:lnTo>
                    <a:pt x="6511" y="0"/>
                  </a:lnTo>
                  <a:lnTo>
                    <a:pt x="5424" y="411"/>
                  </a:lnTo>
                  <a:lnTo>
                    <a:pt x="0" y="4662"/>
                  </a:lnTo>
                  <a:lnTo>
                    <a:pt x="378" y="5636"/>
                  </a:lnTo>
                  <a:lnTo>
                    <a:pt x="10598" y="17002"/>
                  </a:lnTo>
                  <a:lnTo>
                    <a:pt x="11676" y="16685"/>
                  </a:lnTo>
                  <a:lnTo>
                    <a:pt x="16566" y="13573"/>
                  </a:lnTo>
                  <a:lnTo>
                    <a:pt x="20457" y="12597"/>
                  </a:lnTo>
                  <a:lnTo>
                    <a:pt x="21777" y="11632"/>
                  </a:lnTo>
                  <a:lnTo>
                    <a:pt x="22657" y="10282"/>
                  </a:lnTo>
                  <a:lnTo>
                    <a:pt x="23244" y="8677"/>
                  </a:lnTo>
                  <a:lnTo>
                    <a:pt x="22223" y="7607"/>
                  </a:lnTo>
                  <a:lnTo>
                    <a:pt x="14751" y="6101"/>
                  </a:lnTo>
                  <a:lnTo>
                    <a:pt x="6742" y="5550"/>
                  </a:lnTo>
                  <a:lnTo>
                    <a:pt x="6989" y="6228"/>
                  </a:lnTo>
                  <a:lnTo>
                    <a:pt x="11717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3913"/>
            <p:cNvSpPr/>
            <p:nvPr>
              <p:custDataLst>
                <p:tags r:id="rId120"/>
              </p:custDataLst>
            </p:nvPr>
          </p:nvSpPr>
          <p:spPr>
            <a:xfrm>
              <a:off x="5518150" y="2101850"/>
              <a:ext cx="9835" cy="114301"/>
            </a:xfrm>
            <a:custGeom>
              <a:avLst/>
              <a:gdLst/>
              <a:ahLst/>
              <a:cxnLst/>
              <a:rect l="0" t="0" r="0" b="0"/>
              <a:pathLst>
                <a:path w="9835" h="11430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7839" y="48592"/>
                  </a:lnTo>
                  <a:lnTo>
                    <a:pt x="9834" y="65341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914"/>
            <p:cNvSpPr/>
            <p:nvPr>
              <p:custDataLst>
                <p:tags r:id="rId121"/>
              </p:custDataLst>
            </p:nvPr>
          </p:nvSpPr>
          <p:spPr>
            <a:xfrm>
              <a:off x="5670550" y="25273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8838" y="3371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9" name="SMARTInkShape-3915"/>
          <p:cNvSpPr/>
          <p:nvPr>
            <p:custDataLst>
              <p:tags r:id="rId3"/>
            </p:custDataLst>
          </p:nvPr>
        </p:nvSpPr>
        <p:spPr>
          <a:xfrm>
            <a:off x="5937250" y="2374978"/>
            <a:ext cx="141126" cy="383239"/>
          </a:xfrm>
          <a:custGeom>
            <a:avLst/>
            <a:gdLst/>
            <a:ahLst/>
            <a:cxnLst/>
            <a:rect l="0" t="0" r="0" b="0"/>
            <a:pathLst>
              <a:path w="141126" h="383239">
                <a:moveTo>
                  <a:pt x="0" y="76122"/>
                </a:moveTo>
                <a:lnTo>
                  <a:pt x="0" y="76122"/>
                </a:lnTo>
                <a:lnTo>
                  <a:pt x="4364" y="123388"/>
                </a:lnTo>
                <a:lnTo>
                  <a:pt x="5762" y="168208"/>
                </a:lnTo>
                <a:lnTo>
                  <a:pt x="6881" y="213395"/>
                </a:lnTo>
                <a:lnTo>
                  <a:pt x="10663" y="257358"/>
                </a:lnTo>
                <a:lnTo>
                  <a:pt x="12298" y="304852"/>
                </a:lnTo>
                <a:lnTo>
                  <a:pt x="15991" y="348727"/>
                </a:lnTo>
                <a:lnTo>
                  <a:pt x="18781" y="383238"/>
                </a:lnTo>
                <a:lnTo>
                  <a:pt x="15654" y="338081"/>
                </a:lnTo>
                <a:lnTo>
                  <a:pt x="13575" y="295478"/>
                </a:lnTo>
                <a:lnTo>
                  <a:pt x="12167" y="249927"/>
                </a:lnTo>
                <a:lnTo>
                  <a:pt x="8387" y="209778"/>
                </a:lnTo>
                <a:lnTo>
                  <a:pt x="6953" y="169424"/>
                </a:lnTo>
                <a:lnTo>
                  <a:pt x="8351" y="129752"/>
                </a:lnTo>
                <a:lnTo>
                  <a:pt x="13293" y="94129"/>
                </a:lnTo>
                <a:lnTo>
                  <a:pt x="24654" y="47537"/>
                </a:lnTo>
                <a:lnTo>
                  <a:pt x="43337" y="11692"/>
                </a:lnTo>
                <a:lnTo>
                  <a:pt x="55009" y="3272"/>
                </a:lnTo>
                <a:lnTo>
                  <a:pt x="62072" y="38"/>
                </a:lnTo>
                <a:lnTo>
                  <a:pt x="69604" y="0"/>
                </a:lnTo>
                <a:lnTo>
                  <a:pt x="85497" y="5601"/>
                </a:lnTo>
                <a:lnTo>
                  <a:pt x="98206" y="17027"/>
                </a:lnTo>
                <a:lnTo>
                  <a:pt x="129847" y="61927"/>
                </a:lnTo>
                <a:lnTo>
                  <a:pt x="141125" y="91898"/>
                </a:lnTo>
                <a:lnTo>
                  <a:pt x="140098" y="110180"/>
                </a:lnTo>
                <a:lnTo>
                  <a:pt x="131312" y="140548"/>
                </a:lnTo>
                <a:lnTo>
                  <a:pt x="114793" y="158946"/>
                </a:lnTo>
                <a:lnTo>
                  <a:pt x="88655" y="171061"/>
                </a:lnTo>
                <a:lnTo>
                  <a:pt x="12700" y="1777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2" name="SMARTInkShape-Group789"/>
          <p:cNvGrpSpPr/>
          <p:nvPr/>
        </p:nvGrpSpPr>
        <p:grpSpPr>
          <a:xfrm>
            <a:off x="6579482" y="2470150"/>
            <a:ext cx="253119" cy="117561"/>
            <a:chOff x="6579482" y="2470150"/>
            <a:chExt cx="253119" cy="117561"/>
          </a:xfrm>
        </p:grpSpPr>
        <p:sp>
          <p:nvSpPr>
            <p:cNvPr id="420" name="SMARTInkShape-3916"/>
            <p:cNvSpPr/>
            <p:nvPr>
              <p:custDataLst>
                <p:tags r:id="rId110"/>
              </p:custDataLst>
            </p:nvPr>
          </p:nvSpPr>
          <p:spPr>
            <a:xfrm>
              <a:off x="6579482" y="2470150"/>
              <a:ext cx="208669" cy="6351"/>
            </a:xfrm>
            <a:custGeom>
              <a:avLst/>
              <a:gdLst/>
              <a:ahLst/>
              <a:cxnLst/>
              <a:rect l="0" t="0" r="0" b="0"/>
              <a:pathLst>
                <a:path w="208669" h="63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6121" y="3371"/>
                  </a:lnTo>
                  <a:lnTo>
                    <a:pt x="16871" y="5467"/>
                  </a:lnTo>
                  <a:lnTo>
                    <a:pt x="53425" y="5470"/>
                  </a:lnTo>
                  <a:lnTo>
                    <a:pt x="95766" y="1289"/>
                  </a:lnTo>
                  <a:lnTo>
                    <a:pt x="135252" y="255"/>
                  </a:lnTo>
                  <a:lnTo>
                    <a:pt x="180996" y="756"/>
                  </a:lnTo>
                  <a:lnTo>
                    <a:pt x="2086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917"/>
            <p:cNvSpPr/>
            <p:nvPr>
              <p:custDataLst>
                <p:tags r:id="rId111"/>
              </p:custDataLst>
            </p:nvPr>
          </p:nvSpPr>
          <p:spPr>
            <a:xfrm>
              <a:off x="6634667" y="2552700"/>
              <a:ext cx="197934" cy="35011"/>
            </a:xfrm>
            <a:custGeom>
              <a:avLst/>
              <a:gdLst/>
              <a:ahLst/>
              <a:cxnLst/>
              <a:rect l="0" t="0" r="0" b="0"/>
              <a:pathLst>
                <a:path w="197934" h="35011">
                  <a:moveTo>
                    <a:pt x="26483" y="0"/>
                  </a:moveTo>
                  <a:lnTo>
                    <a:pt x="26483" y="0"/>
                  </a:lnTo>
                  <a:lnTo>
                    <a:pt x="12668" y="11933"/>
                  </a:lnTo>
                  <a:lnTo>
                    <a:pt x="0" y="21015"/>
                  </a:lnTo>
                  <a:lnTo>
                    <a:pt x="361" y="23182"/>
                  </a:lnTo>
                  <a:lnTo>
                    <a:pt x="6406" y="27472"/>
                  </a:lnTo>
                  <a:lnTo>
                    <a:pt x="34015" y="30905"/>
                  </a:lnTo>
                  <a:lnTo>
                    <a:pt x="80862" y="35010"/>
                  </a:lnTo>
                  <a:lnTo>
                    <a:pt x="118716" y="33813"/>
                  </a:lnTo>
                  <a:lnTo>
                    <a:pt x="161797" y="27088"/>
                  </a:lnTo>
                  <a:lnTo>
                    <a:pt x="1979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5" name="SMARTInkShape-Group790"/>
          <p:cNvGrpSpPr/>
          <p:nvPr/>
        </p:nvGrpSpPr>
        <p:grpSpPr>
          <a:xfrm>
            <a:off x="7258050" y="2298730"/>
            <a:ext cx="622301" cy="456929"/>
            <a:chOff x="7258050" y="2298730"/>
            <a:chExt cx="622301" cy="456929"/>
          </a:xfrm>
        </p:grpSpPr>
        <p:sp>
          <p:nvSpPr>
            <p:cNvPr id="423" name="SMARTInkShape-3918"/>
            <p:cNvSpPr/>
            <p:nvPr>
              <p:custDataLst>
                <p:tags r:id="rId108"/>
              </p:custDataLst>
            </p:nvPr>
          </p:nvSpPr>
          <p:spPr>
            <a:xfrm>
              <a:off x="7258050" y="2448970"/>
              <a:ext cx="114520" cy="306689"/>
            </a:xfrm>
            <a:custGeom>
              <a:avLst/>
              <a:gdLst/>
              <a:ahLst/>
              <a:cxnLst/>
              <a:rect l="0" t="0" r="0" b="0"/>
              <a:pathLst>
                <a:path w="114520" h="306689">
                  <a:moveTo>
                    <a:pt x="0" y="52930"/>
                  </a:moveTo>
                  <a:lnTo>
                    <a:pt x="0" y="52930"/>
                  </a:lnTo>
                  <a:lnTo>
                    <a:pt x="3370" y="52930"/>
                  </a:lnTo>
                  <a:lnTo>
                    <a:pt x="4363" y="52224"/>
                  </a:lnTo>
                  <a:lnTo>
                    <a:pt x="5025" y="51048"/>
                  </a:lnTo>
                  <a:lnTo>
                    <a:pt x="5467" y="49559"/>
                  </a:lnTo>
                  <a:lnTo>
                    <a:pt x="5762" y="49977"/>
                  </a:lnTo>
                  <a:lnTo>
                    <a:pt x="6328" y="93366"/>
                  </a:lnTo>
                  <a:lnTo>
                    <a:pt x="9714" y="129822"/>
                  </a:lnTo>
                  <a:lnTo>
                    <a:pt x="11816" y="170806"/>
                  </a:lnTo>
                  <a:lnTo>
                    <a:pt x="12525" y="210740"/>
                  </a:lnTo>
                  <a:lnTo>
                    <a:pt x="12666" y="251554"/>
                  </a:lnTo>
                  <a:lnTo>
                    <a:pt x="7671" y="296973"/>
                  </a:lnTo>
                  <a:lnTo>
                    <a:pt x="6741" y="306567"/>
                  </a:lnTo>
                  <a:lnTo>
                    <a:pt x="6609" y="306688"/>
                  </a:lnTo>
                  <a:lnTo>
                    <a:pt x="6401" y="267031"/>
                  </a:lnTo>
                  <a:lnTo>
                    <a:pt x="6365" y="224631"/>
                  </a:lnTo>
                  <a:lnTo>
                    <a:pt x="6357" y="192976"/>
                  </a:lnTo>
                  <a:lnTo>
                    <a:pt x="6353" y="160093"/>
                  </a:lnTo>
                  <a:lnTo>
                    <a:pt x="8232" y="117373"/>
                  </a:lnTo>
                  <a:lnTo>
                    <a:pt x="13257" y="79315"/>
                  </a:lnTo>
                  <a:lnTo>
                    <a:pt x="21096" y="41698"/>
                  </a:lnTo>
                  <a:lnTo>
                    <a:pt x="29837" y="24655"/>
                  </a:lnTo>
                  <a:lnTo>
                    <a:pt x="43130" y="10024"/>
                  </a:lnTo>
                  <a:lnTo>
                    <a:pt x="56563" y="2111"/>
                  </a:lnTo>
                  <a:lnTo>
                    <a:pt x="63108" y="0"/>
                  </a:lnTo>
                  <a:lnTo>
                    <a:pt x="77907" y="1419"/>
                  </a:lnTo>
                  <a:lnTo>
                    <a:pt x="92480" y="7459"/>
                  </a:lnTo>
                  <a:lnTo>
                    <a:pt x="103661" y="17198"/>
                  </a:lnTo>
                  <a:lnTo>
                    <a:pt x="114519" y="44695"/>
                  </a:lnTo>
                  <a:lnTo>
                    <a:pt x="112280" y="65733"/>
                  </a:lnTo>
                  <a:lnTo>
                    <a:pt x="104231" y="85431"/>
                  </a:lnTo>
                  <a:lnTo>
                    <a:pt x="93597" y="101241"/>
                  </a:lnTo>
                  <a:lnTo>
                    <a:pt x="56431" y="127227"/>
                  </a:lnTo>
                  <a:lnTo>
                    <a:pt x="40602" y="134870"/>
                  </a:lnTo>
                  <a:lnTo>
                    <a:pt x="0" y="135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919"/>
            <p:cNvSpPr/>
            <p:nvPr>
              <p:custDataLst>
                <p:tags r:id="rId109"/>
              </p:custDataLst>
            </p:nvPr>
          </p:nvSpPr>
          <p:spPr>
            <a:xfrm>
              <a:off x="7572154" y="2298730"/>
              <a:ext cx="308197" cy="366876"/>
            </a:xfrm>
            <a:custGeom>
              <a:avLst/>
              <a:gdLst/>
              <a:ahLst/>
              <a:cxnLst/>
              <a:rect l="0" t="0" r="0" b="0"/>
              <a:pathLst>
                <a:path w="308197" h="366876">
                  <a:moveTo>
                    <a:pt x="238346" y="12670"/>
                  </a:moveTo>
                  <a:lnTo>
                    <a:pt x="238346" y="12670"/>
                  </a:lnTo>
                  <a:lnTo>
                    <a:pt x="244120" y="7600"/>
                  </a:lnTo>
                  <a:lnTo>
                    <a:pt x="253540" y="2544"/>
                  </a:lnTo>
                  <a:lnTo>
                    <a:pt x="263403" y="478"/>
                  </a:lnTo>
                  <a:lnTo>
                    <a:pt x="269704" y="0"/>
                  </a:lnTo>
                  <a:lnTo>
                    <a:pt x="222696" y="30727"/>
                  </a:lnTo>
                  <a:lnTo>
                    <a:pt x="182729" y="51828"/>
                  </a:lnTo>
                  <a:lnTo>
                    <a:pt x="140371" y="72607"/>
                  </a:lnTo>
                  <a:lnTo>
                    <a:pt x="96852" y="95770"/>
                  </a:lnTo>
                  <a:lnTo>
                    <a:pt x="53751" y="116991"/>
                  </a:lnTo>
                  <a:lnTo>
                    <a:pt x="30354" y="133465"/>
                  </a:lnTo>
                  <a:lnTo>
                    <a:pt x="29835" y="137650"/>
                  </a:lnTo>
                  <a:lnTo>
                    <a:pt x="34902" y="147944"/>
                  </a:lnTo>
                  <a:lnTo>
                    <a:pt x="47972" y="155812"/>
                  </a:lnTo>
                  <a:lnTo>
                    <a:pt x="95265" y="173990"/>
                  </a:lnTo>
                  <a:lnTo>
                    <a:pt x="137329" y="188021"/>
                  </a:lnTo>
                  <a:lnTo>
                    <a:pt x="159339" y="196486"/>
                  </a:lnTo>
                  <a:lnTo>
                    <a:pt x="169837" y="207725"/>
                  </a:lnTo>
                  <a:lnTo>
                    <a:pt x="173622" y="214674"/>
                  </a:lnTo>
                  <a:lnTo>
                    <a:pt x="173324" y="222128"/>
                  </a:lnTo>
                  <a:lnTo>
                    <a:pt x="165468" y="237936"/>
                  </a:lnTo>
                  <a:lnTo>
                    <a:pt x="132359" y="266011"/>
                  </a:lnTo>
                  <a:lnTo>
                    <a:pt x="88155" y="294962"/>
                  </a:lnTo>
                  <a:lnTo>
                    <a:pt x="50138" y="318041"/>
                  </a:lnTo>
                  <a:lnTo>
                    <a:pt x="12002" y="341101"/>
                  </a:lnTo>
                  <a:lnTo>
                    <a:pt x="1477" y="353164"/>
                  </a:lnTo>
                  <a:lnTo>
                    <a:pt x="0" y="356083"/>
                  </a:lnTo>
                  <a:lnTo>
                    <a:pt x="3249" y="358734"/>
                  </a:lnTo>
                  <a:lnTo>
                    <a:pt x="18147" y="363561"/>
                  </a:lnTo>
                  <a:lnTo>
                    <a:pt x="60448" y="366875"/>
                  </a:lnTo>
                  <a:lnTo>
                    <a:pt x="93193" y="365768"/>
                  </a:lnTo>
                  <a:lnTo>
                    <a:pt x="126561" y="363630"/>
                  </a:lnTo>
                  <a:lnTo>
                    <a:pt x="160207" y="362680"/>
                  </a:lnTo>
                  <a:lnTo>
                    <a:pt x="197397" y="362145"/>
                  </a:lnTo>
                  <a:lnTo>
                    <a:pt x="236404" y="358616"/>
                  </a:lnTo>
                  <a:lnTo>
                    <a:pt x="308196" y="349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9" name="SMARTInkShape-Group791"/>
          <p:cNvGrpSpPr/>
          <p:nvPr/>
        </p:nvGrpSpPr>
        <p:grpSpPr>
          <a:xfrm>
            <a:off x="7560550" y="2115228"/>
            <a:ext cx="1823713" cy="831173"/>
            <a:chOff x="7560550" y="2115228"/>
            <a:chExt cx="1823713" cy="831173"/>
          </a:xfrm>
        </p:grpSpPr>
        <p:sp>
          <p:nvSpPr>
            <p:cNvPr id="426" name="SMARTInkShape-3920"/>
            <p:cNvSpPr/>
            <p:nvPr>
              <p:custDataLst>
                <p:tags r:id="rId95"/>
              </p:custDataLst>
            </p:nvPr>
          </p:nvSpPr>
          <p:spPr>
            <a:xfrm>
              <a:off x="8128000" y="2485542"/>
              <a:ext cx="31751" cy="105259"/>
            </a:xfrm>
            <a:custGeom>
              <a:avLst/>
              <a:gdLst/>
              <a:ahLst/>
              <a:cxnLst/>
              <a:rect l="0" t="0" r="0" b="0"/>
              <a:pathLst>
                <a:path w="31751" h="1052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8" y="1562"/>
                  </a:lnTo>
                  <a:lnTo>
                    <a:pt x="14926" y="13150"/>
                  </a:lnTo>
                  <a:lnTo>
                    <a:pt x="27525" y="59319"/>
                  </a:lnTo>
                  <a:lnTo>
                    <a:pt x="31750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921"/>
            <p:cNvSpPr/>
            <p:nvPr>
              <p:custDataLst>
                <p:tags r:id="rId96"/>
              </p:custDataLst>
            </p:nvPr>
          </p:nvSpPr>
          <p:spPr>
            <a:xfrm>
              <a:off x="8124982" y="2330450"/>
              <a:ext cx="24759" cy="36524"/>
            </a:xfrm>
            <a:custGeom>
              <a:avLst/>
              <a:gdLst/>
              <a:ahLst/>
              <a:cxnLst/>
              <a:rect l="0" t="0" r="0" b="0"/>
              <a:pathLst>
                <a:path w="24759" h="36524">
                  <a:moveTo>
                    <a:pt x="15718" y="25400"/>
                  </a:moveTo>
                  <a:lnTo>
                    <a:pt x="15718" y="25400"/>
                  </a:lnTo>
                  <a:lnTo>
                    <a:pt x="15013" y="18919"/>
                  </a:lnTo>
                  <a:lnTo>
                    <a:pt x="10250" y="2910"/>
                  </a:lnTo>
                  <a:lnTo>
                    <a:pt x="9250" y="2645"/>
                  </a:lnTo>
                  <a:lnTo>
                    <a:pt x="6258" y="4233"/>
                  </a:lnTo>
                  <a:lnTo>
                    <a:pt x="608" y="12465"/>
                  </a:lnTo>
                  <a:lnTo>
                    <a:pt x="0" y="16071"/>
                  </a:lnTo>
                  <a:lnTo>
                    <a:pt x="1206" y="23841"/>
                  </a:lnTo>
                  <a:lnTo>
                    <a:pt x="5975" y="30116"/>
                  </a:lnTo>
                  <a:lnTo>
                    <a:pt x="12093" y="34552"/>
                  </a:lnTo>
                  <a:lnTo>
                    <a:pt x="17165" y="36523"/>
                  </a:lnTo>
                  <a:lnTo>
                    <a:pt x="19505" y="35637"/>
                  </a:lnTo>
                  <a:lnTo>
                    <a:pt x="23986" y="30891"/>
                  </a:lnTo>
                  <a:lnTo>
                    <a:pt x="24758" y="27649"/>
                  </a:lnTo>
                  <a:lnTo>
                    <a:pt x="23734" y="20285"/>
                  </a:lnTo>
                  <a:lnTo>
                    <a:pt x="19191" y="8205"/>
                  </a:lnTo>
                  <a:lnTo>
                    <a:pt x="15379" y="3647"/>
                  </a:lnTo>
                  <a:lnTo>
                    <a:pt x="9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922"/>
            <p:cNvSpPr/>
            <p:nvPr>
              <p:custDataLst>
                <p:tags r:id="rId97"/>
              </p:custDataLst>
            </p:nvPr>
          </p:nvSpPr>
          <p:spPr>
            <a:xfrm>
              <a:off x="8403649" y="2381511"/>
              <a:ext cx="92652" cy="234690"/>
            </a:xfrm>
            <a:custGeom>
              <a:avLst/>
              <a:gdLst/>
              <a:ahLst/>
              <a:cxnLst/>
              <a:rect l="0" t="0" r="0" b="0"/>
              <a:pathLst>
                <a:path w="92652" h="234690">
                  <a:moveTo>
                    <a:pt x="73601" y="6089"/>
                  </a:moveTo>
                  <a:lnTo>
                    <a:pt x="73601" y="6089"/>
                  </a:lnTo>
                  <a:lnTo>
                    <a:pt x="73601" y="2718"/>
                  </a:lnTo>
                  <a:lnTo>
                    <a:pt x="72896" y="1725"/>
                  </a:lnTo>
                  <a:lnTo>
                    <a:pt x="71720" y="1063"/>
                  </a:lnTo>
                  <a:lnTo>
                    <a:pt x="64762" y="0"/>
                  </a:lnTo>
                  <a:lnTo>
                    <a:pt x="51932" y="3187"/>
                  </a:lnTo>
                  <a:lnTo>
                    <a:pt x="34724" y="11971"/>
                  </a:lnTo>
                  <a:lnTo>
                    <a:pt x="24337" y="28929"/>
                  </a:lnTo>
                  <a:lnTo>
                    <a:pt x="6171" y="73316"/>
                  </a:lnTo>
                  <a:lnTo>
                    <a:pt x="0" y="98681"/>
                  </a:lnTo>
                  <a:lnTo>
                    <a:pt x="3689" y="142128"/>
                  </a:lnTo>
                  <a:lnTo>
                    <a:pt x="13454" y="181080"/>
                  </a:lnTo>
                  <a:lnTo>
                    <a:pt x="21234" y="201925"/>
                  </a:lnTo>
                  <a:lnTo>
                    <a:pt x="35040" y="218716"/>
                  </a:lnTo>
                  <a:lnTo>
                    <a:pt x="43660" y="226157"/>
                  </a:lnTo>
                  <a:lnTo>
                    <a:pt x="62646" y="232544"/>
                  </a:lnTo>
                  <a:lnTo>
                    <a:pt x="92651" y="23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923"/>
            <p:cNvSpPr/>
            <p:nvPr>
              <p:custDataLst>
                <p:tags r:id="rId98"/>
              </p:custDataLst>
            </p:nvPr>
          </p:nvSpPr>
          <p:spPr>
            <a:xfrm>
              <a:off x="8572500" y="243840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7173" y="10139"/>
                  </a:lnTo>
                  <a:lnTo>
                    <a:pt x="12831" y="17676"/>
                  </a:lnTo>
                  <a:lnTo>
                    <a:pt x="14404" y="31375"/>
                  </a:lnTo>
                  <a:lnTo>
                    <a:pt x="17287" y="74034"/>
                  </a:lnTo>
                  <a:lnTo>
                    <a:pt x="18701" y="111703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924"/>
            <p:cNvSpPr/>
            <p:nvPr>
              <p:custDataLst>
                <p:tags r:id="rId99"/>
              </p:custDataLst>
            </p:nvPr>
          </p:nvSpPr>
          <p:spPr>
            <a:xfrm>
              <a:off x="8680450" y="2501900"/>
              <a:ext cx="120651" cy="20871"/>
            </a:xfrm>
            <a:custGeom>
              <a:avLst/>
              <a:gdLst/>
              <a:ahLst/>
              <a:cxnLst/>
              <a:rect l="0" t="0" r="0" b="0"/>
              <a:pathLst>
                <a:path w="120651" h="20871">
                  <a:moveTo>
                    <a:pt x="0" y="12700"/>
                  </a:moveTo>
                  <a:lnTo>
                    <a:pt x="0" y="12700"/>
                  </a:lnTo>
                  <a:lnTo>
                    <a:pt x="3370" y="19442"/>
                  </a:lnTo>
                  <a:lnTo>
                    <a:pt x="5069" y="20722"/>
                  </a:lnTo>
                  <a:lnTo>
                    <a:pt x="6907" y="20870"/>
                  </a:lnTo>
                  <a:lnTo>
                    <a:pt x="12243" y="19859"/>
                  </a:lnTo>
                  <a:lnTo>
                    <a:pt x="52153" y="1405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925"/>
            <p:cNvSpPr/>
            <p:nvPr>
              <p:custDataLst>
                <p:tags r:id="rId100"/>
              </p:custDataLst>
            </p:nvPr>
          </p:nvSpPr>
          <p:spPr>
            <a:xfrm>
              <a:off x="8870952" y="2386660"/>
              <a:ext cx="114788" cy="316953"/>
            </a:xfrm>
            <a:custGeom>
              <a:avLst/>
              <a:gdLst/>
              <a:ahLst/>
              <a:cxnLst/>
              <a:rect l="0" t="0" r="0" b="0"/>
              <a:pathLst>
                <a:path w="114788" h="316953">
                  <a:moveTo>
                    <a:pt x="31748" y="83490"/>
                  </a:moveTo>
                  <a:lnTo>
                    <a:pt x="31748" y="83490"/>
                  </a:lnTo>
                  <a:lnTo>
                    <a:pt x="28377" y="83490"/>
                  </a:lnTo>
                  <a:lnTo>
                    <a:pt x="27385" y="84901"/>
                  </a:lnTo>
                  <a:lnTo>
                    <a:pt x="26281" y="90232"/>
                  </a:lnTo>
                  <a:lnTo>
                    <a:pt x="23869" y="92924"/>
                  </a:lnTo>
                  <a:lnTo>
                    <a:pt x="11775" y="101494"/>
                  </a:lnTo>
                  <a:lnTo>
                    <a:pt x="5702" y="111247"/>
                  </a:lnTo>
                  <a:lnTo>
                    <a:pt x="1124" y="144895"/>
                  </a:lnTo>
                  <a:lnTo>
                    <a:pt x="219" y="191157"/>
                  </a:lnTo>
                  <a:lnTo>
                    <a:pt x="64" y="235806"/>
                  </a:lnTo>
                  <a:lnTo>
                    <a:pt x="17" y="274671"/>
                  </a:lnTo>
                  <a:lnTo>
                    <a:pt x="0" y="316952"/>
                  </a:lnTo>
                  <a:lnTo>
                    <a:pt x="8837" y="274118"/>
                  </a:lnTo>
                  <a:lnTo>
                    <a:pt x="14924" y="233654"/>
                  </a:lnTo>
                  <a:lnTo>
                    <a:pt x="20979" y="200325"/>
                  </a:lnTo>
                  <a:lnTo>
                    <a:pt x="30437" y="157148"/>
                  </a:lnTo>
                  <a:lnTo>
                    <a:pt x="37710" y="121542"/>
                  </a:lnTo>
                  <a:lnTo>
                    <a:pt x="44333" y="82770"/>
                  </a:lnTo>
                  <a:lnTo>
                    <a:pt x="52892" y="44386"/>
                  </a:lnTo>
                  <a:lnTo>
                    <a:pt x="70105" y="8085"/>
                  </a:lnTo>
                  <a:lnTo>
                    <a:pt x="76548" y="588"/>
                  </a:lnTo>
                  <a:lnTo>
                    <a:pt x="79959" y="0"/>
                  </a:lnTo>
                  <a:lnTo>
                    <a:pt x="83643" y="1018"/>
                  </a:lnTo>
                  <a:lnTo>
                    <a:pt x="87512" y="3109"/>
                  </a:lnTo>
                  <a:lnTo>
                    <a:pt x="99697" y="22906"/>
                  </a:lnTo>
                  <a:lnTo>
                    <a:pt x="112245" y="51114"/>
                  </a:lnTo>
                  <a:lnTo>
                    <a:pt x="114787" y="85186"/>
                  </a:lnTo>
                  <a:lnTo>
                    <a:pt x="107700" y="111980"/>
                  </a:lnTo>
                  <a:lnTo>
                    <a:pt x="93292" y="133324"/>
                  </a:lnTo>
                  <a:lnTo>
                    <a:pt x="77916" y="140916"/>
                  </a:lnTo>
                  <a:lnTo>
                    <a:pt x="68877" y="142941"/>
                  </a:lnTo>
                  <a:lnTo>
                    <a:pt x="53189" y="141427"/>
                  </a:lnTo>
                  <a:lnTo>
                    <a:pt x="46041" y="139048"/>
                  </a:lnTo>
                  <a:lnTo>
                    <a:pt x="19048" y="10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926"/>
            <p:cNvSpPr/>
            <p:nvPr>
              <p:custDataLst>
                <p:tags r:id="rId101"/>
              </p:custDataLst>
            </p:nvPr>
          </p:nvSpPr>
          <p:spPr>
            <a:xfrm>
              <a:off x="9036050" y="2330450"/>
              <a:ext cx="79974" cy="236914"/>
            </a:xfrm>
            <a:custGeom>
              <a:avLst/>
              <a:gdLst/>
              <a:ahLst/>
              <a:cxnLst/>
              <a:rect l="0" t="0" r="0" b="0"/>
              <a:pathLst>
                <a:path w="79974" h="236914">
                  <a:moveTo>
                    <a:pt x="25400" y="0"/>
                  </a:moveTo>
                  <a:lnTo>
                    <a:pt x="25400" y="0"/>
                  </a:lnTo>
                  <a:lnTo>
                    <a:pt x="46447" y="12209"/>
                  </a:lnTo>
                  <a:lnTo>
                    <a:pt x="54275" y="21654"/>
                  </a:lnTo>
                  <a:lnTo>
                    <a:pt x="60811" y="37141"/>
                  </a:lnTo>
                  <a:lnTo>
                    <a:pt x="71719" y="79443"/>
                  </a:lnTo>
                  <a:lnTo>
                    <a:pt x="79028" y="119730"/>
                  </a:lnTo>
                  <a:lnTo>
                    <a:pt x="79973" y="165624"/>
                  </a:lnTo>
                  <a:lnTo>
                    <a:pt x="75760" y="182972"/>
                  </a:lnTo>
                  <a:lnTo>
                    <a:pt x="55808" y="219091"/>
                  </a:lnTo>
                  <a:lnTo>
                    <a:pt x="44559" y="231429"/>
                  </a:lnTo>
                  <a:lnTo>
                    <a:pt x="34856" y="236913"/>
                  </a:lnTo>
                  <a:lnTo>
                    <a:pt x="28881" y="23625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927"/>
            <p:cNvSpPr/>
            <p:nvPr>
              <p:custDataLst>
                <p:tags r:id="rId102"/>
              </p:custDataLst>
            </p:nvPr>
          </p:nvSpPr>
          <p:spPr>
            <a:xfrm>
              <a:off x="9105900" y="2222500"/>
              <a:ext cx="53663" cy="95251"/>
            </a:xfrm>
            <a:custGeom>
              <a:avLst/>
              <a:gdLst/>
              <a:ahLst/>
              <a:cxnLst/>
              <a:rect l="0" t="0" r="0" b="0"/>
              <a:pathLst>
                <a:path w="53663" h="95251">
                  <a:moveTo>
                    <a:pt x="0" y="0"/>
                  </a:moveTo>
                  <a:lnTo>
                    <a:pt x="0" y="0"/>
                  </a:lnTo>
                  <a:lnTo>
                    <a:pt x="9433" y="10844"/>
                  </a:lnTo>
                  <a:lnTo>
                    <a:pt x="14305" y="21048"/>
                  </a:lnTo>
                  <a:lnTo>
                    <a:pt x="51726" y="47300"/>
                  </a:lnTo>
                  <a:lnTo>
                    <a:pt x="53534" y="50583"/>
                  </a:lnTo>
                  <a:lnTo>
                    <a:pt x="53662" y="59876"/>
                  </a:lnTo>
                  <a:lnTo>
                    <a:pt x="444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928"/>
            <p:cNvSpPr/>
            <p:nvPr>
              <p:custDataLst>
                <p:tags r:id="rId103"/>
              </p:custDataLst>
            </p:nvPr>
          </p:nvSpPr>
          <p:spPr>
            <a:xfrm>
              <a:off x="9156778" y="2115228"/>
              <a:ext cx="6273" cy="24723"/>
            </a:xfrm>
            <a:custGeom>
              <a:avLst/>
              <a:gdLst/>
              <a:ahLst/>
              <a:cxnLst/>
              <a:rect l="0" t="0" r="0" b="0"/>
              <a:pathLst>
                <a:path w="6273" h="24723">
                  <a:moveTo>
                    <a:pt x="6272" y="24722"/>
                  </a:moveTo>
                  <a:lnTo>
                    <a:pt x="6272" y="24722"/>
                  </a:lnTo>
                  <a:lnTo>
                    <a:pt x="1909" y="14583"/>
                  </a:lnTo>
                  <a:lnTo>
                    <a:pt x="0" y="0"/>
                  </a:lnTo>
                  <a:lnTo>
                    <a:pt x="6272" y="5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929"/>
            <p:cNvSpPr/>
            <p:nvPr>
              <p:custDataLst>
                <p:tags r:id="rId104"/>
              </p:custDataLst>
            </p:nvPr>
          </p:nvSpPr>
          <p:spPr>
            <a:xfrm>
              <a:off x="9208383" y="2266950"/>
              <a:ext cx="75318" cy="6344"/>
            </a:xfrm>
            <a:custGeom>
              <a:avLst/>
              <a:gdLst/>
              <a:ahLst/>
              <a:cxnLst/>
              <a:rect l="0" t="0" r="0" b="0"/>
              <a:pathLst>
                <a:path w="75318" h="6344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38001" y="6343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930"/>
            <p:cNvSpPr/>
            <p:nvPr>
              <p:custDataLst>
                <p:tags r:id="rId105"/>
              </p:custDataLst>
            </p:nvPr>
          </p:nvSpPr>
          <p:spPr>
            <a:xfrm>
              <a:off x="9359900" y="2212492"/>
              <a:ext cx="24363" cy="111609"/>
            </a:xfrm>
            <a:custGeom>
              <a:avLst/>
              <a:gdLst/>
              <a:ahLst/>
              <a:cxnLst/>
              <a:rect l="0" t="0" r="0" b="0"/>
              <a:pathLst>
                <a:path w="24363" h="111609">
                  <a:moveTo>
                    <a:pt x="6350" y="3658"/>
                  </a:moveTo>
                  <a:lnTo>
                    <a:pt x="6350" y="3658"/>
                  </a:lnTo>
                  <a:lnTo>
                    <a:pt x="13091" y="287"/>
                  </a:lnTo>
                  <a:lnTo>
                    <a:pt x="15077" y="0"/>
                  </a:lnTo>
                  <a:lnTo>
                    <a:pt x="16402" y="513"/>
                  </a:lnTo>
                  <a:lnTo>
                    <a:pt x="21897" y="9779"/>
                  </a:lnTo>
                  <a:lnTo>
                    <a:pt x="24362" y="31263"/>
                  </a:lnTo>
                  <a:lnTo>
                    <a:pt x="19419" y="62106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3931"/>
            <p:cNvSpPr/>
            <p:nvPr>
              <p:custDataLst>
                <p:tags r:id="rId106"/>
              </p:custDataLst>
            </p:nvPr>
          </p:nvSpPr>
          <p:spPr>
            <a:xfrm>
              <a:off x="7560550" y="2153514"/>
              <a:ext cx="165048" cy="76443"/>
            </a:xfrm>
            <a:custGeom>
              <a:avLst/>
              <a:gdLst/>
              <a:ahLst/>
              <a:cxnLst/>
              <a:rect l="0" t="0" r="0" b="0"/>
              <a:pathLst>
                <a:path w="165048" h="76443">
                  <a:moveTo>
                    <a:pt x="78500" y="24536"/>
                  </a:moveTo>
                  <a:lnTo>
                    <a:pt x="78500" y="24536"/>
                  </a:lnTo>
                  <a:lnTo>
                    <a:pt x="69661" y="33374"/>
                  </a:lnTo>
                  <a:lnTo>
                    <a:pt x="60081" y="55340"/>
                  </a:lnTo>
                  <a:lnTo>
                    <a:pt x="50559" y="65508"/>
                  </a:lnTo>
                  <a:lnTo>
                    <a:pt x="41151" y="70968"/>
                  </a:lnTo>
                  <a:lnTo>
                    <a:pt x="36668" y="72424"/>
                  </a:lnTo>
                  <a:lnTo>
                    <a:pt x="26041" y="72160"/>
                  </a:lnTo>
                  <a:lnTo>
                    <a:pt x="20245" y="71102"/>
                  </a:lnTo>
                  <a:lnTo>
                    <a:pt x="11921" y="66164"/>
                  </a:lnTo>
                  <a:lnTo>
                    <a:pt x="8714" y="62871"/>
                  </a:lnTo>
                  <a:lnTo>
                    <a:pt x="830" y="44753"/>
                  </a:lnTo>
                  <a:lnTo>
                    <a:pt x="0" y="33286"/>
                  </a:lnTo>
                  <a:lnTo>
                    <a:pt x="1984" y="24191"/>
                  </a:lnTo>
                  <a:lnTo>
                    <a:pt x="5217" y="17798"/>
                  </a:lnTo>
                  <a:lnTo>
                    <a:pt x="8478" y="15811"/>
                  </a:lnTo>
                  <a:lnTo>
                    <a:pt x="17746" y="13602"/>
                  </a:lnTo>
                  <a:lnTo>
                    <a:pt x="30802" y="18266"/>
                  </a:lnTo>
                  <a:lnTo>
                    <a:pt x="73746" y="45474"/>
                  </a:lnTo>
                  <a:lnTo>
                    <a:pt x="117204" y="75937"/>
                  </a:lnTo>
                  <a:lnTo>
                    <a:pt x="123353" y="76442"/>
                  </a:lnTo>
                  <a:lnTo>
                    <a:pt x="135829" y="73241"/>
                  </a:lnTo>
                  <a:lnTo>
                    <a:pt x="144665" y="67114"/>
                  </a:lnTo>
                  <a:lnTo>
                    <a:pt x="155490" y="51968"/>
                  </a:lnTo>
                  <a:lnTo>
                    <a:pt x="162107" y="38139"/>
                  </a:lnTo>
                  <a:lnTo>
                    <a:pt x="165047" y="24937"/>
                  </a:lnTo>
                  <a:lnTo>
                    <a:pt x="164420" y="19159"/>
                  </a:lnTo>
                  <a:lnTo>
                    <a:pt x="159961" y="8976"/>
                  </a:lnTo>
                  <a:lnTo>
                    <a:pt x="156091" y="5696"/>
                  </a:lnTo>
                  <a:lnTo>
                    <a:pt x="146145" y="2052"/>
                  </a:lnTo>
                  <a:lnTo>
                    <a:pt x="128647" y="0"/>
                  </a:lnTo>
                  <a:lnTo>
                    <a:pt x="116309" y="3283"/>
                  </a:lnTo>
                  <a:lnTo>
                    <a:pt x="104476" y="10151"/>
                  </a:lnTo>
                  <a:lnTo>
                    <a:pt x="84850" y="30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3932"/>
            <p:cNvSpPr/>
            <p:nvPr>
              <p:custDataLst>
                <p:tags r:id="rId107"/>
              </p:custDataLst>
            </p:nvPr>
          </p:nvSpPr>
          <p:spPr>
            <a:xfrm>
              <a:off x="7924800" y="2844800"/>
              <a:ext cx="9379" cy="101601"/>
            </a:xfrm>
            <a:custGeom>
              <a:avLst/>
              <a:gdLst/>
              <a:ahLst/>
              <a:cxnLst/>
              <a:rect l="0" t="0" r="0" b="0"/>
              <a:pathLst>
                <a:path w="9379" h="1016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8789"/>
                  </a:lnTo>
                  <a:lnTo>
                    <a:pt x="9378" y="47660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792"/>
          <p:cNvGrpSpPr/>
          <p:nvPr/>
        </p:nvGrpSpPr>
        <p:grpSpPr>
          <a:xfrm>
            <a:off x="7645400" y="2777868"/>
            <a:ext cx="196851" cy="177953"/>
            <a:chOff x="7645400" y="2777868"/>
            <a:chExt cx="196851" cy="177953"/>
          </a:xfrm>
        </p:grpSpPr>
        <p:sp>
          <p:nvSpPr>
            <p:cNvPr id="440" name="SMARTInkShape-3933"/>
            <p:cNvSpPr/>
            <p:nvPr>
              <p:custDataLst>
                <p:tags r:id="rId91"/>
              </p:custDataLst>
            </p:nvPr>
          </p:nvSpPr>
          <p:spPr>
            <a:xfrm>
              <a:off x="7741532" y="2865303"/>
              <a:ext cx="94369" cy="11248"/>
            </a:xfrm>
            <a:custGeom>
              <a:avLst/>
              <a:gdLst/>
              <a:ahLst/>
              <a:cxnLst/>
              <a:rect l="0" t="0" r="0" b="0"/>
              <a:pathLst>
                <a:path w="94369" h="11248">
                  <a:moveTo>
                    <a:pt x="5468" y="4897"/>
                  </a:moveTo>
                  <a:lnTo>
                    <a:pt x="5468" y="4897"/>
                  </a:lnTo>
                  <a:lnTo>
                    <a:pt x="0" y="10364"/>
                  </a:lnTo>
                  <a:lnTo>
                    <a:pt x="2750" y="7614"/>
                  </a:lnTo>
                  <a:lnTo>
                    <a:pt x="18146" y="2331"/>
                  </a:lnTo>
                  <a:lnTo>
                    <a:pt x="49339" y="0"/>
                  </a:lnTo>
                  <a:lnTo>
                    <a:pt x="94368" y="11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3934"/>
            <p:cNvSpPr/>
            <p:nvPr>
              <p:custDataLst>
                <p:tags r:id="rId92"/>
              </p:custDataLst>
            </p:nvPr>
          </p:nvSpPr>
          <p:spPr>
            <a:xfrm>
              <a:off x="7645400" y="2777868"/>
              <a:ext cx="25401" cy="16133"/>
            </a:xfrm>
            <a:custGeom>
              <a:avLst/>
              <a:gdLst/>
              <a:ahLst/>
              <a:cxnLst/>
              <a:rect l="0" t="0" r="0" b="0"/>
              <a:pathLst>
                <a:path w="25401" h="16133">
                  <a:moveTo>
                    <a:pt x="0" y="16132"/>
                  </a:moveTo>
                  <a:lnTo>
                    <a:pt x="0" y="16132"/>
                  </a:lnTo>
                  <a:lnTo>
                    <a:pt x="0" y="4576"/>
                  </a:lnTo>
                  <a:lnTo>
                    <a:pt x="6742" y="400"/>
                  </a:lnTo>
                  <a:lnTo>
                    <a:pt x="9433" y="0"/>
                  </a:lnTo>
                  <a:lnTo>
                    <a:pt x="25400" y="3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3935"/>
            <p:cNvSpPr/>
            <p:nvPr>
              <p:custDataLst>
                <p:tags r:id="rId93"/>
              </p:custDataLst>
            </p:nvPr>
          </p:nvSpPr>
          <p:spPr>
            <a:xfrm>
              <a:off x="7646282" y="2876812"/>
              <a:ext cx="24519" cy="69589"/>
            </a:xfrm>
            <a:custGeom>
              <a:avLst/>
              <a:gdLst/>
              <a:ahLst/>
              <a:cxnLst/>
              <a:rect l="0" t="0" r="0" b="0"/>
              <a:pathLst>
                <a:path w="24519" h="69589">
                  <a:moveTo>
                    <a:pt x="5468" y="6088"/>
                  </a:moveTo>
                  <a:lnTo>
                    <a:pt x="5468" y="6088"/>
                  </a:lnTo>
                  <a:lnTo>
                    <a:pt x="0" y="621"/>
                  </a:lnTo>
                  <a:lnTo>
                    <a:pt x="6121" y="0"/>
                  </a:lnTo>
                  <a:lnTo>
                    <a:pt x="8020" y="618"/>
                  </a:lnTo>
                  <a:lnTo>
                    <a:pt x="9286" y="1736"/>
                  </a:lnTo>
                  <a:lnTo>
                    <a:pt x="11398" y="6976"/>
                  </a:lnTo>
                  <a:lnTo>
                    <a:pt x="21234" y="51414"/>
                  </a:lnTo>
                  <a:lnTo>
                    <a:pt x="24518" y="69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3936"/>
            <p:cNvSpPr/>
            <p:nvPr>
              <p:custDataLst>
                <p:tags r:id="rId94"/>
              </p:custDataLst>
            </p:nvPr>
          </p:nvSpPr>
          <p:spPr>
            <a:xfrm>
              <a:off x="7773282" y="2933700"/>
              <a:ext cx="68969" cy="22121"/>
            </a:xfrm>
            <a:custGeom>
              <a:avLst/>
              <a:gdLst/>
              <a:ahLst/>
              <a:cxnLst/>
              <a:rect l="0" t="0" r="0" b="0"/>
              <a:pathLst>
                <a:path w="68969" h="22121">
                  <a:moveTo>
                    <a:pt x="5468" y="12700"/>
                  </a:moveTo>
                  <a:lnTo>
                    <a:pt x="5468" y="12700"/>
                  </a:lnTo>
                  <a:lnTo>
                    <a:pt x="2097" y="16071"/>
                  </a:lnTo>
                  <a:lnTo>
                    <a:pt x="441" y="19607"/>
                  </a:lnTo>
                  <a:lnTo>
                    <a:pt x="0" y="21538"/>
                  </a:lnTo>
                  <a:lnTo>
                    <a:pt x="1117" y="22120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793"/>
          <p:cNvGrpSpPr/>
          <p:nvPr/>
        </p:nvGrpSpPr>
        <p:grpSpPr>
          <a:xfrm>
            <a:off x="6273802" y="6350"/>
            <a:ext cx="5638799" cy="1603537"/>
            <a:chOff x="6273802" y="6350"/>
            <a:chExt cx="5638799" cy="1603537"/>
          </a:xfrm>
        </p:grpSpPr>
        <p:sp>
          <p:nvSpPr>
            <p:cNvPr id="445" name="SMARTInkShape-3937"/>
            <p:cNvSpPr/>
            <p:nvPr>
              <p:custDataLst>
                <p:tags r:id="rId68"/>
              </p:custDataLst>
            </p:nvPr>
          </p:nvSpPr>
          <p:spPr>
            <a:xfrm>
              <a:off x="9759948" y="523392"/>
              <a:ext cx="44453" cy="187809"/>
            </a:xfrm>
            <a:custGeom>
              <a:avLst/>
              <a:gdLst/>
              <a:ahLst/>
              <a:cxnLst/>
              <a:rect l="0" t="0" r="0" b="0"/>
              <a:pathLst>
                <a:path w="44453" h="18780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707" y="0"/>
                  </a:lnTo>
                  <a:lnTo>
                    <a:pt x="3372" y="1562"/>
                  </a:lnTo>
                  <a:lnTo>
                    <a:pt x="12211" y="13150"/>
                  </a:lnTo>
                  <a:lnTo>
                    <a:pt x="22770" y="50532"/>
                  </a:lnTo>
                  <a:lnTo>
                    <a:pt x="31650" y="92619"/>
                  </a:lnTo>
                  <a:lnTo>
                    <a:pt x="36828" y="138274"/>
                  </a:lnTo>
                  <a:lnTo>
                    <a:pt x="44452" y="187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3938"/>
            <p:cNvSpPr/>
            <p:nvPr>
              <p:custDataLst>
                <p:tags r:id="rId69"/>
              </p:custDataLst>
            </p:nvPr>
          </p:nvSpPr>
          <p:spPr>
            <a:xfrm>
              <a:off x="9513276" y="838200"/>
              <a:ext cx="595925" cy="36802"/>
            </a:xfrm>
            <a:custGeom>
              <a:avLst/>
              <a:gdLst/>
              <a:ahLst/>
              <a:cxnLst/>
              <a:rect l="0" t="0" r="0" b="0"/>
              <a:pathLst>
                <a:path w="595925" h="36802">
                  <a:moveTo>
                    <a:pt x="43474" y="12700"/>
                  </a:moveTo>
                  <a:lnTo>
                    <a:pt x="43474" y="12700"/>
                  </a:lnTo>
                  <a:lnTo>
                    <a:pt x="2280" y="29293"/>
                  </a:lnTo>
                  <a:lnTo>
                    <a:pt x="490" y="31523"/>
                  </a:lnTo>
                  <a:lnTo>
                    <a:pt x="0" y="33715"/>
                  </a:lnTo>
                  <a:lnTo>
                    <a:pt x="29652" y="36801"/>
                  </a:lnTo>
                  <a:lnTo>
                    <a:pt x="63201" y="35641"/>
                  </a:lnTo>
                  <a:lnTo>
                    <a:pt x="98809" y="32774"/>
                  </a:lnTo>
                  <a:lnTo>
                    <a:pt x="144066" y="27193"/>
                  </a:lnTo>
                  <a:lnTo>
                    <a:pt x="176140" y="23139"/>
                  </a:lnTo>
                  <a:lnTo>
                    <a:pt x="209210" y="18986"/>
                  </a:lnTo>
                  <a:lnTo>
                    <a:pt x="243428" y="15494"/>
                  </a:lnTo>
                  <a:lnTo>
                    <a:pt x="279804" y="13942"/>
                  </a:lnTo>
                  <a:lnTo>
                    <a:pt x="317138" y="11370"/>
                  </a:lnTo>
                  <a:lnTo>
                    <a:pt x="354191" y="7876"/>
                  </a:lnTo>
                  <a:lnTo>
                    <a:pt x="389472" y="3971"/>
                  </a:lnTo>
                  <a:lnTo>
                    <a:pt x="423971" y="1765"/>
                  </a:lnTo>
                  <a:lnTo>
                    <a:pt x="471362" y="523"/>
                  </a:lnTo>
                  <a:lnTo>
                    <a:pt x="501757" y="232"/>
                  </a:lnTo>
                  <a:lnTo>
                    <a:pt x="538784" y="103"/>
                  </a:lnTo>
                  <a:lnTo>
                    <a:pt x="585673" y="14"/>
                  </a:lnTo>
                  <a:lnTo>
                    <a:pt x="59592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3939"/>
            <p:cNvSpPr/>
            <p:nvPr>
              <p:custDataLst>
                <p:tags r:id="rId70"/>
              </p:custDataLst>
            </p:nvPr>
          </p:nvSpPr>
          <p:spPr>
            <a:xfrm>
              <a:off x="8950430" y="882650"/>
              <a:ext cx="187221" cy="18928"/>
            </a:xfrm>
            <a:custGeom>
              <a:avLst/>
              <a:gdLst/>
              <a:ahLst/>
              <a:cxnLst/>
              <a:rect l="0" t="0" r="0" b="0"/>
              <a:pathLst>
                <a:path w="187221" h="18928">
                  <a:moveTo>
                    <a:pt x="9420" y="0"/>
                  </a:moveTo>
                  <a:lnTo>
                    <a:pt x="9420" y="0"/>
                  </a:lnTo>
                  <a:lnTo>
                    <a:pt x="0" y="15887"/>
                  </a:lnTo>
                  <a:lnTo>
                    <a:pt x="317" y="16941"/>
                  </a:lnTo>
                  <a:lnTo>
                    <a:pt x="1237" y="17644"/>
                  </a:lnTo>
                  <a:lnTo>
                    <a:pt x="46277" y="18927"/>
                  </a:lnTo>
                  <a:lnTo>
                    <a:pt x="88624" y="15642"/>
                  </a:lnTo>
                  <a:lnTo>
                    <a:pt x="134086" y="11870"/>
                  </a:lnTo>
                  <a:lnTo>
                    <a:pt x="1872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3940"/>
            <p:cNvSpPr/>
            <p:nvPr>
              <p:custDataLst>
                <p:tags r:id="rId71"/>
              </p:custDataLst>
            </p:nvPr>
          </p:nvSpPr>
          <p:spPr>
            <a:xfrm>
              <a:off x="7716132" y="623622"/>
              <a:ext cx="107069" cy="102457"/>
            </a:xfrm>
            <a:custGeom>
              <a:avLst/>
              <a:gdLst/>
              <a:ahLst/>
              <a:cxnLst/>
              <a:rect l="0" t="0" r="0" b="0"/>
              <a:pathLst>
                <a:path w="107069" h="102457">
                  <a:moveTo>
                    <a:pt x="5468" y="30428"/>
                  </a:moveTo>
                  <a:lnTo>
                    <a:pt x="5468" y="30428"/>
                  </a:lnTo>
                  <a:lnTo>
                    <a:pt x="2097" y="27057"/>
                  </a:lnTo>
                  <a:lnTo>
                    <a:pt x="441" y="21639"/>
                  </a:lnTo>
                  <a:lnTo>
                    <a:pt x="0" y="18219"/>
                  </a:lnTo>
                  <a:lnTo>
                    <a:pt x="1391" y="12537"/>
                  </a:lnTo>
                  <a:lnTo>
                    <a:pt x="3656" y="7660"/>
                  </a:lnTo>
                  <a:lnTo>
                    <a:pt x="4663" y="3140"/>
                  </a:lnTo>
                  <a:lnTo>
                    <a:pt x="6342" y="1653"/>
                  </a:lnTo>
                  <a:lnTo>
                    <a:pt x="11971" y="0"/>
                  </a:lnTo>
                  <a:lnTo>
                    <a:pt x="19177" y="1147"/>
                  </a:lnTo>
                  <a:lnTo>
                    <a:pt x="23074" y="2441"/>
                  </a:lnTo>
                  <a:lnTo>
                    <a:pt x="29285" y="9523"/>
                  </a:lnTo>
                  <a:lnTo>
                    <a:pt x="31929" y="14374"/>
                  </a:lnTo>
                  <a:lnTo>
                    <a:pt x="35651" y="38058"/>
                  </a:lnTo>
                  <a:lnTo>
                    <a:pt x="27000" y="84473"/>
                  </a:lnTo>
                  <a:lnTo>
                    <a:pt x="24844" y="101428"/>
                  </a:lnTo>
                  <a:lnTo>
                    <a:pt x="25441" y="102456"/>
                  </a:lnTo>
                  <a:lnTo>
                    <a:pt x="26544" y="102436"/>
                  </a:lnTo>
                  <a:lnTo>
                    <a:pt x="27986" y="101716"/>
                  </a:lnTo>
                  <a:lnTo>
                    <a:pt x="67156" y="100334"/>
                  </a:lnTo>
                  <a:lnTo>
                    <a:pt x="107068" y="100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3941"/>
            <p:cNvSpPr/>
            <p:nvPr>
              <p:custDataLst>
                <p:tags r:id="rId72"/>
              </p:custDataLst>
            </p:nvPr>
          </p:nvSpPr>
          <p:spPr>
            <a:xfrm>
              <a:off x="7607562" y="769233"/>
              <a:ext cx="171189" cy="167545"/>
            </a:xfrm>
            <a:custGeom>
              <a:avLst/>
              <a:gdLst/>
              <a:ahLst/>
              <a:cxnLst/>
              <a:rect l="0" t="0" r="0" b="0"/>
              <a:pathLst>
                <a:path w="171189" h="167545">
                  <a:moveTo>
                    <a:pt x="6088" y="5467"/>
                  </a:moveTo>
                  <a:lnTo>
                    <a:pt x="6088" y="5467"/>
                  </a:lnTo>
                  <a:lnTo>
                    <a:pt x="6086" y="2096"/>
                  </a:lnTo>
                  <a:lnTo>
                    <a:pt x="5383" y="1103"/>
                  </a:lnTo>
                  <a:lnTo>
                    <a:pt x="4206" y="441"/>
                  </a:lnTo>
                  <a:lnTo>
                    <a:pt x="2717" y="0"/>
                  </a:lnTo>
                  <a:lnTo>
                    <a:pt x="1724" y="411"/>
                  </a:lnTo>
                  <a:lnTo>
                    <a:pt x="1062" y="1391"/>
                  </a:lnTo>
                  <a:lnTo>
                    <a:pt x="0" y="4662"/>
                  </a:lnTo>
                  <a:lnTo>
                    <a:pt x="43881" y="40464"/>
                  </a:lnTo>
                  <a:lnTo>
                    <a:pt x="70523" y="84882"/>
                  </a:lnTo>
                  <a:lnTo>
                    <a:pt x="82173" y="110607"/>
                  </a:lnTo>
                  <a:lnTo>
                    <a:pt x="83351" y="138376"/>
                  </a:lnTo>
                  <a:lnTo>
                    <a:pt x="78998" y="152967"/>
                  </a:lnTo>
                  <a:lnTo>
                    <a:pt x="73065" y="162745"/>
                  </a:lnTo>
                  <a:lnTo>
                    <a:pt x="68076" y="167091"/>
                  </a:lnTo>
                  <a:lnTo>
                    <a:pt x="65052" y="167544"/>
                  </a:lnTo>
                  <a:lnTo>
                    <a:pt x="57928" y="166166"/>
                  </a:lnTo>
                  <a:lnTo>
                    <a:pt x="55466" y="164105"/>
                  </a:lnTo>
                  <a:lnTo>
                    <a:pt x="52728" y="158053"/>
                  </a:lnTo>
                  <a:lnTo>
                    <a:pt x="51187" y="143340"/>
                  </a:lnTo>
                  <a:lnTo>
                    <a:pt x="62557" y="110032"/>
                  </a:lnTo>
                  <a:lnTo>
                    <a:pt x="89694" y="68112"/>
                  </a:lnTo>
                  <a:lnTo>
                    <a:pt x="120085" y="22238"/>
                  </a:lnTo>
                  <a:lnTo>
                    <a:pt x="125425" y="18971"/>
                  </a:lnTo>
                  <a:lnTo>
                    <a:pt x="112316" y="35914"/>
                  </a:lnTo>
                  <a:lnTo>
                    <a:pt x="99256" y="80345"/>
                  </a:lnTo>
                  <a:lnTo>
                    <a:pt x="99623" y="103696"/>
                  </a:lnTo>
                  <a:lnTo>
                    <a:pt x="104201" y="125118"/>
                  </a:lnTo>
                  <a:lnTo>
                    <a:pt x="109901" y="134610"/>
                  </a:lnTo>
                  <a:lnTo>
                    <a:pt x="113397" y="138129"/>
                  </a:lnTo>
                  <a:lnTo>
                    <a:pt x="118549" y="139769"/>
                  </a:lnTo>
                  <a:lnTo>
                    <a:pt x="138579" y="138707"/>
                  </a:lnTo>
                  <a:lnTo>
                    <a:pt x="156822" y="133924"/>
                  </a:lnTo>
                  <a:lnTo>
                    <a:pt x="171188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3942"/>
            <p:cNvSpPr/>
            <p:nvPr>
              <p:custDataLst>
                <p:tags r:id="rId73"/>
              </p:custDataLst>
            </p:nvPr>
          </p:nvSpPr>
          <p:spPr>
            <a:xfrm>
              <a:off x="7835900" y="8445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705" y="16672"/>
                  </a:lnTo>
                  <a:lnTo>
                    <a:pt x="1881" y="15348"/>
                  </a:lnTo>
                  <a:lnTo>
                    <a:pt x="12209" y="9852"/>
                  </a:lnTo>
                  <a:lnTo>
                    <a:pt x="34319" y="7042"/>
                  </a:lnTo>
                  <a:lnTo>
                    <a:pt x="65549" y="460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3943"/>
            <p:cNvSpPr/>
            <p:nvPr>
              <p:custDataLst>
                <p:tags r:id="rId74"/>
              </p:custDataLst>
            </p:nvPr>
          </p:nvSpPr>
          <p:spPr>
            <a:xfrm>
              <a:off x="7869048" y="781050"/>
              <a:ext cx="17653" cy="139701"/>
            </a:xfrm>
            <a:custGeom>
              <a:avLst/>
              <a:gdLst/>
              <a:ahLst/>
              <a:cxnLst/>
              <a:rect l="0" t="0" r="0" b="0"/>
              <a:pathLst>
                <a:path w="17653" h="139701">
                  <a:moveTo>
                    <a:pt x="17652" y="0"/>
                  </a:moveTo>
                  <a:lnTo>
                    <a:pt x="17652" y="0"/>
                  </a:lnTo>
                  <a:lnTo>
                    <a:pt x="17652" y="3371"/>
                  </a:lnTo>
                  <a:lnTo>
                    <a:pt x="13889" y="6908"/>
                  </a:lnTo>
                  <a:lnTo>
                    <a:pt x="10910" y="8838"/>
                  </a:lnTo>
                  <a:lnTo>
                    <a:pt x="8925" y="11537"/>
                  </a:lnTo>
                  <a:lnTo>
                    <a:pt x="2103" y="36780"/>
                  </a:lnTo>
                  <a:lnTo>
                    <a:pt x="0" y="71967"/>
                  </a:lnTo>
                  <a:lnTo>
                    <a:pt x="5130" y="113928"/>
                  </a:lnTo>
                  <a:lnTo>
                    <a:pt x="11302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3944"/>
            <p:cNvSpPr/>
            <p:nvPr>
              <p:custDataLst>
                <p:tags r:id="rId75"/>
              </p:custDataLst>
            </p:nvPr>
          </p:nvSpPr>
          <p:spPr>
            <a:xfrm>
              <a:off x="9526842" y="1041400"/>
              <a:ext cx="23559" cy="146051"/>
            </a:xfrm>
            <a:custGeom>
              <a:avLst/>
              <a:gdLst/>
              <a:ahLst/>
              <a:cxnLst/>
              <a:rect l="0" t="0" r="0" b="0"/>
              <a:pathLst>
                <a:path w="23559" h="146051">
                  <a:moveTo>
                    <a:pt x="17208" y="0"/>
                  </a:moveTo>
                  <a:lnTo>
                    <a:pt x="17208" y="0"/>
                  </a:lnTo>
                  <a:lnTo>
                    <a:pt x="11741" y="0"/>
                  </a:lnTo>
                  <a:lnTo>
                    <a:pt x="4375" y="3371"/>
                  </a:lnTo>
                  <a:lnTo>
                    <a:pt x="2304" y="5775"/>
                  </a:lnTo>
                  <a:lnTo>
                    <a:pt x="0" y="12209"/>
                  </a:lnTo>
                  <a:lnTo>
                    <a:pt x="281" y="49542"/>
                  </a:lnTo>
                  <a:lnTo>
                    <a:pt x="7044" y="96256"/>
                  </a:lnTo>
                  <a:lnTo>
                    <a:pt x="10522" y="134910"/>
                  </a:lnTo>
                  <a:lnTo>
                    <a:pt x="12046" y="137212"/>
                  </a:lnTo>
                  <a:lnTo>
                    <a:pt x="23558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3945"/>
            <p:cNvSpPr/>
            <p:nvPr>
              <p:custDataLst>
                <p:tags r:id="rId76"/>
              </p:custDataLst>
            </p:nvPr>
          </p:nvSpPr>
          <p:spPr>
            <a:xfrm>
              <a:off x="9645650" y="11049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5467" y="38100"/>
                  </a:lnTo>
                  <a:lnTo>
                    <a:pt x="46294" y="23173"/>
                  </a:lnTo>
                  <a:lnTo>
                    <a:pt x="86862" y="14089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3946"/>
            <p:cNvSpPr/>
            <p:nvPr>
              <p:custDataLst>
                <p:tags r:id="rId77"/>
              </p:custDataLst>
            </p:nvPr>
          </p:nvSpPr>
          <p:spPr>
            <a:xfrm>
              <a:off x="8925873" y="794461"/>
              <a:ext cx="129228" cy="9298"/>
            </a:xfrm>
            <a:custGeom>
              <a:avLst/>
              <a:gdLst/>
              <a:ahLst/>
              <a:cxnLst/>
              <a:rect l="0" t="0" r="0" b="0"/>
              <a:pathLst>
                <a:path w="129228" h="9298">
                  <a:moveTo>
                    <a:pt x="14927" y="5639"/>
                  </a:moveTo>
                  <a:lnTo>
                    <a:pt x="14927" y="5639"/>
                  </a:lnTo>
                  <a:lnTo>
                    <a:pt x="11556" y="5639"/>
                  </a:lnTo>
                  <a:lnTo>
                    <a:pt x="8020" y="7520"/>
                  </a:lnTo>
                  <a:lnTo>
                    <a:pt x="6088" y="9010"/>
                  </a:lnTo>
                  <a:lnTo>
                    <a:pt x="4096" y="9297"/>
                  </a:lnTo>
                  <a:lnTo>
                    <a:pt x="0" y="7735"/>
                  </a:lnTo>
                  <a:lnTo>
                    <a:pt x="1448" y="6331"/>
                  </a:lnTo>
                  <a:lnTo>
                    <a:pt x="10582" y="2889"/>
                  </a:lnTo>
                  <a:lnTo>
                    <a:pt x="48876" y="0"/>
                  </a:lnTo>
                  <a:lnTo>
                    <a:pt x="91142" y="1311"/>
                  </a:lnTo>
                  <a:lnTo>
                    <a:pt x="129227" y="5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3947"/>
            <p:cNvSpPr/>
            <p:nvPr>
              <p:custDataLst>
                <p:tags r:id="rId78"/>
              </p:custDataLst>
            </p:nvPr>
          </p:nvSpPr>
          <p:spPr>
            <a:xfrm>
              <a:off x="9880600" y="991899"/>
              <a:ext cx="254001" cy="115428"/>
            </a:xfrm>
            <a:custGeom>
              <a:avLst/>
              <a:gdLst/>
              <a:ahLst/>
              <a:cxnLst/>
              <a:rect l="0" t="0" r="0" b="0"/>
              <a:pathLst>
                <a:path w="254001" h="115428">
                  <a:moveTo>
                    <a:pt x="0" y="24101"/>
                  </a:moveTo>
                  <a:lnTo>
                    <a:pt x="0" y="24101"/>
                  </a:lnTo>
                  <a:lnTo>
                    <a:pt x="0" y="9795"/>
                  </a:lnTo>
                  <a:lnTo>
                    <a:pt x="1411" y="7508"/>
                  </a:lnTo>
                  <a:lnTo>
                    <a:pt x="6741" y="3086"/>
                  </a:lnTo>
                  <a:lnTo>
                    <a:pt x="13814" y="650"/>
                  </a:lnTo>
                  <a:lnTo>
                    <a:pt x="17677" y="0"/>
                  </a:lnTo>
                  <a:lnTo>
                    <a:pt x="39967" y="5828"/>
                  </a:lnTo>
                  <a:lnTo>
                    <a:pt x="68259" y="20439"/>
                  </a:lnTo>
                  <a:lnTo>
                    <a:pt x="78785" y="28588"/>
                  </a:lnTo>
                  <a:lnTo>
                    <a:pt x="86285" y="42558"/>
                  </a:lnTo>
                  <a:lnTo>
                    <a:pt x="89274" y="51223"/>
                  </a:lnTo>
                  <a:lnTo>
                    <a:pt x="89150" y="59821"/>
                  </a:lnTo>
                  <a:lnTo>
                    <a:pt x="83366" y="76900"/>
                  </a:lnTo>
                  <a:lnTo>
                    <a:pt x="71582" y="95641"/>
                  </a:lnTo>
                  <a:lnTo>
                    <a:pt x="57686" y="103639"/>
                  </a:lnTo>
                  <a:lnTo>
                    <a:pt x="30799" y="115427"/>
                  </a:lnTo>
                  <a:lnTo>
                    <a:pt x="29001" y="115324"/>
                  </a:lnTo>
                  <a:lnTo>
                    <a:pt x="27801" y="114549"/>
                  </a:lnTo>
                  <a:lnTo>
                    <a:pt x="27000" y="113328"/>
                  </a:lnTo>
                  <a:lnTo>
                    <a:pt x="26112" y="110089"/>
                  </a:lnTo>
                  <a:lnTo>
                    <a:pt x="42463" y="97557"/>
                  </a:lnTo>
                  <a:lnTo>
                    <a:pt x="83255" y="74359"/>
                  </a:lnTo>
                  <a:lnTo>
                    <a:pt x="128652" y="43080"/>
                  </a:lnTo>
                  <a:lnTo>
                    <a:pt x="175178" y="6163"/>
                  </a:lnTo>
                  <a:lnTo>
                    <a:pt x="179456" y="2017"/>
                  </a:lnTo>
                  <a:lnTo>
                    <a:pt x="179608" y="912"/>
                  </a:lnTo>
                  <a:lnTo>
                    <a:pt x="179007" y="175"/>
                  </a:lnTo>
                  <a:lnTo>
                    <a:pt x="174573" y="3119"/>
                  </a:lnTo>
                  <a:lnTo>
                    <a:pt x="153488" y="23249"/>
                  </a:lnTo>
                  <a:lnTo>
                    <a:pt x="143945" y="40185"/>
                  </a:lnTo>
                  <a:lnTo>
                    <a:pt x="140414" y="49641"/>
                  </a:lnTo>
                  <a:lnTo>
                    <a:pt x="139470" y="57355"/>
                  </a:lnTo>
                  <a:lnTo>
                    <a:pt x="142184" y="69690"/>
                  </a:lnTo>
                  <a:lnTo>
                    <a:pt x="155018" y="87938"/>
                  </a:lnTo>
                  <a:lnTo>
                    <a:pt x="166263" y="94806"/>
                  </a:lnTo>
                  <a:lnTo>
                    <a:pt x="197472" y="102587"/>
                  </a:lnTo>
                  <a:lnTo>
                    <a:pt x="254000" y="100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3948"/>
            <p:cNvSpPr/>
            <p:nvPr>
              <p:custDataLst>
                <p:tags r:id="rId79"/>
              </p:custDataLst>
            </p:nvPr>
          </p:nvSpPr>
          <p:spPr>
            <a:xfrm>
              <a:off x="8331200" y="876300"/>
              <a:ext cx="25401" cy="5468"/>
            </a:xfrm>
            <a:custGeom>
              <a:avLst/>
              <a:gdLst/>
              <a:ahLst/>
              <a:cxnLst/>
              <a:rect l="0" t="0" r="0" b="0"/>
              <a:pathLst>
                <a:path w="25401" h="5468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6468" y="4364"/>
                  </a:lnTo>
                  <a:lnTo>
                    <a:pt x="9459" y="5467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3949"/>
            <p:cNvSpPr/>
            <p:nvPr>
              <p:custDataLst>
                <p:tags r:id="rId80"/>
              </p:custDataLst>
            </p:nvPr>
          </p:nvSpPr>
          <p:spPr>
            <a:xfrm>
              <a:off x="6705600" y="768350"/>
              <a:ext cx="49551" cy="247956"/>
            </a:xfrm>
            <a:custGeom>
              <a:avLst/>
              <a:gdLst/>
              <a:ahLst/>
              <a:cxnLst/>
              <a:rect l="0" t="0" r="0" b="0"/>
              <a:pathLst>
                <a:path w="49551" h="247956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9459" y="50901"/>
                  </a:lnTo>
                  <a:lnTo>
                    <a:pt x="22326" y="98129"/>
                  </a:lnTo>
                  <a:lnTo>
                    <a:pt x="28163" y="136427"/>
                  </a:lnTo>
                  <a:lnTo>
                    <a:pt x="34058" y="172362"/>
                  </a:lnTo>
                  <a:lnTo>
                    <a:pt x="42371" y="219608"/>
                  </a:lnTo>
                  <a:lnTo>
                    <a:pt x="49550" y="247049"/>
                  </a:lnTo>
                  <a:lnTo>
                    <a:pt x="49261" y="247955"/>
                  </a:lnTo>
                  <a:lnTo>
                    <a:pt x="48362" y="247148"/>
                  </a:lnTo>
                  <a:lnTo>
                    <a:pt x="46189" y="243193"/>
                  </a:lnTo>
                  <a:lnTo>
                    <a:pt x="4445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3950"/>
            <p:cNvSpPr/>
            <p:nvPr>
              <p:custDataLst>
                <p:tags r:id="rId81"/>
              </p:custDataLst>
            </p:nvPr>
          </p:nvSpPr>
          <p:spPr>
            <a:xfrm>
              <a:off x="7487532" y="863600"/>
              <a:ext cx="107069" cy="29059"/>
            </a:xfrm>
            <a:custGeom>
              <a:avLst/>
              <a:gdLst/>
              <a:ahLst/>
              <a:cxnLst/>
              <a:rect l="0" t="0" r="0" b="0"/>
              <a:pathLst>
                <a:path w="107069" h="29059">
                  <a:moveTo>
                    <a:pt x="5468" y="25400"/>
                  </a:moveTo>
                  <a:lnTo>
                    <a:pt x="5468" y="25400"/>
                  </a:lnTo>
                  <a:lnTo>
                    <a:pt x="5468" y="28771"/>
                  </a:lnTo>
                  <a:lnTo>
                    <a:pt x="4763" y="29058"/>
                  </a:lnTo>
                  <a:lnTo>
                    <a:pt x="0" y="26021"/>
                  </a:lnTo>
                  <a:lnTo>
                    <a:pt x="1391" y="23795"/>
                  </a:lnTo>
                  <a:lnTo>
                    <a:pt x="2750" y="22213"/>
                  </a:lnTo>
                  <a:lnTo>
                    <a:pt x="9904" y="20456"/>
                  </a:lnTo>
                  <a:lnTo>
                    <a:pt x="56919" y="10294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3951"/>
            <p:cNvSpPr/>
            <p:nvPr>
              <p:custDataLst>
                <p:tags r:id="rId82"/>
              </p:custDataLst>
            </p:nvPr>
          </p:nvSpPr>
          <p:spPr>
            <a:xfrm>
              <a:off x="6937179" y="793750"/>
              <a:ext cx="60522" cy="209551"/>
            </a:xfrm>
            <a:custGeom>
              <a:avLst/>
              <a:gdLst/>
              <a:ahLst/>
              <a:cxnLst/>
              <a:rect l="0" t="0" r="0" b="0"/>
              <a:pathLst>
                <a:path w="60522" h="2095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6" y="10670"/>
                  </a:lnTo>
                  <a:lnTo>
                    <a:pt x="11884" y="57381"/>
                  </a:lnTo>
                  <a:lnTo>
                    <a:pt x="23061" y="95319"/>
                  </a:lnTo>
                  <a:lnTo>
                    <a:pt x="35310" y="135252"/>
                  </a:lnTo>
                  <a:lnTo>
                    <a:pt x="47877" y="172719"/>
                  </a:lnTo>
                  <a:lnTo>
                    <a:pt x="60521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3952"/>
            <p:cNvSpPr/>
            <p:nvPr>
              <p:custDataLst>
                <p:tags r:id="rId83"/>
              </p:custDataLst>
            </p:nvPr>
          </p:nvSpPr>
          <p:spPr>
            <a:xfrm>
              <a:off x="6871843" y="857250"/>
              <a:ext cx="163958" cy="44189"/>
            </a:xfrm>
            <a:custGeom>
              <a:avLst/>
              <a:gdLst/>
              <a:ahLst/>
              <a:cxnLst/>
              <a:rect l="0" t="0" r="0" b="0"/>
              <a:pathLst>
                <a:path w="163958" h="44189">
                  <a:moveTo>
                    <a:pt x="11557" y="38100"/>
                  </a:moveTo>
                  <a:lnTo>
                    <a:pt x="11557" y="38100"/>
                  </a:lnTo>
                  <a:lnTo>
                    <a:pt x="8186" y="41471"/>
                  </a:lnTo>
                  <a:lnTo>
                    <a:pt x="4649" y="43126"/>
                  </a:lnTo>
                  <a:lnTo>
                    <a:pt x="0" y="44188"/>
                  </a:lnTo>
                  <a:lnTo>
                    <a:pt x="38603" y="43729"/>
                  </a:lnTo>
                  <a:lnTo>
                    <a:pt x="85991" y="35658"/>
                  </a:lnTo>
                  <a:lnTo>
                    <a:pt x="129741" y="20684"/>
                  </a:lnTo>
                  <a:lnTo>
                    <a:pt x="1639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3953"/>
            <p:cNvSpPr/>
            <p:nvPr>
              <p:custDataLst>
                <p:tags r:id="rId84"/>
              </p:custDataLst>
            </p:nvPr>
          </p:nvSpPr>
          <p:spPr>
            <a:xfrm>
              <a:off x="7190891" y="794089"/>
              <a:ext cx="213210" cy="159196"/>
            </a:xfrm>
            <a:custGeom>
              <a:avLst/>
              <a:gdLst/>
              <a:ahLst/>
              <a:cxnLst/>
              <a:rect l="0" t="0" r="0" b="0"/>
              <a:pathLst>
                <a:path w="213210" h="159196">
                  <a:moveTo>
                    <a:pt x="3659" y="12361"/>
                  </a:moveTo>
                  <a:lnTo>
                    <a:pt x="3659" y="12361"/>
                  </a:lnTo>
                  <a:lnTo>
                    <a:pt x="3657" y="8990"/>
                  </a:lnTo>
                  <a:lnTo>
                    <a:pt x="1777" y="5453"/>
                  </a:lnTo>
                  <a:lnTo>
                    <a:pt x="288" y="3523"/>
                  </a:lnTo>
                  <a:lnTo>
                    <a:pt x="0" y="2235"/>
                  </a:lnTo>
                  <a:lnTo>
                    <a:pt x="514" y="1377"/>
                  </a:lnTo>
                  <a:lnTo>
                    <a:pt x="1563" y="805"/>
                  </a:lnTo>
                  <a:lnTo>
                    <a:pt x="6408" y="0"/>
                  </a:lnTo>
                  <a:lnTo>
                    <a:pt x="34645" y="6209"/>
                  </a:lnTo>
                  <a:lnTo>
                    <a:pt x="70431" y="26354"/>
                  </a:lnTo>
                  <a:lnTo>
                    <a:pt x="84841" y="40453"/>
                  </a:lnTo>
                  <a:lnTo>
                    <a:pt x="102737" y="70779"/>
                  </a:lnTo>
                  <a:lnTo>
                    <a:pt x="107667" y="89360"/>
                  </a:lnTo>
                  <a:lnTo>
                    <a:pt x="104213" y="108907"/>
                  </a:lnTo>
                  <a:lnTo>
                    <a:pt x="88117" y="143458"/>
                  </a:lnTo>
                  <a:lnTo>
                    <a:pt x="75564" y="157351"/>
                  </a:lnTo>
                  <a:lnTo>
                    <a:pt x="70646" y="159116"/>
                  </a:lnTo>
                  <a:lnTo>
                    <a:pt x="59536" y="159195"/>
                  </a:lnTo>
                  <a:lnTo>
                    <a:pt x="55022" y="156111"/>
                  </a:lnTo>
                  <a:lnTo>
                    <a:pt x="48124" y="145159"/>
                  </a:lnTo>
                  <a:lnTo>
                    <a:pt x="46470" y="132766"/>
                  </a:lnTo>
                  <a:lnTo>
                    <a:pt x="47016" y="126498"/>
                  </a:lnTo>
                  <a:lnTo>
                    <a:pt x="57898" y="100821"/>
                  </a:lnTo>
                  <a:lnTo>
                    <a:pt x="92861" y="57330"/>
                  </a:lnTo>
                  <a:lnTo>
                    <a:pt x="134923" y="25326"/>
                  </a:lnTo>
                  <a:lnTo>
                    <a:pt x="158381" y="9934"/>
                  </a:lnTo>
                  <a:lnTo>
                    <a:pt x="159723" y="10037"/>
                  </a:lnTo>
                  <a:lnTo>
                    <a:pt x="160618" y="10812"/>
                  </a:lnTo>
                  <a:lnTo>
                    <a:pt x="159806" y="11328"/>
                  </a:lnTo>
                  <a:lnTo>
                    <a:pt x="155137" y="11902"/>
                  </a:lnTo>
                  <a:lnTo>
                    <a:pt x="152622" y="14877"/>
                  </a:lnTo>
                  <a:lnTo>
                    <a:pt x="132029" y="55633"/>
                  </a:lnTo>
                  <a:lnTo>
                    <a:pt x="129454" y="64493"/>
                  </a:lnTo>
                  <a:lnTo>
                    <a:pt x="130359" y="81862"/>
                  </a:lnTo>
                  <a:lnTo>
                    <a:pt x="136920" y="101863"/>
                  </a:lnTo>
                  <a:lnTo>
                    <a:pt x="139066" y="105896"/>
                  </a:lnTo>
                  <a:lnTo>
                    <a:pt x="144025" y="108584"/>
                  </a:lnTo>
                  <a:lnTo>
                    <a:pt x="158942" y="111571"/>
                  </a:lnTo>
                  <a:lnTo>
                    <a:pt x="213209" y="1076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3954"/>
            <p:cNvSpPr/>
            <p:nvPr>
              <p:custDataLst>
                <p:tags r:id="rId85"/>
              </p:custDataLst>
            </p:nvPr>
          </p:nvSpPr>
          <p:spPr>
            <a:xfrm>
              <a:off x="8191500" y="8763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3955"/>
            <p:cNvSpPr/>
            <p:nvPr>
              <p:custDataLst>
                <p:tags r:id="rId86"/>
              </p:custDataLst>
            </p:nvPr>
          </p:nvSpPr>
          <p:spPr>
            <a:xfrm>
              <a:off x="8020050" y="901700"/>
              <a:ext cx="31751" cy="10009"/>
            </a:xfrm>
            <a:custGeom>
              <a:avLst/>
              <a:gdLst/>
              <a:ahLst/>
              <a:cxnLst/>
              <a:rect l="0" t="0" r="0" b="0"/>
              <a:pathLst>
                <a:path w="31751" h="10009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4363" y="10008"/>
                  </a:lnTo>
                  <a:lnTo>
                    <a:pt x="5025" y="9494"/>
                  </a:lnTo>
                  <a:lnTo>
                    <a:pt x="5467" y="8446"/>
                  </a:lnTo>
                  <a:lnTo>
                    <a:pt x="6467" y="7747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3956"/>
            <p:cNvSpPr/>
            <p:nvPr>
              <p:custDataLst>
                <p:tags r:id="rId87"/>
              </p:custDataLst>
            </p:nvPr>
          </p:nvSpPr>
          <p:spPr>
            <a:xfrm>
              <a:off x="7842250" y="914400"/>
              <a:ext cx="82551" cy="25401"/>
            </a:xfrm>
            <a:custGeom>
              <a:avLst/>
              <a:gdLst/>
              <a:ahLst/>
              <a:cxnLst/>
              <a:rect l="0" t="0" r="0" b="0"/>
              <a:pathLst>
                <a:path w="825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6907" y="21637"/>
                  </a:lnTo>
                  <a:lnTo>
                    <a:pt x="8838" y="18658"/>
                  </a:lnTo>
                  <a:lnTo>
                    <a:pt x="16628" y="13466"/>
                  </a:lnTo>
                  <a:lnTo>
                    <a:pt x="27145" y="951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3957"/>
            <p:cNvSpPr/>
            <p:nvPr>
              <p:custDataLst>
                <p:tags r:id="rId88"/>
              </p:custDataLst>
            </p:nvPr>
          </p:nvSpPr>
          <p:spPr>
            <a:xfrm>
              <a:off x="7525012" y="800100"/>
              <a:ext cx="44189" cy="171451"/>
            </a:xfrm>
            <a:custGeom>
              <a:avLst/>
              <a:gdLst/>
              <a:ahLst/>
              <a:cxnLst/>
              <a:rect l="0" t="0" r="0" b="0"/>
              <a:pathLst>
                <a:path w="44189" h="1714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2117"/>
                  </a:lnTo>
                  <a:lnTo>
                    <a:pt x="0" y="29886"/>
                  </a:lnTo>
                  <a:lnTo>
                    <a:pt x="8561" y="73925"/>
                  </a:lnTo>
                  <a:lnTo>
                    <a:pt x="20138" y="114713"/>
                  </a:lnTo>
                  <a:lnTo>
                    <a:pt x="44188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3958"/>
            <p:cNvSpPr/>
            <p:nvPr>
              <p:custDataLst>
                <p:tags r:id="rId89"/>
              </p:custDataLst>
            </p:nvPr>
          </p:nvSpPr>
          <p:spPr>
            <a:xfrm>
              <a:off x="6400800" y="927100"/>
              <a:ext cx="5511801" cy="682787"/>
            </a:xfrm>
            <a:custGeom>
              <a:avLst/>
              <a:gdLst/>
              <a:ahLst/>
              <a:cxnLst/>
              <a:rect l="0" t="0" r="0" b="0"/>
              <a:pathLst>
                <a:path w="5511801" h="682787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20394" y="41442"/>
                  </a:lnTo>
                  <a:lnTo>
                    <a:pt x="29482" y="80100"/>
                  </a:lnTo>
                  <a:lnTo>
                    <a:pt x="35939" y="116867"/>
                  </a:lnTo>
                  <a:lnTo>
                    <a:pt x="43025" y="162882"/>
                  </a:lnTo>
                  <a:lnTo>
                    <a:pt x="49932" y="195629"/>
                  </a:lnTo>
                  <a:lnTo>
                    <a:pt x="55011" y="242428"/>
                  </a:lnTo>
                  <a:lnTo>
                    <a:pt x="59887" y="287574"/>
                  </a:lnTo>
                  <a:lnTo>
                    <a:pt x="62429" y="332230"/>
                  </a:lnTo>
                  <a:lnTo>
                    <a:pt x="63182" y="376741"/>
                  </a:lnTo>
                  <a:lnTo>
                    <a:pt x="66776" y="417838"/>
                  </a:lnTo>
                  <a:lnTo>
                    <a:pt x="68939" y="456826"/>
                  </a:lnTo>
                  <a:lnTo>
                    <a:pt x="65306" y="497787"/>
                  </a:lnTo>
                  <a:lnTo>
                    <a:pt x="63738" y="541637"/>
                  </a:lnTo>
                  <a:lnTo>
                    <a:pt x="63521" y="583808"/>
                  </a:lnTo>
                  <a:lnTo>
                    <a:pt x="69773" y="629738"/>
                  </a:lnTo>
                  <a:lnTo>
                    <a:pt x="71696" y="634543"/>
                  </a:lnTo>
                  <a:lnTo>
                    <a:pt x="79308" y="644322"/>
                  </a:lnTo>
                  <a:lnTo>
                    <a:pt x="82990" y="646199"/>
                  </a:lnTo>
                  <a:lnTo>
                    <a:pt x="95289" y="647568"/>
                  </a:lnTo>
                  <a:lnTo>
                    <a:pt x="97393" y="647612"/>
                  </a:lnTo>
                  <a:lnTo>
                    <a:pt x="142718" y="636332"/>
                  </a:lnTo>
                  <a:lnTo>
                    <a:pt x="184326" y="622254"/>
                  </a:lnTo>
                  <a:lnTo>
                    <a:pt x="229173" y="609596"/>
                  </a:lnTo>
                  <a:lnTo>
                    <a:pt x="276306" y="596900"/>
                  </a:lnTo>
                  <a:lnTo>
                    <a:pt x="322032" y="590681"/>
                  </a:lnTo>
                  <a:lnTo>
                    <a:pt x="362427" y="583808"/>
                  </a:lnTo>
                  <a:lnTo>
                    <a:pt x="404377" y="579027"/>
                  </a:lnTo>
                  <a:lnTo>
                    <a:pt x="448046" y="573013"/>
                  </a:lnTo>
                  <a:lnTo>
                    <a:pt x="488510" y="567793"/>
                  </a:lnTo>
                  <a:lnTo>
                    <a:pt x="531780" y="565933"/>
                  </a:lnTo>
                  <a:lnTo>
                    <a:pt x="576587" y="564676"/>
                  </a:lnTo>
                  <a:lnTo>
                    <a:pt x="608803" y="561882"/>
                  </a:lnTo>
                  <a:lnTo>
                    <a:pt x="643818" y="560170"/>
                  </a:lnTo>
                  <a:lnTo>
                    <a:pt x="682664" y="558703"/>
                  </a:lnTo>
                  <a:lnTo>
                    <a:pt x="728150" y="555700"/>
                  </a:lnTo>
                  <a:lnTo>
                    <a:pt x="774707" y="552013"/>
                  </a:lnTo>
                  <a:lnTo>
                    <a:pt x="821975" y="548728"/>
                  </a:lnTo>
                  <a:lnTo>
                    <a:pt x="846434" y="547852"/>
                  </a:lnTo>
                  <a:lnTo>
                    <a:pt x="871206" y="547268"/>
                  </a:lnTo>
                  <a:lnTo>
                    <a:pt x="896893" y="546173"/>
                  </a:lnTo>
                  <a:lnTo>
                    <a:pt x="923190" y="544737"/>
                  </a:lnTo>
                  <a:lnTo>
                    <a:pt x="949893" y="543075"/>
                  </a:lnTo>
                  <a:lnTo>
                    <a:pt x="977573" y="541261"/>
                  </a:lnTo>
                  <a:lnTo>
                    <a:pt x="1005903" y="539346"/>
                  </a:lnTo>
                  <a:lnTo>
                    <a:pt x="1034669" y="537364"/>
                  </a:lnTo>
                  <a:lnTo>
                    <a:pt x="1064430" y="535337"/>
                  </a:lnTo>
                  <a:lnTo>
                    <a:pt x="1094853" y="533280"/>
                  </a:lnTo>
                  <a:lnTo>
                    <a:pt x="1125718" y="531204"/>
                  </a:lnTo>
                  <a:lnTo>
                    <a:pt x="1158995" y="529819"/>
                  </a:lnTo>
                  <a:lnTo>
                    <a:pt x="1193881" y="528896"/>
                  </a:lnTo>
                  <a:lnTo>
                    <a:pt x="1229837" y="528281"/>
                  </a:lnTo>
                  <a:lnTo>
                    <a:pt x="1265802" y="527165"/>
                  </a:lnTo>
                  <a:lnTo>
                    <a:pt x="1301773" y="525715"/>
                  </a:lnTo>
                  <a:lnTo>
                    <a:pt x="1337749" y="524044"/>
                  </a:lnTo>
                  <a:lnTo>
                    <a:pt x="1373022" y="522224"/>
                  </a:lnTo>
                  <a:lnTo>
                    <a:pt x="1407826" y="520305"/>
                  </a:lnTo>
                  <a:lnTo>
                    <a:pt x="1442317" y="518320"/>
                  </a:lnTo>
                  <a:lnTo>
                    <a:pt x="1478717" y="516291"/>
                  </a:lnTo>
                  <a:lnTo>
                    <a:pt x="1516389" y="514233"/>
                  </a:lnTo>
                  <a:lnTo>
                    <a:pt x="1554909" y="512155"/>
                  </a:lnTo>
                  <a:lnTo>
                    <a:pt x="1594700" y="510065"/>
                  </a:lnTo>
                  <a:lnTo>
                    <a:pt x="1635340" y="507965"/>
                  </a:lnTo>
                  <a:lnTo>
                    <a:pt x="1676543" y="505860"/>
                  </a:lnTo>
                  <a:lnTo>
                    <a:pt x="1718827" y="504457"/>
                  </a:lnTo>
                  <a:lnTo>
                    <a:pt x="1761836" y="503521"/>
                  </a:lnTo>
                  <a:lnTo>
                    <a:pt x="1805324" y="502897"/>
                  </a:lnTo>
                  <a:lnTo>
                    <a:pt x="1849838" y="501776"/>
                  </a:lnTo>
                  <a:lnTo>
                    <a:pt x="1895035" y="500323"/>
                  </a:lnTo>
                  <a:lnTo>
                    <a:pt x="1940691" y="498649"/>
                  </a:lnTo>
                  <a:lnTo>
                    <a:pt x="1988060" y="497532"/>
                  </a:lnTo>
                  <a:lnTo>
                    <a:pt x="2036573" y="496788"/>
                  </a:lnTo>
                  <a:lnTo>
                    <a:pt x="2085849" y="496292"/>
                  </a:lnTo>
                  <a:lnTo>
                    <a:pt x="2132811" y="495961"/>
                  </a:lnTo>
                  <a:lnTo>
                    <a:pt x="2178229" y="495741"/>
                  </a:lnTo>
                  <a:lnTo>
                    <a:pt x="2222620" y="495594"/>
                  </a:lnTo>
                  <a:lnTo>
                    <a:pt x="2268441" y="495496"/>
                  </a:lnTo>
                  <a:lnTo>
                    <a:pt x="2315216" y="495431"/>
                  </a:lnTo>
                  <a:lnTo>
                    <a:pt x="2362627" y="495387"/>
                  </a:lnTo>
                  <a:lnTo>
                    <a:pt x="2409757" y="496064"/>
                  </a:lnTo>
                  <a:lnTo>
                    <a:pt x="2456699" y="497220"/>
                  </a:lnTo>
                  <a:lnTo>
                    <a:pt x="2503515" y="498697"/>
                  </a:lnTo>
                  <a:lnTo>
                    <a:pt x="2550248" y="499681"/>
                  </a:lnTo>
                  <a:lnTo>
                    <a:pt x="2596927" y="500338"/>
                  </a:lnTo>
                  <a:lnTo>
                    <a:pt x="2643568" y="500775"/>
                  </a:lnTo>
                  <a:lnTo>
                    <a:pt x="2690889" y="501067"/>
                  </a:lnTo>
                  <a:lnTo>
                    <a:pt x="2738665" y="501261"/>
                  </a:lnTo>
                  <a:lnTo>
                    <a:pt x="2786742" y="501391"/>
                  </a:lnTo>
                  <a:lnTo>
                    <a:pt x="2835023" y="502888"/>
                  </a:lnTo>
                  <a:lnTo>
                    <a:pt x="2883437" y="505298"/>
                  </a:lnTo>
                  <a:lnTo>
                    <a:pt x="2931941" y="508315"/>
                  </a:lnTo>
                  <a:lnTo>
                    <a:pt x="2979802" y="510327"/>
                  </a:lnTo>
                  <a:lnTo>
                    <a:pt x="3027228" y="511668"/>
                  </a:lnTo>
                  <a:lnTo>
                    <a:pt x="3074370" y="512562"/>
                  </a:lnTo>
                  <a:lnTo>
                    <a:pt x="3119906" y="513863"/>
                  </a:lnTo>
                  <a:lnTo>
                    <a:pt x="3164377" y="515437"/>
                  </a:lnTo>
                  <a:lnTo>
                    <a:pt x="3208134" y="517191"/>
                  </a:lnTo>
                  <a:lnTo>
                    <a:pt x="3252828" y="519066"/>
                  </a:lnTo>
                  <a:lnTo>
                    <a:pt x="3298145" y="521022"/>
                  </a:lnTo>
                  <a:lnTo>
                    <a:pt x="3343880" y="523031"/>
                  </a:lnTo>
                  <a:lnTo>
                    <a:pt x="3389893" y="525076"/>
                  </a:lnTo>
                  <a:lnTo>
                    <a:pt x="3436090" y="527145"/>
                  </a:lnTo>
                  <a:lnTo>
                    <a:pt x="3482408" y="529230"/>
                  </a:lnTo>
                  <a:lnTo>
                    <a:pt x="3528813" y="532031"/>
                  </a:lnTo>
                  <a:lnTo>
                    <a:pt x="3575269" y="535310"/>
                  </a:lnTo>
                  <a:lnTo>
                    <a:pt x="3621763" y="538906"/>
                  </a:lnTo>
                  <a:lnTo>
                    <a:pt x="3668988" y="542010"/>
                  </a:lnTo>
                  <a:lnTo>
                    <a:pt x="3716695" y="544784"/>
                  </a:lnTo>
                  <a:lnTo>
                    <a:pt x="3764729" y="547340"/>
                  </a:lnTo>
                  <a:lnTo>
                    <a:pt x="3810865" y="549749"/>
                  </a:lnTo>
                  <a:lnTo>
                    <a:pt x="3855731" y="552060"/>
                  </a:lnTo>
                  <a:lnTo>
                    <a:pt x="3899753" y="554307"/>
                  </a:lnTo>
                  <a:lnTo>
                    <a:pt x="3943216" y="557216"/>
                  </a:lnTo>
                  <a:lnTo>
                    <a:pt x="3986299" y="560566"/>
                  </a:lnTo>
                  <a:lnTo>
                    <a:pt x="4029133" y="564211"/>
                  </a:lnTo>
                  <a:lnTo>
                    <a:pt x="4071094" y="567346"/>
                  </a:lnTo>
                  <a:lnTo>
                    <a:pt x="4112472" y="570142"/>
                  </a:lnTo>
                  <a:lnTo>
                    <a:pt x="4153467" y="572711"/>
                  </a:lnTo>
                  <a:lnTo>
                    <a:pt x="4196317" y="575130"/>
                  </a:lnTo>
                  <a:lnTo>
                    <a:pt x="4240405" y="577447"/>
                  </a:lnTo>
                  <a:lnTo>
                    <a:pt x="4285320" y="579698"/>
                  </a:lnTo>
                  <a:lnTo>
                    <a:pt x="4328668" y="582610"/>
                  </a:lnTo>
                  <a:lnTo>
                    <a:pt x="4370974" y="585962"/>
                  </a:lnTo>
                  <a:lnTo>
                    <a:pt x="4412583" y="589608"/>
                  </a:lnTo>
                  <a:lnTo>
                    <a:pt x="4453022" y="593450"/>
                  </a:lnTo>
                  <a:lnTo>
                    <a:pt x="4492683" y="597422"/>
                  </a:lnTo>
                  <a:lnTo>
                    <a:pt x="4531820" y="601481"/>
                  </a:lnTo>
                  <a:lnTo>
                    <a:pt x="4569908" y="604893"/>
                  </a:lnTo>
                  <a:lnTo>
                    <a:pt x="4607296" y="607873"/>
                  </a:lnTo>
                  <a:lnTo>
                    <a:pt x="4644213" y="610565"/>
                  </a:lnTo>
                  <a:lnTo>
                    <a:pt x="4679408" y="613771"/>
                  </a:lnTo>
                  <a:lnTo>
                    <a:pt x="4713456" y="617320"/>
                  </a:lnTo>
                  <a:lnTo>
                    <a:pt x="4746739" y="621097"/>
                  </a:lnTo>
                  <a:lnTo>
                    <a:pt x="4780214" y="625025"/>
                  </a:lnTo>
                  <a:lnTo>
                    <a:pt x="4813821" y="629056"/>
                  </a:lnTo>
                  <a:lnTo>
                    <a:pt x="4847513" y="633154"/>
                  </a:lnTo>
                  <a:lnTo>
                    <a:pt x="4879853" y="636591"/>
                  </a:lnTo>
                  <a:lnTo>
                    <a:pt x="4911291" y="639589"/>
                  </a:lnTo>
                  <a:lnTo>
                    <a:pt x="4942127" y="642293"/>
                  </a:lnTo>
                  <a:lnTo>
                    <a:pt x="4971151" y="644801"/>
                  </a:lnTo>
                  <a:lnTo>
                    <a:pt x="4998967" y="647178"/>
                  </a:lnTo>
                  <a:lnTo>
                    <a:pt x="5025978" y="649469"/>
                  </a:lnTo>
                  <a:lnTo>
                    <a:pt x="5051745" y="652407"/>
                  </a:lnTo>
                  <a:lnTo>
                    <a:pt x="5076686" y="655777"/>
                  </a:lnTo>
                  <a:lnTo>
                    <a:pt x="5101075" y="659435"/>
                  </a:lnTo>
                  <a:lnTo>
                    <a:pt x="5125093" y="662579"/>
                  </a:lnTo>
                  <a:lnTo>
                    <a:pt x="5172477" y="667953"/>
                  </a:lnTo>
                  <a:lnTo>
                    <a:pt x="5215646" y="672694"/>
                  </a:lnTo>
                  <a:lnTo>
                    <a:pt x="5255292" y="676447"/>
                  </a:lnTo>
                  <a:lnTo>
                    <a:pt x="5291727" y="678115"/>
                  </a:lnTo>
                  <a:lnTo>
                    <a:pt x="5326736" y="678857"/>
                  </a:lnTo>
                  <a:lnTo>
                    <a:pt x="5359701" y="679186"/>
                  </a:lnTo>
                  <a:lnTo>
                    <a:pt x="5404176" y="680077"/>
                  </a:lnTo>
                  <a:lnTo>
                    <a:pt x="5438566" y="682786"/>
                  </a:lnTo>
                  <a:lnTo>
                    <a:pt x="5485627" y="680135"/>
                  </a:lnTo>
                  <a:lnTo>
                    <a:pt x="5511800" y="673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3959"/>
            <p:cNvSpPr/>
            <p:nvPr>
              <p:custDataLst>
                <p:tags r:id="rId90"/>
              </p:custDataLst>
            </p:nvPr>
          </p:nvSpPr>
          <p:spPr>
            <a:xfrm>
              <a:off x="6273802" y="6350"/>
              <a:ext cx="146049" cy="996949"/>
            </a:xfrm>
            <a:custGeom>
              <a:avLst/>
              <a:gdLst/>
              <a:ahLst/>
              <a:cxnLst/>
              <a:rect l="0" t="0" r="0" b="0"/>
              <a:pathLst>
                <a:path w="146049" h="996949">
                  <a:moveTo>
                    <a:pt x="146048" y="984250"/>
                  </a:moveTo>
                  <a:lnTo>
                    <a:pt x="146048" y="984250"/>
                  </a:lnTo>
                  <a:lnTo>
                    <a:pt x="135909" y="988614"/>
                  </a:lnTo>
                  <a:lnTo>
                    <a:pt x="125092" y="990717"/>
                  </a:lnTo>
                  <a:lnTo>
                    <a:pt x="114758" y="995510"/>
                  </a:lnTo>
                  <a:lnTo>
                    <a:pt x="107959" y="996948"/>
                  </a:lnTo>
                  <a:lnTo>
                    <a:pt x="103584" y="958268"/>
                  </a:lnTo>
                  <a:lnTo>
                    <a:pt x="101989" y="919799"/>
                  </a:lnTo>
                  <a:lnTo>
                    <a:pt x="101675" y="874858"/>
                  </a:lnTo>
                  <a:lnTo>
                    <a:pt x="100908" y="837601"/>
                  </a:lnTo>
                  <a:lnTo>
                    <a:pt x="96533" y="798825"/>
                  </a:lnTo>
                  <a:lnTo>
                    <a:pt x="91473" y="754724"/>
                  </a:lnTo>
                  <a:lnTo>
                    <a:pt x="88956" y="719000"/>
                  </a:lnTo>
                  <a:lnTo>
                    <a:pt x="84760" y="672589"/>
                  </a:lnTo>
                  <a:lnTo>
                    <a:pt x="82498" y="633124"/>
                  </a:lnTo>
                  <a:lnTo>
                    <a:pt x="77672" y="588034"/>
                  </a:lnTo>
                  <a:lnTo>
                    <a:pt x="71775" y="546530"/>
                  </a:lnTo>
                  <a:lnTo>
                    <a:pt x="65559" y="502562"/>
                  </a:lnTo>
                  <a:lnTo>
                    <a:pt x="59954" y="456921"/>
                  </a:lnTo>
                  <a:lnTo>
                    <a:pt x="57274" y="420742"/>
                  </a:lnTo>
                  <a:lnTo>
                    <a:pt x="54147" y="388785"/>
                  </a:lnTo>
                  <a:lnTo>
                    <a:pt x="50405" y="353416"/>
                  </a:lnTo>
                  <a:lnTo>
                    <a:pt x="44332" y="307210"/>
                  </a:lnTo>
                  <a:lnTo>
                    <a:pt x="36183" y="264357"/>
                  </a:lnTo>
                  <a:lnTo>
                    <a:pt x="28780" y="227559"/>
                  </a:lnTo>
                  <a:lnTo>
                    <a:pt x="20786" y="190037"/>
                  </a:lnTo>
                  <a:lnTo>
                    <a:pt x="15094" y="146697"/>
                  </a:lnTo>
                  <a:lnTo>
                    <a:pt x="11881" y="115293"/>
                  </a:lnTo>
                  <a:lnTo>
                    <a:pt x="8101" y="82286"/>
                  </a:lnTo>
                  <a:lnTo>
                    <a:pt x="2713" y="42020"/>
                  </a:lnTo>
                  <a:lnTo>
                    <a:pt x="0" y="62"/>
                  </a:lnTo>
                  <a:lnTo>
                    <a:pt x="63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7" name="SMARTInkShape-Group794"/>
          <p:cNvGrpSpPr/>
          <p:nvPr/>
        </p:nvGrpSpPr>
        <p:grpSpPr>
          <a:xfrm>
            <a:off x="4438760" y="3321050"/>
            <a:ext cx="1319681" cy="419370"/>
            <a:chOff x="4438760" y="3321050"/>
            <a:chExt cx="1319681" cy="419370"/>
          </a:xfrm>
        </p:grpSpPr>
        <p:sp>
          <p:nvSpPr>
            <p:cNvPr id="469" name="SMARTInkShape-3960"/>
            <p:cNvSpPr/>
            <p:nvPr>
              <p:custDataLst>
                <p:tags r:id="rId60"/>
              </p:custDataLst>
            </p:nvPr>
          </p:nvSpPr>
          <p:spPr>
            <a:xfrm>
              <a:off x="4776083" y="3530600"/>
              <a:ext cx="145168" cy="11556"/>
            </a:xfrm>
            <a:custGeom>
              <a:avLst/>
              <a:gdLst/>
              <a:ahLst/>
              <a:cxnLst/>
              <a:rect l="0" t="0" r="0" b="0"/>
              <a:pathLst>
                <a:path w="145168" h="11556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1822" y="10125"/>
                  </a:lnTo>
                  <a:lnTo>
                    <a:pt x="9491" y="11555"/>
                  </a:lnTo>
                  <a:lnTo>
                    <a:pt x="18074" y="10310"/>
                  </a:lnTo>
                  <a:lnTo>
                    <a:pt x="58894" y="2508"/>
                  </a:lnTo>
                  <a:lnTo>
                    <a:pt x="100817" y="495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3961"/>
            <p:cNvSpPr/>
            <p:nvPr>
              <p:custDataLst>
                <p:tags r:id="rId61"/>
              </p:custDataLst>
            </p:nvPr>
          </p:nvSpPr>
          <p:spPr>
            <a:xfrm>
              <a:off x="5126410" y="3366023"/>
              <a:ext cx="74241" cy="189978"/>
            </a:xfrm>
            <a:custGeom>
              <a:avLst/>
              <a:gdLst/>
              <a:ahLst/>
              <a:cxnLst/>
              <a:rect l="0" t="0" r="0" b="0"/>
              <a:pathLst>
                <a:path w="74241" h="189978">
                  <a:moveTo>
                    <a:pt x="74240" y="12177"/>
                  </a:moveTo>
                  <a:lnTo>
                    <a:pt x="74240" y="12177"/>
                  </a:lnTo>
                  <a:lnTo>
                    <a:pt x="68773" y="1242"/>
                  </a:lnTo>
                  <a:lnTo>
                    <a:pt x="64519" y="261"/>
                  </a:lnTo>
                  <a:lnTo>
                    <a:pt x="61409" y="0"/>
                  </a:lnTo>
                  <a:lnTo>
                    <a:pt x="54190" y="3472"/>
                  </a:lnTo>
                  <a:lnTo>
                    <a:pt x="34688" y="17200"/>
                  </a:lnTo>
                  <a:lnTo>
                    <a:pt x="16660" y="46199"/>
                  </a:lnTo>
                  <a:lnTo>
                    <a:pt x="4655" y="79329"/>
                  </a:lnTo>
                  <a:lnTo>
                    <a:pt x="0" y="118230"/>
                  </a:lnTo>
                  <a:lnTo>
                    <a:pt x="5362" y="154294"/>
                  </a:lnTo>
                  <a:lnTo>
                    <a:pt x="13994" y="170825"/>
                  </a:lnTo>
                  <a:lnTo>
                    <a:pt x="19260" y="177210"/>
                  </a:lnTo>
                  <a:lnTo>
                    <a:pt x="61540" y="1899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3962"/>
            <p:cNvSpPr/>
            <p:nvPr>
              <p:custDataLst>
                <p:tags r:id="rId62"/>
              </p:custDataLst>
            </p:nvPr>
          </p:nvSpPr>
          <p:spPr>
            <a:xfrm>
              <a:off x="5283200" y="34226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1411"/>
                  </a:lnTo>
                  <a:lnTo>
                    <a:pt x="621" y="24419"/>
                  </a:lnTo>
                  <a:lnTo>
                    <a:pt x="6989" y="70836"/>
                  </a:lnTo>
                  <a:lnTo>
                    <a:pt x="17017" y="111346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3963"/>
            <p:cNvSpPr/>
            <p:nvPr>
              <p:custDataLst>
                <p:tags r:id="rId63"/>
              </p:custDataLst>
            </p:nvPr>
          </p:nvSpPr>
          <p:spPr>
            <a:xfrm>
              <a:off x="5670550" y="3321050"/>
              <a:ext cx="87891" cy="247651"/>
            </a:xfrm>
            <a:custGeom>
              <a:avLst/>
              <a:gdLst/>
              <a:ahLst/>
              <a:cxnLst/>
              <a:rect l="0" t="0" r="0" b="0"/>
              <a:pathLst>
                <a:path w="87891" h="247651">
                  <a:moveTo>
                    <a:pt x="12700" y="0"/>
                  </a:moveTo>
                  <a:lnTo>
                    <a:pt x="12700" y="0"/>
                  </a:lnTo>
                  <a:lnTo>
                    <a:pt x="57512" y="32603"/>
                  </a:lnTo>
                  <a:lnTo>
                    <a:pt x="77405" y="54423"/>
                  </a:lnTo>
                  <a:lnTo>
                    <a:pt x="83791" y="74283"/>
                  </a:lnTo>
                  <a:lnTo>
                    <a:pt x="87890" y="111413"/>
                  </a:lnTo>
                  <a:lnTo>
                    <a:pt x="81859" y="142608"/>
                  </a:lnTo>
                  <a:lnTo>
                    <a:pt x="61248" y="183479"/>
                  </a:lnTo>
                  <a:lnTo>
                    <a:pt x="37655" y="219608"/>
                  </a:lnTo>
                  <a:lnTo>
                    <a:pt x="17681" y="236989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3964"/>
            <p:cNvSpPr/>
            <p:nvPr>
              <p:custDataLst>
                <p:tags r:id="rId64"/>
              </p:custDataLst>
            </p:nvPr>
          </p:nvSpPr>
          <p:spPr>
            <a:xfrm>
              <a:off x="4438760" y="3384573"/>
              <a:ext cx="215791" cy="355847"/>
            </a:xfrm>
            <a:custGeom>
              <a:avLst/>
              <a:gdLst/>
              <a:ahLst/>
              <a:cxnLst/>
              <a:rect l="0" t="0" r="0" b="0"/>
              <a:pathLst>
                <a:path w="215791" h="355847">
                  <a:moveTo>
                    <a:pt x="133240" y="31727"/>
                  </a:moveTo>
                  <a:lnTo>
                    <a:pt x="133240" y="31727"/>
                  </a:lnTo>
                  <a:lnTo>
                    <a:pt x="133240" y="19111"/>
                  </a:lnTo>
                  <a:lnTo>
                    <a:pt x="121500" y="7287"/>
                  </a:lnTo>
                  <a:lnTo>
                    <a:pt x="115660" y="5811"/>
                  </a:lnTo>
                  <a:lnTo>
                    <a:pt x="109059" y="2019"/>
                  </a:lnTo>
                  <a:lnTo>
                    <a:pt x="77028" y="0"/>
                  </a:lnTo>
                  <a:lnTo>
                    <a:pt x="61041" y="5051"/>
                  </a:lnTo>
                  <a:lnTo>
                    <a:pt x="46176" y="12843"/>
                  </a:lnTo>
                  <a:lnTo>
                    <a:pt x="26775" y="27273"/>
                  </a:lnTo>
                  <a:lnTo>
                    <a:pt x="4149" y="62276"/>
                  </a:lnTo>
                  <a:lnTo>
                    <a:pt x="1152" y="74332"/>
                  </a:lnTo>
                  <a:lnTo>
                    <a:pt x="0" y="94017"/>
                  </a:lnTo>
                  <a:lnTo>
                    <a:pt x="1821" y="100098"/>
                  </a:lnTo>
                  <a:lnTo>
                    <a:pt x="3294" y="102708"/>
                  </a:lnTo>
                  <a:lnTo>
                    <a:pt x="4981" y="104448"/>
                  </a:lnTo>
                  <a:lnTo>
                    <a:pt x="21262" y="111986"/>
                  </a:lnTo>
                  <a:lnTo>
                    <a:pt x="33505" y="113975"/>
                  </a:lnTo>
                  <a:lnTo>
                    <a:pt x="47243" y="113512"/>
                  </a:lnTo>
                  <a:lnTo>
                    <a:pt x="67727" y="105430"/>
                  </a:lnTo>
                  <a:lnTo>
                    <a:pt x="96267" y="86750"/>
                  </a:lnTo>
                  <a:lnTo>
                    <a:pt x="131006" y="39661"/>
                  </a:lnTo>
                  <a:lnTo>
                    <a:pt x="132946" y="32911"/>
                  </a:lnTo>
                  <a:lnTo>
                    <a:pt x="133232" y="75095"/>
                  </a:lnTo>
                  <a:lnTo>
                    <a:pt x="133238" y="122373"/>
                  </a:lnTo>
                  <a:lnTo>
                    <a:pt x="133239" y="161283"/>
                  </a:lnTo>
                  <a:lnTo>
                    <a:pt x="133240" y="202349"/>
                  </a:lnTo>
                  <a:lnTo>
                    <a:pt x="131358" y="241032"/>
                  </a:lnTo>
                  <a:lnTo>
                    <a:pt x="127773" y="281916"/>
                  </a:lnTo>
                  <a:lnTo>
                    <a:pt x="126359" y="327124"/>
                  </a:lnTo>
                  <a:lnTo>
                    <a:pt x="121445" y="354922"/>
                  </a:lnTo>
                  <a:lnTo>
                    <a:pt x="121849" y="355846"/>
                  </a:lnTo>
                  <a:lnTo>
                    <a:pt x="122824" y="355051"/>
                  </a:lnTo>
                  <a:lnTo>
                    <a:pt x="144329" y="314214"/>
                  </a:lnTo>
                  <a:lnTo>
                    <a:pt x="171964" y="269113"/>
                  </a:lnTo>
                  <a:lnTo>
                    <a:pt x="193492" y="228196"/>
                  </a:lnTo>
                  <a:lnTo>
                    <a:pt x="215790" y="1841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3965"/>
            <p:cNvSpPr/>
            <p:nvPr>
              <p:custDataLst>
                <p:tags r:id="rId65"/>
              </p:custDataLst>
            </p:nvPr>
          </p:nvSpPr>
          <p:spPr>
            <a:xfrm>
              <a:off x="5359400" y="3479800"/>
              <a:ext cx="133351" cy="12678"/>
            </a:xfrm>
            <a:custGeom>
              <a:avLst/>
              <a:gdLst/>
              <a:ahLst/>
              <a:cxnLst/>
              <a:rect l="0" t="0" r="0" b="0"/>
              <a:pathLst>
                <a:path w="133351" h="12678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42684" y="126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3966"/>
            <p:cNvSpPr/>
            <p:nvPr>
              <p:custDataLst>
                <p:tags r:id="rId66"/>
              </p:custDataLst>
            </p:nvPr>
          </p:nvSpPr>
          <p:spPr>
            <a:xfrm>
              <a:off x="5562600" y="3358303"/>
              <a:ext cx="94924" cy="263996"/>
            </a:xfrm>
            <a:custGeom>
              <a:avLst/>
              <a:gdLst/>
              <a:ahLst/>
              <a:cxnLst/>
              <a:rect l="0" t="0" r="0" b="0"/>
              <a:pathLst>
                <a:path w="94924" h="263996">
                  <a:moveTo>
                    <a:pt x="0" y="83397"/>
                  </a:moveTo>
                  <a:lnTo>
                    <a:pt x="0" y="83397"/>
                  </a:lnTo>
                  <a:lnTo>
                    <a:pt x="0" y="80026"/>
                  </a:lnTo>
                  <a:lnTo>
                    <a:pt x="706" y="79033"/>
                  </a:lnTo>
                  <a:lnTo>
                    <a:pt x="1881" y="78371"/>
                  </a:lnTo>
                  <a:lnTo>
                    <a:pt x="5467" y="77308"/>
                  </a:lnTo>
                  <a:lnTo>
                    <a:pt x="5762" y="77927"/>
                  </a:lnTo>
                  <a:lnTo>
                    <a:pt x="6328" y="123963"/>
                  </a:lnTo>
                  <a:lnTo>
                    <a:pt x="6343" y="159230"/>
                  </a:lnTo>
                  <a:lnTo>
                    <a:pt x="6348" y="200959"/>
                  </a:lnTo>
                  <a:lnTo>
                    <a:pt x="1986" y="242687"/>
                  </a:lnTo>
                  <a:lnTo>
                    <a:pt x="262" y="263995"/>
                  </a:lnTo>
                  <a:lnTo>
                    <a:pt x="3449" y="253010"/>
                  </a:lnTo>
                  <a:lnTo>
                    <a:pt x="5490" y="218398"/>
                  </a:lnTo>
                  <a:lnTo>
                    <a:pt x="9466" y="172394"/>
                  </a:lnTo>
                  <a:lnTo>
                    <a:pt x="11262" y="139649"/>
                  </a:lnTo>
                  <a:lnTo>
                    <a:pt x="14155" y="98888"/>
                  </a:lnTo>
                  <a:lnTo>
                    <a:pt x="21454" y="56040"/>
                  </a:lnTo>
                  <a:lnTo>
                    <a:pt x="33891" y="11511"/>
                  </a:lnTo>
                  <a:lnTo>
                    <a:pt x="41875" y="3705"/>
                  </a:lnTo>
                  <a:lnTo>
                    <a:pt x="46966" y="635"/>
                  </a:lnTo>
                  <a:lnTo>
                    <a:pt x="52477" y="0"/>
                  </a:lnTo>
                  <a:lnTo>
                    <a:pt x="64245" y="3058"/>
                  </a:lnTo>
                  <a:lnTo>
                    <a:pt x="76531" y="16646"/>
                  </a:lnTo>
                  <a:lnTo>
                    <a:pt x="87636" y="36796"/>
                  </a:lnTo>
                  <a:lnTo>
                    <a:pt x="94923" y="59864"/>
                  </a:lnTo>
                  <a:lnTo>
                    <a:pt x="94870" y="80463"/>
                  </a:lnTo>
                  <a:lnTo>
                    <a:pt x="86906" y="106046"/>
                  </a:lnTo>
                  <a:lnTo>
                    <a:pt x="83337" y="113313"/>
                  </a:lnTo>
                  <a:lnTo>
                    <a:pt x="69965" y="125151"/>
                  </a:lnTo>
                  <a:lnTo>
                    <a:pt x="53673" y="132998"/>
                  </a:lnTo>
                  <a:lnTo>
                    <a:pt x="39377" y="134135"/>
                  </a:lnTo>
                  <a:lnTo>
                    <a:pt x="33307" y="131333"/>
                  </a:lnTo>
                  <a:lnTo>
                    <a:pt x="22800" y="120694"/>
                  </a:lnTo>
                  <a:lnTo>
                    <a:pt x="12700" y="89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3967"/>
            <p:cNvSpPr/>
            <p:nvPr>
              <p:custDataLst>
                <p:tags r:id="rId67"/>
              </p:custDataLst>
            </p:nvPr>
          </p:nvSpPr>
          <p:spPr>
            <a:xfrm>
              <a:off x="4776083" y="3435350"/>
              <a:ext cx="81668" cy="12701"/>
            </a:xfrm>
            <a:custGeom>
              <a:avLst/>
              <a:gdLst/>
              <a:ahLst/>
              <a:cxnLst/>
              <a:rect l="0" t="0" r="0" b="0"/>
              <a:pathLst>
                <a:path w="816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749" y="9329"/>
                  </a:lnTo>
                  <a:lnTo>
                    <a:pt x="9903" y="7674"/>
                  </a:lnTo>
                  <a:lnTo>
                    <a:pt x="54008" y="1440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795"/>
          <p:cNvGrpSpPr/>
          <p:nvPr/>
        </p:nvGrpSpPr>
        <p:grpSpPr>
          <a:xfrm>
            <a:off x="2807738" y="4470400"/>
            <a:ext cx="233913" cy="164695"/>
            <a:chOff x="2807738" y="4470400"/>
            <a:chExt cx="233913" cy="164695"/>
          </a:xfrm>
        </p:grpSpPr>
        <p:sp>
          <p:nvSpPr>
            <p:cNvPr id="478" name="SMARTInkShape-3968"/>
            <p:cNvSpPr/>
            <p:nvPr>
              <p:custDataLst>
                <p:tags r:id="rId58"/>
              </p:custDataLst>
            </p:nvPr>
          </p:nvSpPr>
          <p:spPr>
            <a:xfrm>
              <a:off x="2807738" y="4470400"/>
              <a:ext cx="183113" cy="11794"/>
            </a:xfrm>
            <a:custGeom>
              <a:avLst/>
              <a:gdLst/>
              <a:ahLst/>
              <a:cxnLst/>
              <a:rect l="0" t="0" r="0" b="0"/>
              <a:pathLst>
                <a:path w="183113" h="11794">
                  <a:moveTo>
                    <a:pt x="18012" y="0"/>
                  </a:moveTo>
                  <a:lnTo>
                    <a:pt x="18012" y="0"/>
                  </a:lnTo>
                  <a:lnTo>
                    <a:pt x="7077" y="5467"/>
                  </a:lnTo>
                  <a:lnTo>
                    <a:pt x="2464" y="6088"/>
                  </a:lnTo>
                  <a:lnTo>
                    <a:pt x="1297" y="6881"/>
                  </a:lnTo>
                  <a:lnTo>
                    <a:pt x="518" y="8115"/>
                  </a:lnTo>
                  <a:lnTo>
                    <a:pt x="0" y="9643"/>
                  </a:lnTo>
                  <a:lnTo>
                    <a:pt x="1065" y="10662"/>
                  </a:lnTo>
                  <a:lnTo>
                    <a:pt x="6011" y="11793"/>
                  </a:lnTo>
                  <a:lnTo>
                    <a:pt x="45327" y="8156"/>
                  </a:lnTo>
                  <a:lnTo>
                    <a:pt x="82079" y="6180"/>
                  </a:lnTo>
                  <a:lnTo>
                    <a:pt x="126780" y="1431"/>
                  </a:lnTo>
                  <a:lnTo>
                    <a:pt x="18311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3969"/>
            <p:cNvSpPr/>
            <p:nvPr>
              <p:custDataLst>
                <p:tags r:id="rId59"/>
              </p:custDataLst>
            </p:nvPr>
          </p:nvSpPr>
          <p:spPr>
            <a:xfrm>
              <a:off x="2867719" y="4591050"/>
              <a:ext cx="173932" cy="44045"/>
            </a:xfrm>
            <a:custGeom>
              <a:avLst/>
              <a:gdLst/>
              <a:ahLst/>
              <a:cxnLst/>
              <a:rect l="0" t="0" r="0" b="0"/>
              <a:pathLst>
                <a:path w="173932" h="44045">
                  <a:moveTo>
                    <a:pt x="15181" y="0"/>
                  </a:moveTo>
                  <a:lnTo>
                    <a:pt x="15181" y="0"/>
                  </a:lnTo>
                  <a:lnTo>
                    <a:pt x="875" y="23144"/>
                  </a:lnTo>
                  <a:lnTo>
                    <a:pt x="0" y="26718"/>
                  </a:lnTo>
                  <a:lnTo>
                    <a:pt x="121" y="29806"/>
                  </a:lnTo>
                  <a:lnTo>
                    <a:pt x="908" y="32570"/>
                  </a:lnTo>
                  <a:lnTo>
                    <a:pt x="9308" y="37524"/>
                  </a:lnTo>
                  <a:lnTo>
                    <a:pt x="29904" y="42399"/>
                  </a:lnTo>
                  <a:lnTo>
                    <a:pt x="72260" y="44044"/>
                  </a:lnTo>
                  <a:lnTo>
                    <a:pt x="117152" y="40960"/>
                  </a:lnTo>
                  <a:lnTo>
                    <a:pt x="17393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9" name="SMARTInkShape-Group796"/>
          <p:cNvGrpSpPr/>
          <p:nvPr/>
        </p:nvGrpSpPr>
        <p:grpSpPr>
          <a:xfrm>
            <a:off x="3448050" y="4181758"/>
            <a:ext cx="692151" cy="714093"/>
            <a:chOff x="3448050" y="4181758"/>
            <a:chExt cx="692151" cy="714093"/>
          </a:xfrm>
        </p:grpSpPr>
        <p:sp>
          <p:nvSpPr>
            <p:cNvPr id="481" name="SMARTInkShape-3970"/>
            <p:cNvSpPr/>
            <p:nvPr>
              <p:custDataLst>
                <p:tags r:id="rId50"/>
              </p:custDataLst>
            </p:nvPr>
          </p:nvSpPr>
          <p:spPr>
            <a:xfrm>
              <a:off x="3873500" y="48196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6316" y="55856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3971"/>
            <p:cNvSpPr/>
            <p:nvPr>
              <p:custDataLst>
                <p:tags r:id="rId51"/>
              </p:custDataLst>
            </p:nvPr>
          </p:nvSpPr>
          <p:spPr>
            <a:xfrm>
              <a:off x="3788690" y="4333566"/>
              <a:ext cx="300711" cy="291919"/>
            </a:xfrm>
            <a:custGeom>
              <a:avLst/>
              <a:gdLst/>
              <a:ahLst/>
              <a:cxnLst/>
              <a:rect l="0" t="0" r="0" b="0"/>
              <a:pathLst>
                <a:path w="300711" h="291919">
                  <a:moveTo>
                    <a:pt x="256260" y="9834"/>
                  </a:moveTo>
                  <a:lnTo>
                    <a:pt x="256260" y="9834"/>
                  </a:lnTo>
                  <a:lnTo>
                    <a:pt x="256260" y="6463"/>
                  </a:lnTo>
                  <a:lnTo>
                    <a:pt x="256965" y="5470"/>
                  </a:lnTo>
                  <a:lnTo>
                    <a:pt x="258141" y="4808"/>
                  </a:lnTo>
                  <a:lnTo>
                    <a:pt x="259631" y="4367"/>
                  </a:lnTo>
                  <a:lnTo>
                    <a:pt x="260624" y="3367"/>
                  </a:lnTo>
                  <a:lnTo>
                    <a:pt x="262021" y="0"/>
                  </a:lnTo>
                  <a:lnTo>
                    <a:pt x="262217" y="456"/>
                  </a:lnTo>
                  <a:lnTo>
                    <a:pt x="262532" y="2886"/>
                  </a:lnTo>
                  <a:lnTo>
                    <a:pt x="260694" y="3219"/>
                  </a:lnTo>
                  <a:lnTo>
                    <a:pt x="259216" y="3306"/>
                  </a:lnTo>
                  <a:lnTo>
                    <a:pt x="255692" y="5287"/>
                  </a:lnTo>
                  <a:lnTo>
                    <a:pt x="233346" y="19374"/>
                  </a:lnTo>
                  <a:lnTo>
                    <a:pt x="192624" y="35446"/>
                  </a:lnTo>
                  <a:lnTo>
                    <a:pt x="157206" y="49878"/>
                  </a:lnTo>
                  <a:lnTo>
                    <a:pt x="114476" y="70347"/>
                  </a:lnTo>
                  <a:lnTo>
                    <a:pt x="88475" y="87273"/>
                  </a:lnTo>
                  <a:lnTo>
                    <a:pt x="86548" y="90388"/>
                  </a:lnTo>
                  <a:lnTo>
                    <a:pt x="85968" y="93170"/>
                  </a:lnTo>
                  <a:lnTo>
                    <a:pt x="86994" y="95730"/>
                  </a:lnTo>
                  <a:lnTo>
                    <a:pt x="91895" y="100456"/>
                  </a:lnTo>
                  <a:lnTo>
                    <a:pt x="137837" y="113516"/>
                  </a:lnTo>
                  <a:lnTo>
                    <a:pt x="179698" y="120780"/>
                  </a:lnTo>
                  <a:lnTo>
                    <a:pt x="184052" y="123308"/>
                  </a:lnTo>
                  <a:lnTo>
                    <a:pt x="186955" y="126406"/>
                  </a:lnTo>
                  <a:lnTo>
                    <a:pt x="188890" y="129882"/>
                  </a:lnTo>
                  <a:lnTo>
                    <a:pt x="188063" y="135021"/>
                  </a:lnTo>
                  <a:lnTo>
                    <a:pt x="181500" y="148258"/>
                  </a:lnTo>
                  <a:lnTo>
                    <a:pt x="152018" y="173271"/>
                  </a:lnTo>
                  <a:lnTo>
                    <a:pt x="112309" y="199087"/>
                  </a:lnTo>
                  <a:lnTo>
                    <a:pt x="71401" y="224077"/>
                  </a:lnTo>
                  <a:lnTo>
                    <a:pt x="23791" y="252289"/>
                  </a:lnTo>
                  <a:lnTo>
                    <a:pt x="2045" y="272999"/>
                  </a:lnTo>
                  <a:lnTo>
                    <a:pt x="0" y="276294"/>
                  </a:lnTo>
                  <a:lnTo>
                    <a:pt x="2164" y="279196"/>
                  </a:lnTo>
                  <a:lnTo>
                    <a:pt x="13977" y="284302"/>
                  </a:lnTo>
                  <a:lnTo>
                    <a:pt x="53963" y="291918"/>
                  </a:lnTo>
                  <a:lnTo>
                    <a:pt x="99909" y="289973"/>
                  </a:lnTo>
                  <a:lnTo>
                    <a:pt x="133149" y="289563"/>
                  </a:lnTo>
                  <a:lnTo>
                    <a:pt x="169088" y="289380"/>
                  </a:lnTo>
                  <a:lnTo>
                    <a:pt x="204347" y="287417"/>
                  </a:lnTo>
                  <a:lnTo>
                    <a:pt x="244641" y="284227"/>
                  </a:lnTo>
                  <a:lnTo>
                    <a:pt x="300710" y="27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3972"/>
            <p:cNvSpPr/>
            <p:nvPr>
              <p:custDataLst>
                <p:tags r:id="rId52"/>
              </p:custDataLst>
            </p:nvPr>
          </p:nvSpPr>
          <p:spPr>
            <a:xfrm>
              <a:off x="3448050" y="4470910"/>
              <a:ext cx="130721" cy="329604"/>
            </a:xfrm>
            <a:custGeom>
              <a:avLst/>
              <a:gdLst/>
              <a:ahLst/>
              <a:cxnLst/>
              <a:rect l="0" t="0" r="0" b="0"/>
              <a:pathLst>
                <a:path w="130721" h="329604">
                  <a:moveTo>
                    <a:pt x="0" y="82040"/>
                  </a:moveTo>
                  <a:lnTo>
                    <a:pt x="0" y="82040"/>
                  </a:lnTo>
                  <a:lnTo>
                    <a:pt x="0" y="76573"/>
                  </a:lnTo>
                  <a:lnTo>
                    <a:pt x="4364" y="91073"/>
                  </a:lnTo>
                  <a:lnTo>
                    <a:pt x="11245" y="137570"/>
                  </a:lnTo>
                  <a:lnTo>
                    <a:pt x="17299" y="178930"/>
                  </a:lnTo>
                  <a:lnTo>
                    <a:pt x="18704" y="221593"/>
                  </a:lnTo>
                  <a:lnTo>
                    <a:pt x="22318" y="259797"/>
                  </a:lnTo>
                  <a:lnTo>
                    <a:pt x="24994" y="303230"/>
                  </a:lnTo>
                  <a:lnTo>
                    <a:pt x="24514" y="321458"/>
                  </a:lnTo>
                  <a:lnTo>
                    <a:pt x="21949" y="329559"/>
                  </a:lnTo>
                  <a:lnTo>
                    <a:pt x="20982" y="329603"/>
                  </a:lnTo>
                  <a:lnTo>
                    <a:pt x="14856" y="292323"/>
                  </a:lnTo>
                  <a:lnTo>
                    <a:pt x="13126" y="249794"/>
                  </a:lnTo>
                  <a:lnTo>
                    <a:pt x="12826" y="215000"/>
                  </a:lnTo>
                  <a:lnTo>
                    <a:pt x="14619" y="170825"/>
                  </a:lnTo>
                  <a:lnTo>
                    <a:pt x="17737" y="132100"/>
                  </a:lnTo>
                  <a:lnTo>
                    <a:pt x="22161" y="90360"/>
                  </a:lnTo>
                  <a:lnTo>
                    <a:pt x="41933" y="43215"/>
                  </a:lnTo>
                  <a:lnTo>
                    <a:pt x="51936" y="26556"/>
                  </a:lnTo>
                  <a:lnTo>
                    <a:pt x="74700" y="4914"/>
                  </a:lnTo>
                  <a:lnTo>
                    <a:pt x="81550" y="1695"/>
                  </a:lnTo>
                  <a:lnTo>
                    <a:pt x="94805" y="0"/>
                  </a:lnTo>
                  <a:lnTo>
                    <a:pt x="100598" y="1946"/>
                  </a:lnTo>
                  <a:lnTo>
                    <a:pt x="110797" y="9754"/>
                  </a:lnTo>
                  <a:lnTo>
                    <a:pt x="124473" y="26048"/>
                  </a:lnTo>
                  <a:lnTo>
                    <a:pt x="130720" y="57767"/>
                  </a:lnTo>
                  <a:lnTo>
                    <a:pt x="125828" y="95074"/>
                  </a:lnTo>
                  <a:lnTo>
                    <a:pt x="118813" y="126197"/>
                  </a:lnTo>
                  <a:lnTo>
                    <a:pt x="108780" y="142587"/>
                  </a:lnTo>
                  <a:lnTo>
                    <a:pt x="86084" y="163614"/>
                  </a:lnTo>
                  <a:lnTo>
                    <a:pt x="73067" y="167684"/>
                  </a:lnTo>
                  <a:lnTo>
                    <a:pt x="58580" y="168787"/>
                  </a:lnTo>
                  <a:lnTo>
                    <a:pt x="39935" y="165441"/>
                  </a:lnTo>
                  <a:lnTo>
                    <a:pt x="25400" y="158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3973"/>
            <p:cNvSpPr/>
            <p:nvPr>
              <p:custDataLst>
                <p:tags r:id="rId53"/>
              </p:custDataLst>
            </p:nvPr>
          </p:nvSpPr>
          <p:spPr>
            <a:xfrm>
              <a:off x="3873500" y="4737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5006"/>
                  </a:lnTo>
                  <a:lnTo>
                    <a:pt x="705" y="3337"/>
                  </a:lnTo>
                  <a:lnTo>
                    <a:pt x="1881" y="2225"/>
                  </a:lnTo>
                  <a:lnTo>
                    <a:pt x="3371" y="148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3974"/>
            <p:cNvSpPr/>
            <p:nvPr>
              <p:custDataLst>
                <p:tags r:id="rId54"/>
              </p:custDataLst>
            </p:nvPr>
          </p:nvSpPr>
          <p:spPr>
            <a:xfrm>
              <a:off x="3949700" y="4800600"/>
              <a:ext cx="50801" cy="9421"/>
            </a:xfrm>
            <a:custGeom>
              <a:avLst/>
              <a:gdLst/>
              <a:ahLst/>
              <a:cxnLst/>
              <a:rect l="0" t="0" r="0" b="0"/>
              <a:pathLst>
                <a:path w="50801" h="942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705" y="9420"/>
                  </a:lnTo>
                  <a:lnTo>
                    <a:pt x="1881" y="9102"/>
                  </a:lnTo>
                  <a:lnTo>
                    <a:pt x="3371" y="8185"/>
                  </a:lnTo>
                  <a:lnTo>
                    <a:pt x="19773" y="6591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3975"/>
            <p:cNvSpPr/>
            <p:nvPr>
              <p:custDataLst>
                <p:tags r:id="rId55"/>
              </p:custDataLst>
            </p:nvPr>
          </p:nvSpPr>
          <p:spPr>
            <a:xfrm>
              <a:off x="3975100" y="4864100"/>
              <a:ext cx="69851" cy="18973"/>
            </a:xfrm>
            <a:custGeom>
              <a:avLst/>
              <a:gdLst/>
              <a:ahLst/>
              <a:cxnLst/>
              <a:rect l="0" t="0" r="0" b="0"/>
              <a:pathLst>
                <a:path w="69851" h="18973">
                  <a:moveTo>
                    <a:pt x="0" y="12700"/>
                  </a:moveTo>
                  <a:lnTo>
                    <a:pt x="0" y="12700"/>
                  </a:lnTo>
                  <a:lnTo>
                    <a:pt x="0" y="18167"/>
                  </a:lnTo>
                  <a:lnTo>
                    <a:pt x="705" y="18462"/>
                  </a:lnTo>
                  <a:lnTo>
                    <a:pt x="8838" y="1897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3976"/>
            <p:cNvSpPr/>
            <p:nvPr>
              <p:custDataLst>
                <p:tags r:id="rId56"/>
              </p:custDataLst>
            </p:nvPr>
          </p:nvSpPr>
          <p:spPr>
            <a:xfrm>
              <a:off x="4133850" y="47879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6334" y="51143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3977"/>
            <p:cNvSpPr/>
            <p:nvPr>
              <p:custDataLst>
                <p:tags r:id="rId57"/>
              </p:custDataLst>
            </p:nvPr>
          </p:nvSpPr>
          <p:spPr>
            <a:xfrm>
              <a:off x="3883491" y="4181758"/>
              <a:ext cx="134495" cy="87796"/>
            </a:xfrm>
            <a:custGeom>
              <a:avLst/>
              <a:gdLst/>
              <a:ahLst/>
              <a:cxnLst/>
              <a:rect l="0" t="0" r="0" b="0"/>
              <a:pathLst>
                <a:path w="134495" h="87796">
                  <a:moveTo>
                    <a:pt x="59859" y="28292"/>
                  </a:moveTo>
                  <a:lnTo>
                    <a:pt x="59859" y="28292"/>
                  </a:lnTo>
                  <a:lnTo>
                    <a:pt x="37782" y="60907"/>
                  </a:lnTo>
                  <a:lnTo>
                    <a:pt x="20777" y="79790"/>
                  </a:lnTo>
                  <a:lnTo>
                    <a:pt x="17576" y="80262"/>
                  </a:lnTo>
                  <a:lnTo>
                    <a:pt x="10257" y="77025"/>
                  </a:lnTo>
                  <a:lnTo>
                    <a:pt x="7741" y="74186"/>
                  </a:lnTo>
                  <a:lnTo>
                    <a:pt x="0" y="48699"/>
                  </a:lnTo>
                  <a:lnTo>
                    <a:pt x="809" y="28694"/>
                  </a:lnTo>
                  <a:lnTo>
                    <a:pt x="3746" y="21415"/>
                  </a:lnTo>
                  <a:lnTo>
                    <a:pt x="5517" y="19474"/>
                  </a:lnTo>
                  <a:lnTo>
                    <a:pt x="11248" y="17317"/>
                  </a:lnTo>
                  <a:lnTo>
                    <a:pt x="14751" y="16742"/>
                  </a:lnTo>
                  <a:lnTo>
                    <a:pt x="18498" y="17769"/>
                  </a:lnTo>
                  <a:lnTo>
                    <a:pt x="34650" y="29558"/>
                  </a:lnTo>
                  <a:lnTo>
                    <a:pt x="78409" y="66838"/>
                  </a:lnTo>
                  <a:lnTo>
                    <a:pt x="108127" y="86854"/>
                  </a:lnTo>
                  <a:lnTo>
                    <a:pt x="111793" y="87795"/>
                  </a:lnTo>
                  <a:lnTo>
                    <a:pt x="114943" y="87716"/>
                  </a:lnTo>
                  <a:lnTo>
                    <a:pt x="117748" y="86958"/>
                  </a:lnTo>
                  <a:lnTo>
                    <a:pt x="122747" y="80471"/>
                  </a:lnTo>
                  <a:lnTo>
                    <a:pt x="133156" y="56696"/>
                  </a:lnTo>
                  <a:lnTo>
                    <a:pt x="134494" y="36551"/>
                  </a:lnTo>
                  <a:lnTo>
                    <a:pt x="132306" y="25848"/>
                  </a:lnTo>
                  <a:lnTo>
                    <a:pt x="123736" y="8518"/>
                  </a:lnTo>
                  <a:lnTo>
                    <a:pt x="119377" y="4526"/>
                  </a:lnTo>
                  <a:lnTo>
                    <a:pt x="108890" y="90"/>
                  </a:lnTo>
                  <a:lnTo>
                    <a:pt x="97172" y="0"/>
                  </a:lnTo>
                  <a:lnTo>
                    <a:pt x="85615" y="3018"/>
                  </a:lnTo>
                  <a:lnTo>
                    <a:pt x="75774" y="9063"/>
                  </a:lnTo>
                  <a:lnTo>
                    <a:pt x="65672" y="20399"/>
                  </a:lnTo>
                  <a:lnTo>
                    <a:pt x="59859" y="34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2" name="SMARTInkShape-Group797"/>
          <p:cNvGrpSpPr/>
          <p:nvPr/>
        </p:nvGrpSpPr>
        <p:grpSpPr>
          <a:xfrm>
            <a:off x="4451350" y="4289695"/>
            <a:ext cx="48598" cy="250556"/>
            <a:chOff x="4451350" y="4289695"/>
            <a:chExt cx="48598" cy="250556"/>
          </a:xfrm>
        </p:grpSpPr>
        <p:sp>
          <p:nvSpPr>
            <p:cNvPr id="490" name="SMARTInkShape-3978"/>
            <p:cNvSpPr/>
            <p:nvPr>
              <p:custDataLst>
                <p:tags r:id="rId48"/>
              </p:custDataLst>
            </p:nvPr>
          </p:nvSpPr>
          <p:spPr>
            <a:xfrm>
              <a:off x="4451350" y="4425950"/>
              <a:ext cx="19051" cy="114301"/>
            </a:xfrm>
            <a:custGeom>
              <a:avLst/>
              <a:gdLst/>
              <a:ahLst/>
              <a:cxnLst/>
              <a:rect l="0" t="0" r="0" b="0"/>
              <a:pathLst>
                <a:path w="19051" h="1143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2117"/>
                  </a:lnTo>
                  <a:lnTo>
                    <a:pt x="11260" y="42359"/>
                  </a:lnTo>
                  <a:lnTo>
                    <a:pt x="16875" y="85802"/>
                  </a:lnTo>
                  <a:lnTo>
                    <a:pt x="190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3979"/>
            <p:cNvSpPr/>
            <p:nvPr>
              <p:custDataLst>
                <p:tags r:id="rId49"/>
              </p:custDataLst>
            </p:nvPr>
          </p:nvSpPr>
          <p:spPr>
            <a:xfrm>
              <a:off x="4464050" y="4289695"/>
              <a:ext cx="35898" cy="19260"/>
            </a:xfrm>
            <a:custGeom>
              <a:avLst/>
              <a:gdLst/>
              <a:ahLst/>
              <a:cxnLst/>
              <a:rect l="0" t="0" r="0" b="0"/>
              <a:pathLst>
                <a:path w="35898" h="19260">
                  <a:moveTo>
                    <a:pt x="25400" y="9255"/>
                  </a:moveTo>
                  <a:lnTo>
                    <a:pt x="25400" y="9255"/>
                  </a:lnTo>
                  <a:lnTo>
                    <a:pt x="22029" y="12626"/>
                  </a:lnTo>
                  <a:lnTo>
                    <a:pt x="18492" y="14281"/>
                  </a:lnTo>
                  <a:lnTo>
                    <a:pt x="1244" y="15582"/>
                  </a:lnTo>
                  <a:lnTo>
                    <a:pt x="1535" y="16295"/>
                  </a:lnTo>
                  <a:lnTo>
                    <a:pt x="3740" y="18970"/>
                  </a:lnTo>
                  <a:lnTo>
                    <a:pt x="6021" y="19259"/>
                  </a:lnTo>
                  <a:lnTo>
                    <a:pt x="20425" y="16226"/>
                  </a:lnTo>
                  <a:lnTo>
                    <a:pt x="35897" y="4724"/>
                  </a:lnTo>
                  <a:lnTo>
                    <a:pt x="35221" y="3413"/>
                  </a:lnTo>
                  <a:lnTo>
                    <a:pt x="30705" y="73"/>
                  </a:lnTo>
                  <a:lnTo>
                    <a:pt x="22113" y="0"/>
                  </a:lnTo>
                  <a:lnTo>
                    <a:pt x="12650" y="2319"/>
                  </a:lnTo>
                  <a:lnTo>
                    <a:pt x="0" y="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8" name="SMARTInkShape-Group798"/>
          <p:cNvGrpSpPr/>
          <p:nvPr/>
        </p:nvGrpSpPr>
        <p:grpSpPr>
          <a:xfrm>
            <a:off x="4830623" y="4137401"/>
            <a:ext cx="516078" cy="638631"/>
            <a:chOff x="4830623" y="4137401"/>
            <a:chExt cx="516078" cy="638631"/>
          </a:xfrm>
        </p:grpSpPr>
        <p:sp>
          <p:nvSpPr>
            <p:cNvPr id="493" name="SMARTInkShape-3980"/>
            <p:cNvSpPr/>
            <p:nvPr>
              <p:custDataLst>
                <p:tags r:id="rId43"/>
              </p:custDataLst>
            </p:nvPr>
          </p:nvSpPr>
          <p:spPr>
            <a:xfrm>
              <a:off x="5187950" y="427355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6481" y="6938"/>
                  </a:lnTo>
                  <a:lnTo>
                    <a:pt x="51053" y="637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3981"/>
            <p:cNvSpPr/>
            <p:nvPr>
              <p:custDataLst>
                <p:tags r:id="rId44"/>
              </p:custDataLst>
            </p:nvPr>
          </p:nvSpPr>
          <p:spPr>
            <a:xfrm>
              <a:off x="4830623" y="4411054"/>
              <a:ext cx="204928" cy="364978"/>
            </a:xfrm>
            <a:custGeom>
              <a:avLst/>
              <a:gdLst/>
              <a:ahLst/>
              <a:cxnLst/>
              <a:rect l="0" t="0" r="0" b="0"/>
              <a:pathLst>
                <a:path w="204928" h="364978">
                  <a:moveTo>
                    <a:pt x="96977" y="40296"/>
                  </a:moveTo>
                  <a:lnTo>
                    <a:pt x="96977" y="40296"/>
                  </a:lnTo>
                  <a:lnTo>
                    <a:pt x="100348" y="36925"/>
                  </a:lnTo>
                  <a:lnTo>
                    <a:pt x="102003" y="33388"/>
                  </a:lnTo>
                  <a:lnTo>
                    <a:pt x="103065" y="25369"/>
                  </a:lnTo>
                  <a:lnTo>
                    <a:pt x="101329" y="21198"/>
                  </a:lnTo>
                  <a:lnTo>
                    <a:pt x="99878" y="19097"/>
                  </a:lnTo>
                  <a:lnTo>
                    <a:pt x="74087" y="959"/>
                  </a:lnTo>
                  <a:lnTo>
                    <a:pt x="61638" y="0"/>
                  </a:lnTo>
                  <a:lnTo>
                    <a:pt x="54368" y="732"/>
                  </a:lnTo>
                  <a:lnTo>
                    <a:pt x="30652" y="11875"/>
                  </a:lnTo>
                  <a:lnTo>
                    <a:pt x="12493" y="28582"/>
                  </a:lnTo>
                  <a:lnTo>
                    <a:pt x="1546" y="43567"/>
                  </a:lnTo>
                  <a:lnTo>
                    <a:pt x="0" y="56331"/>
                  </a:lnTo>
                  <a:lnTo>
                    <a:pt x="576" y="63686"/>
                  </a:lnTo>
                  <a:lnTo>
                    <a:pt x="3076" y="68590"/>
                  </a:lnTo>
                  <a:lnTo>
                    <a:pt x="6860" y="71858"/>
                  </a:lnTo>
                  <a:lnTo>
                    <a:pt x="18119" y="75490"/>
                  </a:lnTo>
                  <a:lnTo>
                    <a:pt x="34883" y="77104"/>
                  </a:lnTo>
                  <a:lnTo>
                    <a:pt x="50329" y="74059"/>
                  </a:lnTo>
                  <a:lnTo>
                    <a:pt x="95460" y="47589"/>
                  </a:lnTo>
                  <a:lnTo>
                    <a:pt x="111964" y="36642"/>
                  </a:lnTo>
                  <a:lnTo>
                    <a:pt x="113319" y="36448"/>
                  </a:lnTo>
                  <a:lnTo>
                    <a:pt x="114222" y="37025"/>
                  </a:lnTo>
                  <a:lnTo>
                    <a:pt x="114823" y="38116"/>
                  </a:lnTo>
                  <a:lnTo>
                    <a:pt x="115921" y="64523"/>
                  </a:lnTo>
                  <a:lnTo>
                    <a:pt x="112624" y="101253"/>
                  </a:lnTo>
                  <a:lnTo>
                    <a:pt x="107179" y="144513"/>
                  </a:lnTo>
                  <a:lnTo>
                    <a:pt x="97726" y="188611"/>
                  </a:lnTo>
                  <a:lnTo>
                    <a:pt x="90618" y="234666"/>
                  </a:lnTo>
                  <a:lnTo>
                    <a:pt x="80852" y="281603"/>
                  </a:lnTo>
                  <a:lnTo>
                    <a:pt x="73948" y="329000"/>
                  </a:lnTo>
                  <a:lnTo>
                    <a:pt x="71889" y="364335"/>
                  </a:lnTo>
                  <a:lnTo>
                    <a:pt x="72491" y="364977"/>
                  </a:lnTo>
                  <a:lnTo>
                    <a:pt x="73597" y="363994"/>
                  </a:lnTo>
                  <a:lnTo>
                    <a:pt x="100817" y="335015"/>
                  </a:lnTo>
                  <a:lnTo>
                    <a:pt x="144767" y="294951"/>
                  </a:lnTo>
                  <a:lnTo>
                    <a:pt x="204927" y="243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3982"/>
            <p:cNvSpPr/>
            <p:nvPr>
              <p:custDataLst>
                <p:tags r:id="rId45"/>
              </p:custDataLst>
            </p:nvPr>
          </p:nvSpPr>
          <p:spPr>
            <a:xfrm>
              <a:off x="5346700" y="4191000"/>
              <a:ext cx="1" cy="139701"/>
            </a:xfrm>
            <a:custGeom>
              <a:avLst/>
              <a:gdLst/>
              <a:ahLst/>
              <a:cxnLst/>
              <a:rect l="0" t="0" r="0" b="0"/>
              <a:pathLst>
                <a:path w="1" h="13970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8317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3983"/>
            <p:cNvSpPr/>
            <p:nvPr>
              <p:custDataLst>
                <p:tags r:id="rId46"/>
              </p:custDataLst>
            </p:nvPr>
          </p:nvSpPr>
          <p:spPr>
            <a:xfrm>
              <a:off x="5054600" y="42545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31" y="6742"/>
                  </a:lnTo>
                  <a:lnTo>
                    <a:pt x="16286" y="13815"/>
                  </a:lnTo>
                  <a:lnTo>
                    <a:pt x="19648" y="58133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3984"/>
            <p:cNvSpPr/>
            <p:nvPr>
              <p:custDataLst>
                <p:tags r:id="rId47"/>
              </p:custDataLst>
            </p:nvPr>
          </p:nvSpPr>
          <p:spPr>
            <a:xfrm>
              <a:off x="5060950" y="4137401"/>
              <a:ext cx="16012" cy="26972"/>
            </a:xfrm>
            <a:custGeom>
              <a:avLst/>
              <a:gdLst/>
              <a:ahLst/>
              <a:cxnLst/>
              <a:rect l="0" t="0" r="0" b="0"/>
              <a:pathLst>
                <a:path w="16012" h="26972">
                  <a:moveTo>
                    <a:pt x="12700" y="9149"/>
                  </a:moveTo>
                  <a:lnTo>
                    <a:pt x="12700" y="9149"/>
                  </a:lnTo>
                  <a:lnTo>
                    <a:pt x="9329" y="5778"/>
                  </a:lnTo>
                  <a:lnTo>
                    <a:pt x="9042" y="4785"/>
                  </a:lnTo>
                  <a:lnTo>
                    <a:pt x="9556" y="4123"/>
                  </a:lnTo>
                  <a:lnTo>
                    <a:pt x="10604" y="3682"/>
                  </a:lnTo>
                  <a:lnTo>
                    <a:pt x="10597" y="4093"/>
                  </a:lnTo>
                  <a:lnTo>
                    <a:pt x="8708" y="6431"/>
                  </a:lnTo>
                  <a:lnTo>
                    <a:pt x="5516" y="7941"/>
                  </a:lnTo>
                  <a:lnTo>
                    <a:pt x="3677" y="8344"/>
                  </a:lnTo>
                  <a:lnTo>
                    <a:pt x="2452" y="9318"/>
                  </a:lnTo>
                  <a:lnTo>
                    <a:pt x="1090" y="12281"/>
                  </a:lnTo>
                  <a:lnTo>
                    <a:pt x="95" y="24055"/>
                  </a:lnTo>
                  <a:lnTo>
                    <a:pt x="1475" y="25436"/>
                  </a:lnTo>
                  <a:lnTo>
                    <a:pt x="6770" y="26971"/>
                  </a:lnTo>
                  <a:lnTo>
                    <a:pt x="8747" y="25969"/>
                  </a:lnTo>
                  <a:lnTo>
                    <a:pt x="10064" y="23890"/>
                  </a:lnTo>
                  <a:lnTo>
                    <a:pt x="12234" y="18523"/>
                  </a:lnTo>
                  <a:lnTo>
                    <a:pt x="15551" y="13785"/>
                  </a:lnTo>
                  <a:lnTo>
                    <a:pt x="16011" y="11534"/>
                  </a:lnTo>
                  <a:lnTo>
                    <a:pt x="15613" y="9328"/>
                  </a:lnTo>
                  <a:lnTo>
                    <a:pt x="11681" y="2852"/>
                  </a:lnTo>
                  <a:lnTo>
                    <a:pt x="9904" y="717"/>
                  </a:lnTo>
                  <a:lnTo>
                    <a:pt x="8014" y="0"/>
                  </a:lnTo>
                  <a:lnTo>
                    <a:pt x="6048" y="227"/>
                  </a:lnTo>
                  <a:lnTo>
                    <a:pt x="4032" y="1085"/>
                  </a:lnTo>
                  <a:lnTo>
                    <a:pt x="2688" y="2361"/>
                  </a:lnTo>
                  <a:lnTo>
                    <a:pt x="0" y="9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799"/>
          <p:cNvGrpSpPr/>
          <p:nvPr/>
        </p:nvGrpSpPr>
        <p:grpSpPr>
          <a:xfrm>
            <a:off x="5963533" y="4586183"/>
            <a:ext cx="227718" cy="143844"/>
            <a:chOff x="5963533" y="4586183"/>
            <a:chExt cx="227718" cy="143844"/>
          </a:xfrm>
        </p:grpSpPr>
        <p:sp>
          <p:nvSpPr>
            <p:cNvPr id="499" name="SMARTInkShape-3985"/>
            <p:cNvSpPr/>
            <p:nvPr>
              <p:custDataLst>
                <p:tags r:id="rId41"/>
              </p:custDataLst>
            </p:nvPr>
          </p:nvSpPr>
          <p:spPr>
            <a:xfrm>
              <a:off x="5980447" y="4692650"/>
              <a:ext cx="210804" cy="37377"/>
            </a:xfrm>
            <a:custGeom>
              <a:avLst/>
              <a:gdLst/>
              <a:ahLst/>
              <a:cxnLst/>
              <a:rect l="0" t="0" r="0" b="0"/>
              <a:pathLst>
                <a:path w="210804" h="37377">
                  <a:moveTo>
                    <a:pt x="33003" y="0"/>
                  </a:moveTo>
                  <a:lnTo>
                    <a:pt x="33003" y="0"/>
                  </a:lnTo>
                  <a:lnTo>
                    <a:pt x="9859" y="17676"/>
                  </a:lnTo>
                  <a:lnTo>
                    <a:pt x="433" y="29854"/>
                  </a:lnTo>
                  <a:lnTo>
                    <a:pt x="0" y="32601"/>
                  </a:lnTo>
                  <a:lnTo>
                    <a:pt x="1124" y="34435"/>
                  </a:lnTo>
                  <a:lnTo>
                    <a:pt x="3283" y="35658"/>
                  </a:lnTo>
                  <a:lnTo>
                    <a:pt x="16436" y="37376"/>
                  </a:lnTo>
                  <a:lnTo>
                    <a:pt x="56463" y="32887"/>
                  </a:lnTo>
                  <a:lnTo>
                    <a:pt x="97653" y="27932"/>
                  </a:lnTo>
                  <a:lnTo>
                    <a:pt x="137966" y="22137"/>
                  </a:lnTo>
                  <a:lnTo>
                    <a:pt x="21080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3986"/>
            <p:cNvSpPr/>
            <p:nvPr>
              <p:custDataLst>
                <p:tags r:id="rId42"/>
              </p:custDataLst>
            </p:nvPr>
          </p:nvSpPr>
          <p:spPr>
            <a:xfrm>
              <a:off x="5963533" y="4586183"/>
              <a:ext cx="164218" cy="16685"/>
            </a:xfrm>
            <a:custGeom>
              <a:avLst/>
              <a:gdLst/>
              <a:ahLst/>
              <a:cxnLst/>
              <a:rect l="0" t="0" r="0" b="0"/>
              <a:pathLst>
                <a:path w="164218" h="16685">
                  <a:moveTo>
                    <a:pt x="5467" y="11217"/>
                  </a:moveTo>
                  <a:lnTo>
                    <a:pt x="5467" y="11217"/>
                  </a:lnTo>
                  <a:lnTo>
                    <a:pt x="0" y="16684"/>
                  </a:lnTo>
                  <a:lnTo>
                    <a:pt x="2749" y="13934"/>
                  </a:lnTo>
                  <a:lnTo>
                    <a:pt x="41856" y="8084"/>
                  </a:lnTo>
                  <a:lnTo>
                    <a:pt x="80062" y="2450"/>
                  </a:lnTo>
                  <a:lnTo>
                    <a:pt x="121306" y="0"/>
                  </a:lnTo>
                  <a:lnTo>
                    <a:pt x="164217" y="1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4" name="SMARTInkShape-Group800"/>
          <p:cNvGrpSpPr/>
          <p:nvPr/>
        </p:nvGrpSpPr>
        <p:grpSpPr>
          <a:xfrm>
            <a:off x="6521450" y="4350972"/>
            <a:ext cx="450851" cy="491611"/>
            <a:chOff x="6521450" y="4350972"/>
            <a:chExt cx="450851" cy="491611"/>
          </a:xfrm>
        </p:grpSpPr>
        <p:sp>
          <p:nvSpPr>
            <p:cNvPr id="502" name="SMARTInkShape-3987"/>
            <p:cNvSpPr/>
            <p:nvPr>
              <p:custDataLst>
                <p:tags r:id="rId39"/>
              </p:custDataLst>
            </p:nvPr>
          </p:nvSpPr>
          <p:spPr>
            <a:xfrm>
              <a:off x="6521450" y="4506092"/>
              <a:ext cx="117113" cy="336491"/>
            </a:xfrm>
            <a:custGeom>
              <a:avLst/>
              <a:gdLst/>
              <a:ahLst/>
              <a:cxnLst/>
              <a:rect l="0" t="0" r="0" b="0"/>
              <a:pathLst>
                <a:path w="117113" h="336491">
                  <a:moveTo>
                    <a:pt x="0" y="104008"/>
                  </a:moveTo>
                  <a:lnTo>
                    <a:pt x="0" y="104008"/>
                  </a:lnTo>
                  <a:lnTo>
                    <a:pt x="3370" y="107379"/>
                  </a:lnTo>
                  <a:lnTo>
                    <a:pt x="12865" y="149529"/>
                  </a:lnTo>
                  <a:lnTo>
                    <a:pt x="21199" y="194374"/>
                  </a:lnTo>
                  <a:lnTo>
                    <a:pt x="26729" y="236497"/>
                  </a:lnTo>
                  <a:lnTo>
                    <a:pt x="31794" y="280727"/>
                  </a:lnTo>
                  <a:lnTo>
                    <a:pt x="35213" y="304692"/>
                  </a:lnTo>
                  <a:lnTo>
                    <a:pt x="32345" y="335256"/>
                  </a:lnTo>
                  <a:lnTo>
                    <a:pt x="31441" y="336490"/>
                  </a:lnTo>
                  <a:lnTo>
                    <a:pt x="30133" y="335196"/>
                  </a:lnTo>
                  <a:lnTo>
                    <a:pt x="28555" y="332217"/>
                  </a:lnTo>
                  <a:lnTo>
                    <a:pt x="20953" y="286879"/>
                  </a:lnTo>
                  <a:lnTo>
                    <a:pt x="15458" y="243486"/>
                  </a:lnTo>
                  <a:lnTo>
                    <a:pt x="13244" y="198665"/>
                  </a:lnTo>
                  <a:lnTo>
                    <a:pt x="14743" y="152750"/>
                  </a:lnTo>
                  <a:lnTo>
                    <a:pt x="17774" y="112806"/>
                  </a:lnTo>
                  <a:lnTo>
                    <a:pt x="22168" y="70233"/>
                  </a:lnTo>
                  <a:lnTo>
                    <a:pt x="39264" y="23880"/>
                  </a:lnTo>
                  <a:lnTo>
                    <a:pt x="48260" y="9364"/>
                  </a:lnTo>
                  <a:lnTo>
                    <a:pt x="54046" y="4929"/>
                  </a:lnTo>
                  <a:lnTo>
                    <a:pt x="68000" y="0"/>
                  </a:lnTo>
                  <a:lnTo>
                    <a:pt x="83610" y="3454"/>
                  </a:lnTo>
                  <a:lnTo>
                    <a:pt x="91723" y="7339"/>
                  </a:lnTo>
                  <a:lnTo>
                    <a:pt x="104501" y="24824"/>
                  </a:lnTo>
                  <a:lnTo>
                    <a:pt x="115864" y="58674"/>
                  </a:lnTo>
                  <a:lnTo>
                    <a:pt x="117112" y="81743"/>
                  </a:lnTo>
                  <a:lnTo>
                    <a:pt x="109176" y="120381"/>
                  </a:lnTo>
                  <a:lnTo>
                    <a:pt x="99322" y="141153"/>
                  </a:lnTo>
                  <a:lnTo>
                    <a:pt x="82242" y="157911"/>
                  </a:lnTo>
                  <a:lnTo>
                    <a:pt x="52591" y="175483"/>
                  </a:lnTo>
                  <a:lnTo>
                    <a:pt x="43526" y="179174"/>
                  </a:lnTo>
                  <a:lnTo>
                    <a:pt x="0" y="167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3988"/>
            <p:cNvSpPr/>
            <p:nvPr>
              <p:custDataLst>
                <p:tags r:id="rId40"/>
              </p:custDataLst>
            </p:nvPr>
          </p:nvSpPr>
          <p:spPr>
            <a:xfrm>
              <a:off x="6835968" y="4350972"/>
              <a:ext cx="136333" cy="360729"/>
            </a:xfrm>
            <a:custGeom>
              <a:avLst/>
              <a:gdLst/>
              <a:ahLst/>
              <a:cxnLst/>
              <a:rect l="0" t="0" r="0" b="0"/>
              <a:pathLst>
                <a:path w="136333" h="360729">
                  <a:moveTo>
                    <a:pt x="136332" y="17828"/>
                  </a:moveTo>
                  <a:lnTo>
                    <a:pt x="136332" y="17828"/>
                  </a:lnTo>
                  <a:lnTo>
                    <a:pt x="136332" y="14457"/>
                  </a:lnTo>
                  <a:lnTo>
                    <a:pt x="134451" y="10920"/>
                  </a:lnTo>
                  <a:lnTo>
                    <a:pt x="127493" y="2901"/>
                  </a:lnTo>
                  <a:lnTo>
                    <a:pt x="121584" y="610"/>
                  </a:lnTo>
                  <a:lnTo>
                    <a:pt x="118034" y="0"/>
                  </a:lnTo>
                  <a:lnTo>
                    <a:pt x="106562" y="6847"/>
                  </a:lnTo>
                  <a:lnTo>
                    <a:pt x="86119" y="28449"/>
                  </a:lnTo>
                  <a:lnTo>
                    <a:pt x="57517" y="74704"/>
                  </a:lnTo>
                  <a:lnTo>
                    <a:pt x="36152" y="114800"/>
                  </a:lnTo>
                  <a:lnTo>
                    <a:pt x="22663" y="148415"/>
                  </a:lnTo>
                  <a:lnTo>
                    <a:pt x="11494" y="182641"/>
                  </a:lnTo>
                  <a:lnTo>
                    <a:pt x="1036" y="226117"/>
                  </a:lnTo>
                  <a:lnTo>
                    <a:pt x="0" y="248689"/>
                  </a:lnTo>
                  <a:lnTo>
                    <a:pt x="8056" y="283787"/>
                  </a:lnTo>
                  <a:lnTo>
                    <a:pt x="29384" y="319764"/>
                  </a:lnTo>
                  <a:lnTo>
                    <a:pt x="35400" y="327068"/>
                  </a:lnTo>
                  <a:lnTo>
                    <a:pt x="64092" y="344091"/>
                  </a:lnTo>
                  <a:lnTo>
                    <a:pt x="117282" y="360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801"/>
          <p:cNvGrpSpPr/>
          <p:nvPr/>
        </p:nvGrpSpPr>
        <p:grpSpPr>
          <a:xfrm>
            <a:off x="7124700" y="4460980"/>
            <a:ext cx="400051" cy="257071"/>
            <a:chOff x="7124700" y="4460980"/>
            <a:chExt cx="400051" cy="257071"/>
          </a:xfrm>
        </p:grpSpPr>
        <p:sp>
          <p:nvSpPr>
            <p:cNvPr id="505" name="SMARTInkShape-3989"/>
            <p:cNvSpPr/>
            <p:nvPr>
              <p:custDataLst>
                <p:tags r:id="rId36"/>
              </p:custDataLst>
            </p:nvPr>
          </p:nvSpPr>
          <p:spPr>
            <a:xfrm>
              <a:off x="7348172" y="4597467"/>
              <a:ext cx="176579" cy="18984"/>
            </a:xfrm>
            <a:custGeom>
              <a:avLst/>
              <a:gdLst/>
              <a:ahLst/>
              <a:cxnLst/>
              <a:rect l="0" t="0" r="0" b="0"/>
              <a:pathLst>
                <a:path w="176579" h="18984">
                  <a:moveTo>
                    <a:pt x="17828" y="18983"/>
                  </a:moveTo>
                  <a:lnTo>
                    <a:pt x="17828" y="18983"/>
                  </a:lnTo>
                  <a:lnTo>
                    <a:pt x="8989" y="18983"/>
                  </a:lnTo>
                  <a:lnTo>
                    <a:pt x="4963" y="17101"/>
                  </a:lnTo>
                  <a:lnTo>
                    <a:pt x="0" y="13516"/>
                  </a:lnTo>
                  <a:lnTo>
                    <a:pt x="298" y="13221"/>
                  </a:lnTo>
                  <a:lnTo>
                    <a:pt x="46121" y="1659"/>
                  </a:lnTo>
                  <a:lnTo>
                    <a:pt x="91228" y="274"/>
                  </a:lnTo>
                  <a:lnTo>
                    <a:pt x="137062" y="0"/>
                  </a:lnTo>
                  <a:lnTo>
                    <a:pt x="160166" y="659"/>
                  </a:lnTo>
                  <a:lnTo>
                    <a:pt x="176578" y="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3990"/>
            <p:cNvSpPr/>
            <p:nvPr>
              <p:custDataLst>
                <p:tags r:id="rId37"/>
              </p:custDataLst>
            </p:nvPr>
          </p:nvSpPr>
          <p:spPr>
            <a:xfrm>
              <a:off x="7431188" y="4509383"/>
              <a:ext cx="36413" cy="208668"/>
            </a:xfrm>
            <a:custGeom>
              <a:avLst/>
              <a:gdLst/>
              <a:ahLst/>
              <a:cxnLst/>
              <a:rect l="0" t="0" r="0" b="0"/>
              <a:pathLst>
                <a:path w="36413" h="208668">
                  <a:moveTo>
                    <a:pt x="4662" y="5467"/>
                  </a:moveTo>
                  <a:lnTo>
                    <a:pt x="4662" y="5467"/>
                  </a:lnTo>
                  <a:lnTo>
                    <a:pt x="8032" y="5467"/>
                  </a:lnTo>
                  <a:lnTo>
                    <a:pt x="9025" y="4761"/>
                  </a:lnTo>
                  <a:lnTo>
                    <a:pt x="9688" y="3585"/>
                  </a:lnTo>
                  <a:lnTo>
                    <a:pt x="10129" y="2096"/>
                  </a:lnTo>
                  <a:lnTo>
                    <a:pt x="9012" y="1103"/>
                  </a:lnTo>
                  <a:lnTo>
                    <a:pt x="4009" y="0"/>
                  </a:lnTo>
                  <a:lnTo>
                    <a:pt x="2109" y="1116"/>
                  </a:lnTo>
                  <a:lnTo>
                    <a:pt x="844" y="3273"/>
                  </a:lnTo>
                  <a:lnTo>
                    <a:pt x="0" y="6120"/>
                  </a:lnTo>
                  <a:lnTo>
                    <a:pt x="3561" y="46223"/>
                  </a:lnTo>
                  <a:lnTo>
                    <a:pt x="6216" y="86922"/>
                  </a:lnTo>
                  <a:lnTo>
                    <a:pt x="9590" y="129556"/>
                  </a:lnTo>
                  <a:lnTo>
                    <a:pt x="12472" y="168528"/>
                  </a:lnTo>
                  <a:lnTo>
                    <a:pt x="14102" y="177674"/>
                  </a:lnTo>
                  <a:lnTo>
                    <a:pt x="36412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3991"/>
            <p:cNvSpPr/>
            <p:nvPr>
              <p:custDataLst>
                <p:tags r:id="rId38"/>
              </p:custDataLst>
            </p:nvPr>
          </p:nvSpPr>
          <p:spPr>
            <a:xfrm>
              <a:off x="7124700" y="4460980"/>
              <a:ext cx="19051" cy="199676"/>
            </a:xfrm>
            <a:custGeom>
              <a:avLst/>
              <a:gdLst/>
              <a:ahLst/>
              <a:cxnLst/>
              <a:rect l="0" t="0" r="0" b="0"/>
              <a:pathLst>
                <a:path w="19051" h="199676">
                  <a:moveTo>
                    <a:pt x="0" y="9420"/>
                  </a:moveTo>
                  <a:lnTo>
                    <a:pt x="0" y="9420"/>
                  </a:lnTo>
                  <a:lnTo>
                    <a:pt x="3370" y="6049"/>
                  </a:lnTo>
                  <a:lnTo>
                    <a:pt x="3657" y="4351"/>
                  </a:lnTo>
                  <a:lnTo>
                    <a:pt x="3144" y="2512"/>
                  </a:lnTo>
                  <a:lnTo>
                    <a:pt x="2094" y="581"/>
                  </a:lnTo>
                  <a:lnTo>
                    <a:pt x="1398" y="0"/>
                  </a:lnTo>
                  <a:lnTo>
                    <a:pt x="932" y="317"/>
                  </a:lnTo>
                  <a:lnTo>
                    <a:pt x="414" y="2552"/>
                  </a:lnTo>
                  <a:lnTo>
                    <a:pt x="184" y="5897"/>
                  </a:lnTo>
                  <a:lnTo>
                    <a:pt x="8854" y="47835"/>
                  </a:lnTo>
                  <a:lnTo>
                    <a:pt x="11940" y="91170"/>
                  </a:lnTo>
                  <a:lnTo>
                    <a:pt x="15971" y="135870"/>
                  </a:lnTo>
                  <a:lnTo>
                    <a:pt x="18442" y="182852"/>
                  </a:lnTo>
                  <a:lnTo>
                    <a:pt x="18930" y="199553"/>
                  </a:lnTo>
                  <a:lnTo>
                    <a:pt x="18970" y="199675"/>
                  </a:lnTo>
                  <a:lnTo>
                    <a:pt x="19050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2" name="SMARTInkShape-Group802"/>
          <p:cNvGrpSpPr/>
          <p:nvPr/>
        </p:nvGrpSpPr>
        <p:grpSpPr>
          <a:xfrm>
            <a:off x="7715250" y="4391725"/>
            <a:ext cx="2658292" cy="516273"/>
            <a:chOff x="7715250" y="4391725"/>
            <a:chExt cx="2658292" cy="516273"/>
          </a:xfrm>
        </p:grpSpPr>
        <p:sp>
          <p:nvSpPr>
            <p:cNvPr id="509" name="SMARTInkShape-3992"/>
            <p:cNvSpPr/>
            <p:nvPr>
              <p:custDataLst>
                <p:tags r:id="rId23"/>
              </p:custDataLst>
            </p:nvPr>
          </p:nvSpPr>
          <p:spPr>
            <a:xfrm>
              <a:off x="8477250" y="4552950"/>
              <a:ext cx="12701" cy="184151"/>
            </a:xfrm>
            <a:custGeom>
              <a:avLst/>
              <a:gdLst/>
              <a:ahLst/>
              <a:cxnLst/>
              <a:rect l="0" t="0" r="0" b="0"/>
              <a:pathLst>
                <a:path w="12701" h="184151">
                  <a:moveTo>
                    <a:pt x="0" y="0"/>
                  </a:moveTo>
                  <a:lnTo>
                    <a:pt x="0" y="0"/>
                  </a:lnTo>
                  <a:lnTo>
                    <a:pt x="5025" y="44571"/>
                  </a:lnTo>
                  <a:lnTo>
                    <a:pt x="2718" y="88454"/>
                  </a:lnTo>
                  <a:lnTo>
                    <a:pt x="4176" y="130239"/>
                  </a:lnTo>
                  <a:lnTo>
                    <a:pt x="127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3993"/>
            <p:cNvSpPr/>
            <p:nvPr>
              <p:custDataLst>
                <p:tags r:id="rId24"/>
              </p:custDataLst>
            </p:nvPr>
          </p:nvSpPr>
          <p:spPr>
            <a:xfrm>
              <a:off x="8775698" y="4457871"/>
              <a:ext cx="153318" cy="309195"/>
            </a:xfrm>
            <a:custGeom>
              <a:avLst/>
              <a:gdLst/>
              <a:ahLst/>
              <a:cxnLst/>
              <a:rect l="0" t="0" r="0" b="0"/>
              <a:pathLst>
                <a:path w="153318" h="309195">
                  <a:moveTo>
                    <a:pt x="2" y="12529"/>
                  </a:moveTo>
                  <a:lnTo>
                    <a:pt x="2" y="12529"/>
                  </a:lnTo>
                  <a:lnTo>
                    <a:pt x="0" y="16187"/>
                  </a:lnTo>
                  <a:lnTo>
                    <a:pt x="0" y="14625"/>
                  </a:lnTo>
                  <a:lnTo>
                    <a:pt x="6743" y="6408"/>
                  </a:lnTo>
                  <a:lnTo>
                    <a:pt x="15698" y="2753"/>
                  </a:lnTo>
                  <a:lnTo>
                    <a:pt x="57973" y="86"/>
                  </a:lnTo>
                  <a:lnTo>
                    <a:pt x="66165" y="0"/>
                  </a:lnTo>
                  <a:lnTo>
                    <a:pt x="80913" y="5550"/>
                  </a:lnTo>
                  <a:lnTo>
                    <a:pt x="87808" y="9992"/>
                  </a:lnTo>
                  <a:lnTo>
                    <a:pt x="97352" y="22456"/>
                  </a:lnTo>
                  <a:lnTo>
                    <a:pt x="102536" y="36696"/>
                  </a:lnTo>
                  <a:lnTo>
                    <a:pt x="102486" y="50081"/>
                  </a:lnTo>
                  <a:lnTo>
                    <a:pt x="91751" y="76258"/>
                  </a:lnTo>
                  <a:lnTo>
                    <a:pt x="59062" y="120075"/>
                  </a:lnTo>
                  <a:lnTo>
                    <a:pt x="53249" y="131178"/>
                  </a:lnTo>
                  <a:lnTo>
                    <a:pt x="52433" y="133962"/>
                  </a:lnTo>
                  <a:lnTo>
                    <a:pt x="54006" y="136523"/>
                  </a:lnTo>
                  <a:lnTo>
                    <a:pt x="67746" y="144204"/>
                  </a:lnTo>
                  <a:lnTo>
                    <a:pt x="99513" y="160966"/>
                  </a:lnTo>
                  <a:lnTo>
                    <a:pt x="139187" y="196427"/>
                  </a:lnTo>
                  <a:lnTo>
                    <a:pt x="150759" y="214557"/>
                  </a:lnTo>
                  <a:lnTo>
                    <a:pt x="153317" y="231671"/>
                  </a:lnTo>
                  <a:lnTo>
                    <a:pt x="150693" y="250330"/>
                  </a:lnTo>
                  <a:lnTo>
                    <a:pt x="132685" y="283750"/>
                  </a:lnTo>
                  <a:lnTo>
                    <a:pt x="121943" y="296248"/>
                  </a:lnTo>
                  <a:lnTo>
                    <a:pt x="99711" y="305517"/>
                  </a:lnTo>
                  <a:lnTo>
                    <a:pt x="62004" y="309194"/>
                  </a:lnTo>
                  <a:lnTo>
                    <a:pt x="41656" y="305590"/>
                  </a:lnTo>
                  <a:lnTo>
                    <a:pt x="36153" y="301999"/>
                  </a:lnTo>
                  <a:lnTo>
                    <a:pt x="35392" y="300053"/>
                  </a:lnTo>
                  <a:lnTo>
                    <a:pt x="50802" y="285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3994"/>
            <p:cNvSpPr/>
            <p:nvPr>
              <p:custDataLst>
                <p:tags r:id="rId25"/>
              </p:custDataLst>
            </p:nvPr>
          </p:nvSpPr>
          <p:spPr>
            <a:xfrm>
              <a:off x="9047600" y="4620408"/>
              <a:ext cx="109101" cy="287590"/>
            </a:xfrm>
            <a:custGeom>
              <a:avLst/>
              <a:gdLst/>
              <a:ahLst/>
              <a:cxnLst/>
              <a:rect l="0" t="0" r="0" b="0"/>
              <a:pathLst>
                <a:path w="109101" h="287590">
                  <a:moveTo>
                    <a:pt x="51950" y="65892"/>
                  </a:moveTo>
                  <a:lnTo>
                    <a:pt x="51950" y="65892"/>
                  </a:lnTo>
                  <a:lnTo>
                    <a:pt x="52655" y="59411"/>
                  </a:lnTo>
                  <a:lnTo>
                    <a:pt x="63506" y="20306"/>
                  </a:lnTo>
                  <a:lnTo>
                    <a:pt x="62260" y="12000"/>
                  </a:lnTo>
                  <a:lnTo>
                    <a:pt x="60939" y="8797"/>
                  </a:lnTo>
                  <a:lnTo>
                    <a:pt x="55711" y="3357"/>
                  </a:lnTo>
                  <a:lnTo>
                    <a:pt x="52340" y="919"/>
                  </a:lnTo>
                  <a:lnTo>
                    <a:pt x="47977" y="0"/>
                  </a:lnTo>
                  <a:lnTo>
                    <a:pt x="37485" y="858"/>
                  </a:lnTo>
                  <a:lnTo>
                    <a:pt x="16303" y="12051"/>
                  </a:lnTo>
                  <a:lnTo>
                    <a:pt x="6003" y="22912"/>
                  </a:lnTo>
                  <a:lnTo>
                    <a:pt x="2269" y="28773"/>
                  </a:lnTo>
                  <a:lnTo>
                    <a:pt x="0" y="40927"/>
                  </a:lnTo>
                  <a:lnTo>
                    <a:pt x="1345" y="51975"/>
                  </a:lnTo>
                  <a:lnTo>
                    <a:pt x="4294" y="59236"/>
                  </a:lnTo>
                  <a:lnTo>
                    <a:pt x="8891" y="61455"/>
                  </a:lnTo>
                  <a:lnTo>
                    <a:pt x="23404" y="63920"/>
                  </a:lnTo>
                  <a:lnTo>
                    <a:pt x="37852" y="61252"/>
                  </a:lnTo>
                  <a:lnTo>
                    <a:pt x="61001" y="54784"/>
                  </a:lnTo>
                  <a:lnTo>
                    <a:pt x="71409" y="53664"/>
                  </a:lnTo>
                  <a:lnTo>
                    <a:pt x="73390" y="54917"/>
                  </a:lnTo>
                  <a:lnTo>
                    <a:pt x="74711" y="57164"/>
                  </a:lnTo>
                  <a:lnTo>
                    <a:pt x="75590" y="60073"/>
                  </a:lnTo>
                  <a:lnTo>
                    <a:pt x="74686" y="67069"/>
                  </a:lnTo>
                  <a:lnTo>
                    <a:pt x="56909" y="111996"/>
                  </a:lnTo>
                  <a:lnTo>
                    <a:pt x="47154" y="153394"/>
                  </a:lnTo>
                  <a:lnTo>
                    <a:pt x="35634" y="200474"/>
                  </a:lnTo>
                  <a:lnTo>
                    <a:pt x="20540" y="240764"/>
                  </a:lnTo>
                  <a:lnTo>
                    <a:pt x="8327" y="287313"/>
                  </a:lnTo>
                  <a:lnTo>
                    <a:pt x="8050" y="287589"/>
                  </a:lnTo>
                  <a:lnTo>
                    <a:pt x="45788" y="248443"/>
                  </a:lnTo>
                  <a:lnTo>
                    <a:pt x="79352" y="202649"/>
                  </a:lnTo>
                  <a:lnTo>
                    <a:pt x="109100" y="14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3995"/>
            <p:cNvSpPr/>
            <p:nvPr>
              <p:custDataLst>
                <p:tags r:id="rId26"/>
              </p:custDataLst>
            </p:nvPr>
          </p:nvSpPr>
          <p:spPr>
            <a:xfrm>
              <a:off x="8378629" y="4622800"/>
              <a:ext cx="187522" cy="31412"/>
            </a:xfrm>
            <a:custGeom>
              <a:avLst/>
              <a:gdLst/>
              <a:ahLst/>
              <a:cxnLst/>
              <a:rect l="0" t="0" r="0" b="0"/>
              <a:pathLst>
                <a:path w="187522" h="31412">
                  <a:moveTo>
                    <a:pt x="3371" y="19050"/>
                  </a:moveTo>
                  <a:lnTo>
                    <a:pt x="3371" y="19050"/>
                  </a:lnTo>
                  <a:lnTo>
                    <a:pt x="3371" y="22421"/>
                  </a:lnTo>
                  <a:lnTo>
                    <a:pt x="1490" y="25957"/>
                  </a:lnTo>
                  <a:lnTo>
                    <a:pt x="0" y="27888"/>
                  </a:lnTo>
                  <a:lnTo>
                    <a:pt x="418" y="29176"/>
                  </a:lnTo>
                  <a:lnTo>
                    <a:pt x="2108" y="30033"/>
                  </a:lnTo>
                  <a:lnTo>
                    <a:pt x="18331" y="31411"/>
                  </a:lnTo>
                  <a:lnTo>
                    <a:pt x="57125" y="26613"/>
                  </a:lnTo>
                  <a:lnTo>
                    <a:pt x="104576" y="16814"/>
                  </a:lnTo>
                  <a:lnTo>
                    <a:pt x="144796" y="12102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3996"/>
            <p:cNvSpPr/>
            <p:nvPr>
              <p:custDataLst>
                <p:tags r:id="rId27"/>
              </p:custDataLst>
            </p:nvPr>
          </p:nvSpPr>
          <p:spPr>
            <a:xfrm>
              <a:off x="9411566" y="4597400"/>
              <a:ext cx="43585" cy="184151"/>
            </a:xfrm>
            <a:custGeom>
              <a:avLst/>
              <a:gdLst/>
              <a:ahLst/>
              <a:cxnLst/>
              <a:rect l="0" t="0" r="0" b="0"/>
              <a:pathLst>
                <a:path w="43585" h="184151">
                  <a:moveTo>
                    <a:pt x="24534" y="0"/>
                  </a:moveTo>
                  <a:lnTo>
                    <a:pt x="24534" y="0"/>
                  </a:lnTo>
                  <a:lnTo>
                    <a:pt x="17791" y="3371"/>
                  </a:lnTo>
                  <a:lnTo>
                    <a:pt x="12601" y="8789"/>
                  </a:lnTo>
                  <a:lnTo>
                    <a:pt x="10229" y="12209"/>
                  </a:lnTo>
                  <a:lnTo>
                    <a:pt x="3519" y="33878"/>
                  </a:lnTo>
                  <a:lnTo>
                    <a:pt x="0" y="76464"/>
                  </a:lnTo>
                  <a:lnTo>
                    <a:pt x="1187" y="119161"/>
                  </a:lnTo>
                  <a:lnTo>
                    <a:pt x="8006" y="161042"/>
                  </a:lnTo>
                  <a:lnTo>
                    <a:pt x="13896" y="172234"/>
                  </a:lnTo>
                  <a:lnTo>
                    <a:pt x="17442" y="176206"/>
                  </a:lnTo>
                  <a:lnTo>
                    <a:pt x="4358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3997"/>
            <p:cNvSpPr/>
            <p:nvPr>
              <p:custDataLst>
                <p:tags r:id="rId28"/>
              </p:custDataLst>
            </p:nvPr>
          </p:nvSpPr>
          <p:spPr>
            <a:xfrm>
              <a:off x="9677400" y="4686300"/>
              <a:ext cx="50801" cy="5468"/>
            </a:xfrm>
            <a:custGeom>
              <a:avLst/>
              <a:gdLst/>
              <a:ahLst/>
              <a:cxnLst/>
              <a:rect l="0" t="0" r="0" b="0"/>
              <a:pathLst>
                <a:path w="50801" h="5468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31951" y="5467"/>
                  </a:lnTo>
                  <a:lnTo>
                    <a:pt x="33999" y="5056"/>
                  </a:lnTo>
                  <a:lnTo>
                    <a:pt x="35366" y="4076"/>
                  </a:lnTo>
                  <a:lnTo>
                    <a:pt x="36277" y="2717"/>
                  </a:lnTo>
                  <a:lnTo>
                    <a:pt x="37589" y="1812"/>
                  </a:lnTo>
                  <a:lnTo>
                    <a:pt x="42809" y="536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3998"/>
            <p:cNvSpPr/>
            <p:nvPr>
              <p:custDataLst>
                <p:tags r:id="rId29"/>
              </p:custDataLst>
            </p:nvPr>
          </p:nvSpPr>
          <p:spPr>
            <a:xfrm>
              <a:off x="9144883" y="4427356"/>
              <a:ext cx="157868" cy="106208"/>
            </a:xfrm>
            <a:custGeom>
              <a:avLst/>
              <a:gdLst/>
              <a:ahLst/>
              <a:cxnLst/>
              <a:rect l="0" t="0" r="0" b="0"/>
              <a:pathLst>
                <a:path w="157868" h="106208">
                  <a:moveTo>
                    <a:pt x="5467" y="17644"/>
                  </a:moveTo>
                  <a:lnTo>
                    <a:pt x="5467" y="17644"/>
                  </a:lnTo>
                  <a:lnTo>
                    <a:pt x="2096" y="17644"/>
                  </a:lnTo>
                  <a:lnTo>
                    <a:pt x="1104" y="16233"/>
                  </a:lnTo>
                  <a:lnTo>
                    <a:pt x="0" y="10902"/>
                  </a:lnTo>
                  <a:lnTo>
                    <a:pt x="1116" y="8210"/>
                  </a:lnTo>
                  <a:lnTo>
                    <a:pt x="6120" y="3338"/>
                  </a:lnTo>
                  <a:lnTo>
                    <a:pt x="11167" y="704"/>
                  </a:lnTo>
                  <a:lnTo>
                    <a:pt x="13500" y="0"/>
                  </a:lnTo>
                  <a:lnTo>
                    <a:pt x="30268" y="5752"/>
                  </a:lnTo>
                  <a:lnTo>
                    <a:pt x="39539" y="14476"/>
                  </a:lnTo>
                  <a:lnTo>
                    <a:pt x="42999" y="19766"/>
                  </a:lnTo>
                  <a:lnTo>
                    <a:pt x="44599" y="24702"/>
                  </a:lnTo>
                  <a:lnTo>
                    <a:pt x="44495" y="33951"/>
                  </a:lnTo>
                  <a:lnTo>
                    <a:pt x="37976" y="60115"/>
                  </a:lnTo>
                  <a:lnTo>
                    <a:pt x="23197" y="84838"/>
                  </a:lnTo>
                  <a:lnTo>
                    <a:pt x="22932" y="89251"/>
                  </a:lnTo>
                  <a:lnTo>
                    <a:pt x="26399" y="97917"/>
                  </a:lnTo>
                  <a:lnTo>
                    <a:pt x="30762" y="102710"/>
                  </a:lnTo>
                  <a:lnTo>
                    <a:pt x="32916" y="103988"/>
                  </a:lnTo>
                  <a:lnTo>
                    <a:pt x="76832" y="106207"/>
                  </a:lnTo>
                  <a:lnTo>
                    <a:pt x="157867" y="10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3999"/>
            <p:cNvSpPr/>
            <p:nvPr>
              <p:custDataLst>
                <p:tags r:id="rId30"/>
              </p:custDataLst>
            </p:nvPr>
          </p:nvSpPr>
          <p:spPr>
            <a:xfrm>
              <a:off x="8037064" y="4517715"/>
              <a:ext cx="179837" cy="352589"/>
            </a:xfrm>
            <a:custGeom>
              <a:avLst/>
              <a:gdLst/>
              <a:ahLst/>
              <a:cxnLst/>
              <a:rect l="0" t="0" r="0" b="0"/>
              <a:pathLst>
                <a:path w="179837" h="352589">
                  <a:moveTo>
                    <a:pt x="84586" y="79685"/>
                  </a:moveTo>
                  <a:lnTo>
                    <a:pt x="84586" y="79685"/>
                  </a:lnTo>
                  <a:lnTo>
                    <a:pt x="87956" y="72943"/>
                  </a:lnTo>
                  <a:lnTo>
                    <a:pt x="87731" y="63988"/>
                  </a:lnTo>
                  <a:lnTo>
                    <a:pt x="81400" y="22359"/>
                  </a:lnTo>
                  <a:lnTo>
                    <a:pt x="73997" y="11638"/>
                  </a:lnTo>
                  <a:lnTo>
                    <a:pt x="69061" y="6804"/>
                  </a:lnTo>
                  <a:lnTo>
                    <a:pt x="57930" y="1432"/>
                  </a:lnTo>
                  <a:lnTo>
                    <a:pt x="51998" y="0"/>
                  </a:lnTo>
                  <a:lnTo>
                    <a:pt x="36001" y="4054"/>
                  </a:lnTo>
                  <a:lnTo>
                    <a:pt x="19954" y="12910"/>
                  </a:lnTo>
                  <a:lnTo>
                    <a:pt x="10471" y="23902"/>
                  </a:lnTo>
                  <a:lnTo>
                    <a:pt x="1164" y="48732"/>
                  </a:lnTo>
                  <a:lnTo>
                    <a:pt x="0" y="64517"/>
                  </a:lnTo>
                  <a:lnTo>
                    <a:pt x="3315" y="83422"/>
                  </a:lnTo>
                  <a:lnTo>
                    <a:pt x="5006" y="88526"/>
                  </a:lnTo>
                  <a:lnTo>
                    <a:pt x="9660" y="91929"/>
                  </a:lnTo>
                  <a:lnTo>
                    <a:pt x="24239" y="95710"/>
                  </a:lnTo>
                  <a:lnTo>
                    <a:pt x="40596" y="93628"/>
                  </a:lnTo>
                  <a:lnTo>
                    <a:pt x="76049" y="81259"/>
                  </a:lnTo>
                  <a:lnTo>
                    <a:pt x="86212" y="72547"/>
                  </a:lnTo>
                  <a:lnTo>
                    <a:pt x="87787" y="72104"/>
                  </a:lnTo>
                  <a:lnTo>
                    <a:pt x="88836" y="72515"/>
                  </a:lnTo>
                  <a:lnTo>
                    <a:pt x="88121" y="78615"/>
                  </a:lnTo>
                  <a:lnTo>
                    <a:pt x="76107" y="125713"/>
                  </a:lnTo>
                  <a:lnTo>
                    <a:pt x="61858" y="169237"/>
                  </a:lnTo>
                  <a:lnTo>
                    <a:pt x="51064" y="216300"/>
                  </a:lnTo>
                  <a:lnTo>
                    <a:pt x="35553" y="259462"/>
                  </a:lnTo>
                  <a:lnTo>
                    <a:pt x="19605" y="298510"/>
                  </a:lnTo>
                  <a:lnTo>
                    <a:pt x="6631" y="340612"/>
                  </a:lnTo>
                  <a:lnTo>
                    <a:pt x="6510" y="345359"/>
                  </a:lnTo>
                  <a:lnTo>
                    <a:pt x="7842" y="349229"/>
                  </a:lnTo>
                  <a:lnTo>
                    <a:pt x="10139" y="352514"/>
                  </a:lnTo>
                  <a:lnTo>
                    <a:pt x="14493" y="352588"/>
                  </a:lnTo>
                  <a:lnTo>
                    <a:pt x="53056" y="331993"/>
                  </a:lnTo>
                  <a:lnTo>
                    <a:pt x="100180" y="303593"/>
                  </a:lnTo>
                  <a:lnTo>
                    <a:pt x="146458" y="264747"/>
                  </a:lnTo>
                  <a:lnTo>
                    <a:pt x="173140" y="241638"/>
                  </a:lnTo>
                  <a:lnTo>
                    <a:pt x="179836" y="225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000"/>
            <p:cNvSpPr/>
            <p:nvPr>
              <p:custDataLst>
                <p:tags r:id="rId31"/>
              </p:custDataLst>
            </p:nvPr>
          </p:nvSpPr>
          <p:spPr>
            <a:xfrm>
              <a:off x="7715250" y="4391725"/>
              <a:ext cx="222251" cy="267536"/>
            </a:xfrm>
            <a:custGeom>
              <a:avLst/>
              <a:gdLst/>
              <a:ahLst/>
              <a:cxnLst/>
              <a:rect l="0" t="0" r="0" b="0"/>
              <a:pathLst>
                <a:path w="222251" h="267536">
                  <a:moveTo>
                    <a:pt x="0" y="34225"/>
                  </a:moveTo>
                  <a:lnTo>
                    <a:pt x="0" y="34225"/>
                  </a:lnTo>
                  <a:lnTo>
                    <a:pt x="8839" y="25386"/>
                  </a:lnTo>
                  <a:lnTo>
                    <a:pt x="9420" y="22688"/>
                  </a:lnTo>
                  <a:lnTo>
                    <a:pt x="8184" y="15927"/>
                  </a:lnTo>
                  <a:lnTo>
                    <a:pt x="8985" y="12854"/>
                  </a:lnTo>
                  <a:lnTo>
                    <a:pt x="13636" y="7558"/>
                  </a:lnTo>
                  <a:lnTo>
                    <a:pt x="30930" y="610"/>
                  </a:lnTo>
                  <a:lnTo>
                    <a:pt x="42204" y="0"/>
                  </a:lnTo>
                  <a:lnTo>
                    <a:pt x="47185" y="825"/>
                  </a:lnTo>
                  <a:lnTo>
                    <a:pt x="67682" y="12098"/>
                  </a:lnTo>
                  <a:lnTo>
                    <a:pt x="88257" y="38958"/>
                  </a:lnTo>
                  <a:lnTo>
                    <a:pt x="97646" y="70356"/>
                  </a:lnTo>
                  <a:lnTo>
                    <a:pt x="97058" y="102002"/>
                  </a:lnTo>
                  <a:lnTo>
                    <a:pt x="86173" y="146548"/>
                  </a:lnTo>
                  <a:lnTo>
                    <a:pt x="67539" y="186896"/>
                  </a:lnTo>
                  <a:lnTo>
                    <a:pt x="34699" y="232000"/>
                  </a:lnTo>
                  <a:lnTo>
                    <a:pt x="18018" y="254201"/>
                  </a:lnTo>
                  <a:lnTo>
                    <a:pt x="16952" y="257782"/>
                  </a:lnTo>
                  <a:lnTo>
                    <a:pt x="16945" y="260874"/>
                  </a:lnTo>
                  <a:lnTo>
                    <a:pt x="17647" y="263641"/>
                  </a:lnTo>
                  <a:lnTo>
                    <a:pt x="20231" y="265485"/>
                  </a:lnTo>
                  <a:lnTo>
                    <a:pt x="28747" y="267535"/>
                  </a:lnTo>
                  <a:lnTo>
                    <a:pt x="71405" y="262051"/>
                  </a:lnTo>
                  <a:lnTo>
                    <a:pt x="115861" y="254205"/>
                  </a:lnTo>
                  <a:lnTo>
                    <a:pt x="159604" y="251333"/>
                  </a:lnTo>
                  <a:lnTo>
                    <a:pt x="222250" y="24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001"/>
            <p:cNvSpPr/>
            <p:nvPr>
              <p:custDataLst>
                <p:tags r:id="rId32"/>
              </p:custDataLst>
            </p:nvPr>
          </p:nvSpPr>
          <p:spPr>
            <a:xfrm>
              <a:off x="9918700" y="46863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9556" y="2574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002"/>
            <p:cNvSpPr/>
            <p:nvPr>
              <p:custDataLst>
                <p:tags r:id="rId33"/>
              </p:custDataLst>
            </p:nvPr>
          </p:nvSpPr>
          <p:spPr>
            <a:xfrm>
              <a:off x="10185400" y="4393233"/>
              <a:ext cx="188142" cy="496268"/>
            </a:xfrm>
            <a:custGeom>
              <a:avLst/>
              <a:gdLst/>
              <a:ahLst/>
              <a:cxnLst/>
              <a:rect l="0" t="0" r="0" b="0"/>
              <a:pathLst>
                <a:path w="188142" h="496268">
                  <a:moveTo>
                    <a:pt x="152400" y="7317"/>
                  </a:moveTo>
                  <a:lnTo>
                    <a:pt x="152400" y="7317"/>
                  </a:lnTo>
                  <a:lnTo>
                    <a:pt x="149030" y="575"/>
                  </a:lnTo>
                  <a:lnTo>
                    <a:pt x="148037" y="0"/>
                  </a:lnTo>
                  <a:lnTo>
                    <a:pt x="147374" y="1028"/>
                  </a:lnTo>
                  <a:lnTo>
                    <a:pt x="146933" y="3124"/>
                  </a:lnTo>
                  <a:lnTo>
                    <a:pt x="157069" y="39022"/>
                  </a:lnTo>
                  <a:lnTo>
                    <a:pt x="171422" y="84445"/>
                  </a:lnTo>
                  <a:lnTo>
                    <a:pt x="180770" y="122205"/>
                  </a:lnTo>
                  <a:lnTo>
                    <a:pt x="187304" y="159891"/>
                  </a:lnTo>
                  <a:lnTo>
                    <a:pt x="188141" y="201396"/>
                  </a:lnTo>
                  <a:lnTo>
                    <a:pt x="183337" y="240095"/>
                  </a:lnTo>
                  <a:lnTo>
                    <a:pt x="178380" y="273757"/>
                  </a:lnTo>
                  <a:lnTo>
                    <a:pt x="169741" y="314627"/>
                  </a:lnTo>
                  <a:lnTo>
                    <a:pt x="150807" y="360042"/>
                  </a:lnTo>
                  <a:lnTo>
                    <a:pt x="120441" y="406710"/>
                  </a:lnTo>
                  <a:lnTo>
                    <a:pt x="95209" y="437733"/>
                  </a:lnTo>
                  <a:lnTo>
                    <a:pt x="50269" y="468607"/>
                  </a:lnTo>
                  <a:lnTo>
                    <a:pt x="0" y="49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003"/>
            <p:cNvSpPr/>
            <p:nvPr>
              <p:custDataLst>
                <p:tags r:id="rId34"/>
              </p:custDataLst>
            </p:nvPr>
          </p:nvSpPr>
          <p:spPr>
            <a:xfrm>
              <a:off x="10096500" y="46926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004"/>
            <p:cNvSpPr/>
            <p:nvPr>
              <p:custDataLst>
                <p:tags r:id="rId35"/>
              </p:custDataLst>
            </p:nvPr>
          </p:nvSpPr>
          <p:spPr>
            <a:xfrm>
              <a:off x="9334500" y="466725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19428" y="30339"/>
                  </a:lnTo>
                  <a:lnTo>
                    <a:pt x="62738" y="21698"/>
                  </a:lnTo>
                  <a:lnTo>
                    <a:pt x="98787" y="17954"/>
                  </a:lnTo>
                  <a:lnTo>
                    <a:pt x="141732" y="1036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4" name="SMARTInkShape-Group803"/>
          <p:cNvGrpSpPr/>
          <p:nvPr/>
        </p:nvGrpSpPr>
        <p:grpSpPr>
          <a:xfrm>
            <a:off x="1968500" y="5257800"/>
            <a:ext cx="6775451" cy="1381807"/>
            <a:chOff x="1968500" y="5257800"/>
            <a:chExt cx="6775451" cy="1381807"/>
          </a:xfrm>
        </p:grpSpPr>
        <p:sp>
          <p:nvSpPr>
            <p:cNvPr id="523" name="SMARTInkShape-4005"/>
            <p:cNvSpPr/>
            <p:nvPr>
              <p:custDataLst>
                <p:tags r:id="rId12"/>
              </p:custDataLst>
            </p:nvPr>
          </p:nvSpPr>
          <p:spPr>
            <a:xfrm>
              <a:off x="3003550" y="5700342"/>
              <a:ext cx="111845" cy="294059"/>
            </a:xfrm>
            <a:custGeom>
              <a:avLst/>
              <a:gdLst/>
              <a:ahLst/>
              <a:cxnLst/>
              <a:rect l="0" t="0" r="0" b="0"/>
              <a:pathLst>
                <a:path w="111845" h="294059">
                  <a:moveTo>
                    <a:pt x="50800" y="33708"/>
                  </a:moveTo>
                  <a:lnTo>
                    <a:pt x="50800" y="33708"/>
                  </a:lnTo>
                  <a:lnTo>
                    <a:pt x="47429" y="23595"/>
                  </a:lnTo>
                  <a:lnTo>
                    <a:pt x="47656" y="14867"/>
                  </a:lnTo>
                  <a:lnTo>
                    <a:pt x="50108" y="6990"/>
                  </a:lnTo>
                  <a:lnTo>
                    <a:pt x="53549" y="1138"/>
                  </a:lnTo>
                  <a:lnTo>
                    <a:pt x="56161" y="0"/>
                  </a:lnTo>
                  <a:lnTo>
                    <a:pt x="62825" y="617"/>
                  </a:lnTo>
                  <a:lnTo>
                    <a:pt x="77881" y="15044"/>
                  </a:lnTo>
                  <a:lnTo>
                    <a:pt x="100142" y="59534"/>
                  </a:lnTo>
                  <a:lnTo>
                    <a:pt x="109008" y="99606"/>
                  </a:lnTo>
                  <a:lnTo>
                    <a:pt x="111844" y="145555"/>
                  </a:lnTo>
                  <a:lnTo>
                    <a:pt x="102440" y="185773"/>
                  </a:lnTo>
                  <a:lnTo>
                    <a:pt x="83112" y="225441"/>
                  </a:lnTo>
                  <a:lnTo>
                    <a:pt x="44132" y="268515"/>
                  </a:lnTo>
                  <a:lnTo>
                    <a:pt x="0" y="294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006"/>
            <p:cNvSpPr/>
            <p:nvPr>
              <p:custDataLst>
                <p:tags r:id="rId13"/>
              </p:custDataLst>
            </p:nvPr>
          </p:nvSpPr>
          <p:spPr>
            <a:xfrm>
              <a:off x="2346526" y="5724042"/>
              <a:ext cx="161725" cy="283059"/>
            </a:xfrm>
            <a:custGeom>
              <a:avLst/>
              <a:gdLst/>
              <a:ahLst/>
              <a:cxnLst/>
              <a:rect l="0" t="0" r="0" b="0"/>
              <a:pathLst>
                <a:path w="161725" h="283059">
                  <a:moveTo>
                    <a:pt x="72824" y="3658"/>
                  </a:moveTo>
                  <a:lnTo>
                    <a:pt x="72824" y="3658"/>
                  </a:lnTo>
                  <a:lnTo>
                    <a:pt x="69453" y="287"/>
                  </a:lnTo>
                  <a:lnTo>
                    <a:pt x="67754" y="0"/>
                  </a:lnTo>
                  <a:lnTo>
                    <a:pt x="65916" y="513"/>
                  </a:lnTo>
                  <a:lnTo>
                    <a:pt x="51155" y="9779"/>
                  </a:lnTo>
                  <a:lnTo>
                    <a:pt x="37319" y="31264"/>
                  </a:lnTo>
                  <a:lnTo>
                    <a:pt x="20707" y="73082"/>
                  </a:lnTo>
                  <a:lnTo>
                    <a:pt x="8019" y="113326"/>
                  </a:lnTo>
                  <a:lnTo>
                    <a:pt x="0" y="156568"/>
                  </a:lnTo>
                  <a:lnTo>
                    <a:pt x="662" y="201941"/>
                  </a:lnTo>
                  <a:lnTo>
                    <a:pt x="15773" y="234563"/>
                  </a:lnTo>
                  <a:lnTo>
                    <a:pt x="34753" y="257557"/>
                  </a:lnTo>
                  <a:lnTo>
                    <a:pt x="70638" y="273307"/>
                  </a:lnTo>
                  <a:lnTo>
                    <a:pt x="104778" y="278724"/>
                  </a:lnTo>
                  <a:lnTo>
                    <a:pt x="161724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007"/>
            <p:cNvSpPr/>
            <p:nvPr>
              <p:custDataLst>
                <p:tags r:id="rId14"/>
              </p:custDataLst>
            </p:nvPr>
          </p:nvSpPr>
          <p:spPr>
            <a:xfrm>
              <a:off x="2727482" y="5644427"/>
              <a:ext cx="123669" cy="102324"/>
            </a:xfrm>
            <a:custGeom>
              <a:avLst/>
              <a:gdLst/>
              <a:ahLst/>
              <a:cxnLst/>
              <a:rect l="0" t="0" r="0" b="0"/>
              <a:pathLst>
                <a:path w="123669" h="102324">
                  <a:moveTo>
                    <a:pt x="15718" y="19773"/>
                  </a:moveTo>
                  <a:lnTo>
                    <a:pt x="15718" y="19773"/>
                  </a:lnTo>
                  <a:lnTo>
                    <a:pt x="607" y="19773"/>
                  </a:lnTo>
                  <a:lnTo>
                    <a:pt x="0" y="21184"/>
                  </a:lnTo>
                  <a:lnTo>
                    <a:pt x="9687" y="55555"/>
                  </a:lnTo>
                  <a:lnTo>
                    <a:pt x="15812" y="68005"/>
                  </a:lnTo>
                  <a:lnTo>
                    <a:pt x="17898" y="70978"/>
                  </a:lnTo>
                  <a:lnTo>
                    <a:pt x="19993" y="72254"/>
                  </a:lnTo>
                  <a:lnTo>
                    <a:pt x="22096" y="72399"/>
                  </a:lnTo>
                  <a:lnTo>
                    <a:pt x="24203" y="71790"/>
                  </a:lnTo>
                  <a:lnTo>
                    <a:pt x="28426" y="63589"/>
                  </a:lnTo>
                  <a:lnTo>
                    <a:pt x="44882" y="24186"/>
                  </a:lnTo>
                  <a:lnTo>
                    <a:pt x="55491" y="10445"/>
                  </a:lnTo>
                  <a:lnTo>
                    <a:pt x="67261" y="1986"/>
                  </a:lnTo>
                  <a:lnTo>
                    <a:pt x="72658" y="154"/>
                  </a:lnTo>
                  <a:lnTo>
                    <a:pt x="82417" y="0"/>
                  </a:lnTo>
                  <a:lnTo>
                    <a:pt x="91458" y="6046"/>
                  </a:lnTo>
                  <a:lnTo>
                    <a:pt x="95845" y="10621"/>
                  </a:lnTo>
                  <a:lnTo>
                    <a:pt x="115396" y="56250"/>
                  </a:lnTo>
                  <a:lnTo>
                    <a:pt x="123668" y="102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008"/>
            <p:cNvSpPr/>
            <p:nvPr>
              <p:custDataLst>
                <p:tags r:id="rId15"/>
              </p:custDataLst>
            </p:nvPr>
          </p:nvSpPr>
          <p:spPr>
            <a:xfrm>
              <a:off x="2476546" y="5804209"/>
              <a:ext cx="222205" cy="148200"/>
            </a:xfrm>
            <a:custGeom>
              <a:avLst/>
              <a:gdLst/>
              <a:ahLst/>
              <a:cxnLst/>
              <a:rect l="0" t="0" r="0" b="0"/>
              <a:pathLst>
                <a:path w="222205" h="148200">
                  <a:moveTo>
                    <a:pt x="12654" y="25091"/>
                  </a:moveTo>
                  <a:lnTo>
                    <a:pt x="12654" y="25091"/>
                  </a:lnTo>
                  <a:lnTo>
                    <a:pt x="1719" y="19624"/>
                  </a:lnTo>
                  <a:lnTo>
                    <a:pt x="738" y="15370"/>
                  </a:lnTo>
                  <a:lnTo>
                    <a:pt x="0" y="3216"/>
                  </a:lnTo>
                  <a:lnTo>
                    <a:pt x="1396" y="2040"/>
                  </a:lnTo>
                  <a:lnTo>
                    <a:pt x="10102" y="387"/>
                  </a:lnTo>
                  <a:lnTo>
                    <a:pt x="17635" y="0"/>
                  </a:lnTo>
                  <a:lnTo>
                    <a:pt x="44813" y="10597"/>
                  </a:lnTo>
                  <a:lnTo>
                    <a:pt x="71179" y="27146"/>
                  </a:lnTo>
                  <a:lnTo>
                    <a:pt x="83586" y="41762"/>
                  </a:lnTo>
                  <a:lnTo>
                    <a:pt x="90040" y="59547"/>
                  </a:lnTo>
                  <a:lnTo>
                    <a:pt x="94184" y="96338"/>
                  </a:lnTo>
                  <a:lnTo>
                    <a:pt x="90988" y="111790"/>
                  </a:lnTo>
                  <a:lnTo>
                    <a:pt x="83452" y="125713"/>
                  </a:lnTo>
                  <a:lnTo>
                    <a:pt x="65459" y="143333"/>
                  </a:lnTo>
                  <a:lnTo>
                    <a:pt x="57760" y="148199"/>
                  </a:lnTo>
                  <a:lnTo>
                    <a:pt x="54719" y="148085"/>
                  </a:lnTo>
                  <a:lnTo>
                    <a:pt x="51986" y="146598"/>
                  </a:lnTo>
                  <a:lnTo>
                    <a:pt x="49459" y="144195"/>
                  </a:lnTo>
                  <a:lnTo>
                    <a:pt x="49185" y="139067"/>
                  </a:lnTo>
                  <a:lnTo>
                    <a:pt x="58884" y="107367"/>
                  </a:lnTo>
                  <a:lnTo>
                    <a:pt x="67773" y="91292"/>
                  </a:lnTo>
                  <a:lnTo>
                    <a:pt x="110929" y="49324"/>
                  </a:lnTo>
                  <a:lnTo>
                    <a:pt x="155206" y="16052"/>
                  </a:lnTo>
                  <a:lnTo>
                    <a:pt x="173635" y="3701"/>
                  </a:lnTo>
                  <a:lnTo>
                    <a:pt x="175008" y="3776"/>
                  </a:lnTo>
                  <a:lnTo>
                    <a:pt x="175923" y="4531"/>
                  </a:lnTo>
                  <a:lnTo>
                    <a:pt x="161054" y="45618"/>
                  </a:lnTo>
                  <a:lnTo>
                    <a:pt x="153639" y="86834"/>
                  </a:lnTo>
                  <a:lnTo>
                    <a:pt x="155327" y="93064"/>
                  </a:lnTo>
                  <a:lnTo>
                    <a:pt x="162848" y="103749"/>
                  </a:lnTo>
                  <a:lnTo>
                    <a:pt x="178982" y="114327"/>
                  </a:lnTo>
                  <a:lnTo>
                    <a:pt x="222204" y="107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009"/>
            <p:cNvSpPr/>
            <p:nvPr>
              <p:custDataLst>
                <p:tags r:id="rId16"/>
              </p:custDataLst>
            </p:nvPr>
          </p:nvSpPr>
          <p:spPr>
            <a:xfrm>
              <a:off x="2063570" y="5675585"/>
              <a:ext cx="165281" cy="300578"/>
            </a:xfrm>
            <a:custGeom>
              <a:avLst/>
              <a:gdLst/>
              <a:ahLst/>
              <a:cxnLst/>
              <a:rect l="0" t="0" r="0" b="0"/>
              <a:pathLst>
                <a:path w="165281" h="300578">
                  <a:moveTo>
                    <a:pt x="89080" y="204515"/>
                  </a:moveTo>
                  <a:lnTo>
                    <a:pt x="89080" y="204515"/>
                  </a:lnTo>
                  <a:lnTo>
                    <a:pt x="94547" y="204513"/>
                  </a:lnTo>
                  <a:lnTo>
                    <a:pt x="98540" y="197774"/>
                  </a:lnTo>
                  <a:lnTo>
                    <a:pt x="100820" y="190210"/>
                  </a:lnTo>
                  <a:lnTo>
                    <a:pt x="100434" y="187922"/>
                  </a:lnTo>
                  <a:lnTo>
                    <a:pt x="90187" y="169842"/>
                  </a:lnTo>
                  <a:lnTo>
                    <a:pt x="83457" y="161823"/>
                  </a:lnTo>
                  <a:lnTo>
                    <a:pt x="73881" y="157319"/>
                  </a:lnTo>
                  <a:lnTo>
                    <a:pt x="62569" y="156023"/>
                  </a:lnTo>
                  <a:lnTo>
                    <a:pt x="50486" y="157797"/>
                  </a:lnTo>
                  <a:lnTo>
                    <a:pt x="39942" y="162820"/>
                  </a:lnTo>
                  <a:lnTo>
                    <a:pt x="29846" y="171874"/>
                  </a:lnTo>
                  <a:lnTo>
                    <a:pt x="12968" y="198215"/>
                  </a:lnTo>
                  <a:lnTo>
                    <a:pt x="833" y="234555"/>
                  </a:lnTo>
                  <a:lnTo>
                    <a:pt x="0" y="254790"/>
                  </a:lnTo>
                  <a:lnTo>
                    <a:pt x="5744" y="273191"/>
                  </a:lnTo>
                  <a:lnTo>
                    <a:pt x="15353" y="288659"/>
                  </a:lnTo>
                  <a:lnTo>
                    <a:pt x="26679" y="297887"/>
                  </a:lnTo>
                  <a:lnTo>
                    <a:pt x="38769" y="300577"/>
                  </a:lnTo>
                  <a:lnTo>
                    <a:pt x="44955" y="300306"/>
                  </a:lnTo>
                  <a:lnTo>
                    <a:pt x="59356" y="292479"/>
                  </a:lnTo>
                  <a:lnTo>
                    <a:pt x="74458" y="278888"/>
                  </a:lnTo>
                  <a:lnTo>
                    <a:pt x="94155" y="249991"/>
                  </a:lnTo>
                  <a:lnTo>
                    <a:pt x="107830" y="212894"/>
                  </a:lnTo>
                  <a:lnTo>
                    <a:pt x="115048" y="166475"/>
                  </a:lnTo>
                  <a:lnTo>
                    <a:pt x="120998" y="127627"/>
                  </a:lnTo>
                  <a:lnTo>
                    <a:pt x="125959" y="82475"/>
                  </a:lnTo>
                  <a:lnTo>
                    <a:pt x="126233" y="35612"/>
                  </a:lnTo>
                  <a:lnTo>
                    <a:pt x="122039" y="15867"/>
                  </a:lnTo>
                  <a:lnTo>
                    <a:pt x="116328" y="5235"/>
                  </a:lnTo>
                  <a:lnTo>
                    <a:pt x="112244" y="0"/>
                  </a:lnTo>
                  <a:lnTo>
                    <a:pt x="109461" y="438"/>
                  </a:lnTo>
                  <a:lnTo>
                    <a:pt x="102607" y="6570"/>
                  </a:lnTo>
                  <a:lnTo>
                    <a:pt x="98620" y="20113"/>
                  </a:lnTo>
                  <a:lnTo>
                    <a:pt x="96060" y="60923"/>
                  </a:lnTo>
                  <a:lnTo>
                    <a:pt x="96260" y="101728"/>
                  </a:lnTo>
                  <a:lnTo>
                    <a:pt x="101242" y="140350"/>
                  </a:lnTo>
                  <a:lnTo>
                    <a:pt x="111342" y="178212"/>
                  </a:lnTo>
                  <a:lnTo>
                    <a:pt x="125515" y="219206"/>
                  </a:lnTo>
                  <a:lnTo>
                    <a:pt x="132084" y="233622"/>
                  </a:lnTo>
                  <a:lnTo>
                    <a:pt x="165280" y="255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010"/>
            <p:cNvSpPr/>
            <p:nvPr>
              <p:custDataLst>
                <p:tags r:id="rId17"/>
              </p:custDataLst>
            </p:nvPr>
          </p:nvSpPr>
          <p:spPr>
            <a:xfrm>
              <a:off x="1968500" y="5257800"/>
              <a:ext cx="6775451" cy="361495"/>
            </a:xfrm>
            <a:custGeom>
              <a:avLst/>
              <a:gdLst/>
              <a:ahLst/>
              <a:cxnLst/>
              <a:rect l="0" t="0" r="0" b="0"/>
              <a:pathLst>
                <a:path w="6775451" h="361495">
                  <a:moveTo>
                    <a:pt x="0" y="0"/>
                  </a:moveTo>
                  <a:lnTo>
                    <a:pt x="0" y="0"/>
                  </a:lnTo>
                  <a:lnTo>
                    <a:pt x="21048" y="12209"/>
                  </a:lnTo>
                  <a:lnTo>
                    <a:pt x="65828" y="14040"/>
                  </a:lnTo>
                  <a:lnTo>
                    <a:pt x="112011" y="17252"/>
                  </a:lnTo>
                  <a:lnTo>
                    <a:pt x="144797" y="18251"/>
                  </a:lnTo>
                  <a:lnTo>
                    <a:pt x="188247" y="22184"/>
                  </a:lnTo>
                  <a:lnTo>
                    <a:pt x="227932" y="24447"/>
                  </a:lnTo>
                  <a:lnTo>
                    <a:pt x="269873" y="25117"/>
                  </a:lnTo>
                  <a:lnTo>
                    <a:pt x="313580" y="25316"/>
                  </a:lnTo>
                  <a:lnTo>
                    <a:pt x="346802" y="25364"/>
                  </a:lnTo>
                  <a:lnTo>
                    <a:pt x="382734" y="25383"/>
                  </a:lnTo>
                  <a:lnTo>
                    <a:pt x="419871" y="25393"/>
                  </a:lnTo>
                  <a:lnTo>
                    <a:pt x="457543" y="25397"/>
                  </a:lnTo>
                  <a:lnTo>
                    <a:pt x="496158" y="25398"/>
                  </a:lnTo>
                  <a:lnTo>
                    <a:pt x="536839" y="25399"/>
                  </a:lnTo>
                  <a:lnTo>
                    <a:pt x="580319" y="25400"/>
                  </a:lnTo>
                  <a:lnTo>
                    <a:pt x="626925" y="25400"/>
                  </a:lnTo>
                  <a:lnTo>
                    <a:pt x="652195" y="25400"/>
                  </a:lnTo>
                  <a:lnTo>
                    <a:pt x="678213" y="25400"/>
                  </a:lnTo>
                  <a:lnTo>
                    <a:pt x="704025" y="25400"/>
                  </a:lnTo>
                  <a:lnTo>
                    <a:pt x="729700" y="25400"/>
                  </a:lnTo>
                  <a:lnTo>
                    <a:pt x="755284" y="25400"/>
                  </a:lnTo>
                  <a:lnTo>
                    <a:pt x="782922" y="25400"/>
                  </a:lnTo>
                  <a:lnTo>
                    <a:pt x="811931" y="25400"/>
                  </a:lnTo>
                  <a:lnTo>
                    <a:pt x="841854" y="25400"/>
                  </a:lnTo>
                  <a:lnTo>
                    <a:pt x="871681" y="25400"/>
                  </a:lnTo>
                  <a:lnTo>
                    <a:pt x="901442" y="25400"/>
                  </a:lnTo>
                  <a:lnTo>
                    <a:pt x="931161" y="25400"/>
                  </a:lnTo>
                  <a:lnTo>
                    <a:pt x="960852" y="25400"/>
                  </a:lnTo>
                  <a:lnTo>
                    <a:pt x="990523" y="25400"/>
                  </a:lnTo>
                  <a:lnTo>
                    <a:pt x="1020182" y="25400"/>
                  </a:lnTo>
                  <a:lnTo>
                    <a:pt x="1052655" y="25400"/>
                  </a:lnTo>
                  <a:lnTo>
                    <a:pt x="1087003" y="25400"/>
                  </a:lnTo>
                  <a:lnTo>
                    <a:pt x="1122602" y="25400"/>
                  </a:lnTo>
                  <a:lnTo>
                    <a:pt x="1157624" y="25400"/>
                  </a:lnTo>
                  <a:lnTo>
                    <a:pt x="1192260" y="25400"/>
                  </a:lnTo>
                  <a:lnTo>
                    <a:pt x="1226640" y="25400"/>
                  </a:lnTo>
                  <a:lnTo>
                    <a:pt x="1261555" y="25400"/>
                  </a:lnTo>
                  <a:lnTo>
                    <a:pt x="1296825" y="25400"/>
                  </a:lnTo>
                  <a:lnTo>
                    <a:pt x="1332333" y="25400"/>
                  </a:lnTo>
                  <a:lnTo>
                    <a:pt x="1368706" y="26105"/>
                  </a:lnTo>
                  <a:lnTo>
                    <a:pt x="1405653" y="27281"/>
                  </a:lnTo>
                  <a:lnTo>
                    <a:pt x="1442986" y="28771"/>
                  </a:lnTo>
                  <a:lnTo>
                    <a:pt x="1481985" y="29764"/>
                  </a:lnTo>
                  <a:lnTo>
                    <a:pt x="1522095" y="30426"/>
                  </a:lnTo>
                  <a:lnTo>
                    <a:pt x="1562947" y="30867"/>
                  </a:lnTo>
                  <a:lnTo>
                    <a:pt x="1602175" y="31161"/>
                  </a:lnTo>
                  <a:lnTo>
                    <a:pt x="1640323" y="31358"/>
                  </a:lnTo>
                  <a:lnTo>
                    <a:pt x="1677748" y="31489"/>
                  </a:lnTo>
                  <a:lnTo>
                    <a:pt x="1716104" y="32281"/>
                  </a:lnTo>
                  <a:lnTo>
                    <a:pt x="1755081" y="33515"/>
                  </a:lnTo>
                  <a:lnTo>
                    <a:pt x="1794470" y="35044"/>
                  </a:lnTo>
                  <a:lnTo>
                    <a:pt x="1834841" y="36768"/>
                  </a:lnTo>
                  <a:lnTo>
                    <a:pt x="1875867" y="38623"/>
                  </a:lnTo>
                  <a:lnTo>
                    <a:pt x="1917328" y="40565"/>
                  </a:lnTo>
                  <a:lnTo>
                    <a:pt x="1960490" y="41860"/>
                  </a:lnTo>
                  <a:lnTo>
                    <a:pt x="2004788" y="42723"/>
                  </a:lnTo>
                  <a:lnTo>
                    <a:pt x="2049842" y="43299"/>
                  </a:lnTo>
                  <a:lnTo>
                    <a:pt x="2093989" y="44388"/>
                  </a:lnTo>
                  <a:lnTo>
                    <a:pt x="2137532" y="45820"/>
                  </a:lnTo>
                  <a:lnTo>
                    <a:pt x="2180671" y="47480"/>
                  </a:lnTo>
                  <a:lnTo>
                    <a:pt x="2225658" y="49292"/>
                  </a:lnTo>
                  <a:lnTo>
                    <a:pt x="2271878" y="51206"/>
                  </a:lnTo>
                  <a:lnTo>
                    <a:pt x="2318919" y="53187"/>
                  </a:lnTo>
                  <a:lnTo>
                    <a:pt x="2365801" y="54508"/>
                  </a:lnTo>
                  <a:lnTo>
                    <a:pt x="2412579" y="55388"/>
                  </a:lnTo>
                  <a:lnTo>
                    <a:pt x="2459286" y="55976"/>
                  </a:lnTo>
                  <a:lnTo>
                    <a:pt x="2506651" y="57072"/>
                  </a:lnTo>
                  <a:lnTo>
                    <a:pt x="2554456" y="58510"/>
                  </a:lnTo>
                  <a:lnTo>
                    <a:pt x="2602554" y="60173"/>
                  </a:lnTo>
                  <a:lnTo>
                    <a:pt x="2650847" y="61988"/>
                  </a:lnTo>
                  <a:lnTo>
                    <a:pt x="2699270" y="63903"/>
                  </a:lnTo>
                  <a:lnTo>
                    <a:pt x="2747780" y="65886"/>
                  </a:lnTo>
                  <a:lnTo>
                    <a:pt x="2796348" y="67913"/>
                  </a:lnTo>
                  <a:lnTo>
                    <a:pt x="2844954" y="69969"/>
                  </a:lnTo>
                  <a:lnTo>
                    <a:pt x="2893586" y="72046"/>
                  </a:lnTo>
                  <a:lnTo>
                    <a:pt x="2942941" y="74137"/>
                  </a:lnTo>
                  <a:lnTo>
                    <a:pt x="2992777" y="76235"/>
                  </a:lnTo>
                  <a:lnTo>
                    <a:pt x="3042935" y="78341"/>
                  </a:lnTo>
                  <a:lnTo>
                    <a:pt x="3093307" y="80449"/>
                  </a:lnTo>
                  <a:lnTo>
                    <a:pt x="3143821" y="82560"/>
                  </a:lnTo>
                  <a:lnTo>
                    <a:pt x="3194431" y="84673"/>
                  </a:lnTo>
                  <a:lnTo>
                    <a:pt x="3246515" y="86788"/>
                  </a:lnTo>
                  <a:lnTo>
                    <a:pt x="3299582" y="88903"/>
                  </a:lnTo>
                  <a:lnTo>
                    <a:pt x="3353305" y="91019"/>
                  </a:lnTo>
                  <a:lnTo>
                    <a:pt x="3407464" y="93840"/>
                  </a:lnTo>
                  <a:lnTo>
                    <a:pt x="3461915" y="97132"/>
                  </a:lnTo>
                  <a:lnTo>
                    <a:pt x="3516560" y="100738"/>
                  </a:lnTo>
                  <a:lnTo>
                    <a:pt x="3569923" y="103848"/>
                  </a:lnTo>
                  <a:lnTo>
                    <a:pt x="3622432" y="106626"/>
                  </a:lnTo>
                  <a:lnTo>
                    <a:pt x="3674372" y="109184"/>
                  </a:lnTo>
                  <a:lnTo>
                    <a:pt x="3726636" y="111596"/>
                  </a:lnTo>
                  <a:lnTo>
                    <a:pt x="3779119" y="113907"/>
                  </a:lnTo>
                  <a:lnTo>
                    <a:pt x="3831746" y="116155"/>
                  </a:lnTo>
                  <a:lnTo>
                    <a:pt x="3884469" y="119064"/>
                  </a:lnTo>
                  <a:lnTo>
                    <a:pt x="3937259" y="122415"/>
                  </a:lnTo>
                  <a:lnTo>
                    <a:pt x="3990087" y="126060"/>
                  </a:lnTo>
                  <a:lnTo>
                    <a:pt x="4044359" y="129196"/>
                  </a:lnTo>
                  <a:lnTo>
                    <a:pt x="4099589" y="131991"/>
                  </a:lnTo>
                  <a:lnTo>
                    <a:pt x="4155459" y="134561"/>
                  </a:lnTo>
                  <a:lnTo>
                    <a:pt x="4212461" y="137685"/>
                  </a:lnTo>
                  <a:lnTo>
                    <a:pt x="4270219" y="141179"/>
                  </a:lnTo>
                  <a:lnTo>
                    <a:pt x="4328478" y="144919"/>
                  </a:lnTo>
                  <a:lnTo>
                    <a:pt x="4384253" y="148824"/>
                  </a:lnTo>
                  <a:lnTo>
                    <a:pt x="4438367" y="152839"/>
                  </a:lnTo>
                  <a:lnTo>
                    <a:pt x="4491379" y="156926"/>
                  </a:lnTo>
                  <a:lnTo>
                    <a:pt x="4544358" y="161767"/>
                  </a:lnTo>
                  <a:lnTo>
                    <a:pt x="4597316" y="167111"/>
                  </a:lnTo>
                  <a:lnTo>
                    <a:pt x="4650261" y="172791"/>
                  </a:lnTo>
                  <a:lnTo>
                    <a:pt x="4702490" y="177988"/>
                  </a:lnTo>
                  <a:lnTo>
                    <a:pt x="4754244" y="182864"/>
                  </a:lnTo>
                  <a:lnTo>
                    <a:pt x="4805680" y="187526"/>
                  </a:lnTo>
                  <a:lnTo>
                    <a:pt x="4857608" y="192751"/>
                  </a:lnTo>
                  <a:lnTo>
                    <a:pt x="4909866" y="198351"/>
                  </a:lnTo>
                  <a:lnTo>
                    <a:pt x="4962344" y="204200"/>
                  </a:lnTo>
                  <a:lnTo>
                    <a:pt x="5014968" y="209512"/>
                  </a:lnTo>
                  <a:lnTo>
                    <a:pt x="5067690" y="214464"/>
                  </a:lnTo>
                  <a:lnTo>
                    <a:pt x="5120477" y="219175"/>
                  </a:lnTo>
                  <a:lnTo>
                    <a:pt x="5172601" y="224434"/>
                  </a:lnTo>
                  <a:lnTo>
                    <a:pt x="5224284" y="230056"/>
                  </a:lnTo>
                  <a:lnTo>
                    <a:pt x="5275673" y="235920"/>
                  </a:lnTo>
                  <a:lnTo>
                    <a:pt x="5325453" y="241947"/>
                  </a:lnTo>
                  <a:lnTo>
                    <a:pt x="5374163" y="248081"/>
                  </a:lnTo>
                  <a:lnTo>
                    <a:pt x="5422159" y="254287"/>
                  </a:lnTo>
                  <a:lnTo>
                    <a:pt x="5470383" y="259836"/>
                  </a:lnTo>
                  <a:lnTo>
                    <a:pt x="5518762" y="264946"/>
                  </a:lnTo>
                  <a:lnTo>
                    <a:pt x="5567241" y="269765"/>
                  </a:lnTo>
                  <a:lnTo>
                    <a:pt x="5615083" y="275093"/>
                  </a:lnTo>
                  <a:lnTo>
                    <a:pt x="5662499" y="280762"/>
                  </a:lnTo>
                  <a:lnTo>
                    <a:pt x="5709633" y="286658"/>
                  </a:lnTo>
                  <a:lnTo>
                    <a:pt x="5756577" y="292000"/>
                  </a:lnTo>
                  <a:lnTo>
                    <a:pt x="5803396" y="296972"/>
                  </a:lnTo>
                  <a:lnTo>
                    <a:pt x="5850131" y="301698"/>
                  </a:lnTo>
                  <a:lnTo>
                    <a:pt x="5896104" y="306260"/>
                  </a:lnTo>
                  <a:lnTo>
                    <a:pt x="5941568" y="310712"/>
                  </a:lnTo>
                  <a:lnTo>
                    <a:pt x="5986696" y="315092"/>
                  </a:lnTo>
                  <a:lnTo>
                    <a:pt x="6030186" y="319422"/>
                  </a:lnTo>
                  <a:lnTo>
                    <a:pt x="6072586" y="323721"/>
                  </a:lnTo>
                  <a:lnTo>
                    <a:pt x="6114258" y="327997"/>
                  </a:lnTo>
                  <a:lnTo>
                    <a:pt x="6155443" y="332260"/>
                  </a:lnTo>
                  <a:lnTo>
                    <a:pt x="6196306" y="336511"/>
                  </a:lnTo>
                  <a:lnTo>
                    <a:pt x="6236953" y="340757"/>
                  </a:lnTo>
                  <a:lnTo>
                    <a:pt x="6275341" y="344293"/>
                  </a:lnTo>
                  <a:lnTo>
                    <a:pt x="6312221" y="347357"/>
                  </a:lnTo>
                  <a:lnTo>
                    <a:pt x="6348098" y="350105"/>
                  </a:lnTo>
                  <a:lnTo>
                    <a:pt x="6382599" y="351936"/>
                  </a:lnTo>
                  <a:lnTo>
                    <a:pt x="6416182" y="353158"/>
                  </a:lnTo>
                  <a:lnTo>
                    <a:pt x="6449155" y="353971"/>
                  </a:lnTo>
                  <a:lnTo>
                    <a:pt x="6480309" y="355219"/>
                  </a:lnTo>
                  <a:lnTo>
                    <a:pt x="6510249" y="356757"/>
                  </a:lnTo>
                  <a:lnTo>
                    <a:pt x="6539382" y="358489"/>
                  </a:lnTo>
                  <a:lnTo>
                    <a:pt x="6566567" y="359642"/>
                  </a:lnTo>
                  <a:lnTo>
                    <a:pt x="6592450" y="360412"/>
                  </a:lnTo>
                  <a:lnTo>
                    <a:pt x="6617467" y="360924"/>
                  </a:lnTo>
                  <a:lnTo>
                    <a:pt x="6662196" y="361494"/>
                  </a:lnTo>
                  <a:lnTo>
                    <a:pt x="6702537" y="360336"/>
                  </a:lnTo>
                  <a:lnTo>
                    <a:pt x="677545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011"/>
            <p:cNvSpPr/>
            <p:nvPr>
              <p:custDataLst>
                <p:tags r:id="rId18"/>
              </p:custDataLst>
            </p:nvPr>
          </p:nvSpPr>
          <p:spPr>
            <a:xfrm>
              <a:off x="3513315" y="6235700"/>
              <a:ext cx="239536" cy="31139"/>
            </a:xfrm>
            <a:custGeom>
              <a:avLst/>
              <a:gdLst/>
              <a:ahLst/>
              <a:cxnLst/>
              <a:rect l="0" t="0" r="0" b="0"/>
              <a:pathLst>
                <a:path w="239536" h="31139">
                  <a:moveTo>
                    <a:pt x="10935" y="0"/>
                  </a:moveTo>
                  <a:lnTo>
                    <a:pt x="10935" y="0"/>
                  </a:lnTo>
                  <a:lnTo>
                    <a:pt x="883" y="16959"/>
                  </a:lnTo>
                  <a:lnTo>
                    <a:pt x="0" y="19774"/>
                  </a:lnTo>
                  <a:lnTo>
                    <a:pt x="2939" y="22354"/>
                  </a:lnTo>
                  <a:lnTo>
                    <a:pt x="15613" y="27105"/>
                  </a:lnTo>
                  <a:lnTo>
                    <a:pt x="49323" y="30373"/>
                  </a:lnTo>
                  <a:lnTo>
                    <a:pt x="80208" y="31138"/>
                  </a:lnTo>
                  <a:lnTo>
                    <a:pt x="115806" y="30772"/>
                  </a:lnTo>
                  <a:lnTo>
                    <a:pt x="155146" y="28257"/>
                  </a:lnTo>
                  <a:lnTo>
                    <a:pt x="196735" y="22875"/>
                  </a:lnTo>
                  <a:lnTo>
                    <a:pt x="23953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012"/>
            <p:cNvSpPr/>
            <p:nvPr>
              <p:custDataLst>
                <p:tags r:id="rId19"/>
              </p:custDataLst>
            </p:nvPr>
          </p:nvSpPr>
          <p:spPr>
            <a:xfrm>
              <a:off x="2006600" y="6184972"/>
              <a:ext cx="781051" cy="47750"/>
            </a:xfrm>
            <a:custGeom>
              <a:avLst/>
              <a:gdLst/>
              <a:ahLst/>
              <a:cxnLst/>
              <a:rect l="0" t="0" r="0" b="0"/>
              <a:pathLst>
                <a:path w="781051" h="47750">
                  <a:moveTo>
                    <a:pt x="0" y="44378"/>
                  </a:moveTo>
                  <a:lnTo>
                    <a:pt x="0" y="44378"/>
                  </a:lnTo>
                  <a:lnTo>
                    <a:pt x="6742" y="47749"/>
                  </a:lnTo>
                  <a:lnTo>
                    <a:pt x="51479" y="45310"/>
                  </a:lnTo>
                  <a:lnTo>
                    <a:pt x="96638" y="44562"/>
                  </a:lnTo>
                  <a:lnTo>
                    <a:pt x="137132" y="41062"/>
                  </a:lnTo>
                  <a:lnTo>
                    <a:pt x="183781" y="35556"/>
                  </a:lnTo>
                  <a:lnTo>
                    <a:pt x="218558" y="33400"/>
                  </a:lnTo>
                  <a:lnTo>
                    <a:pt x="255181" y="31032"/>
                  </a:lnTo>
                  <a:lnTo>
                    <a:pt x="292625" y="25277"/>
                  </a:lnTo>
                  <a:lnTo>
                    <a:pt x="334196" y="21777"/>
                  </a:lnTo>
                  <a:lnTo>
                    <a:pt x="377837" y="19516"/>
                  </a:lnTo>
                  <a:lnTo>
                    <a:pt x="420752" y="16160"/>
                  </a:lnTo>
                  <a:lnTo>
                    <a:pt x="463343" y="12316"/>
                  </a:lnTo>
                  <a:lnTo>
                    <a:pt x="505086" y="8255"/>
                  </a:lnTo>
                  <a:lnTo>
                    <a:pt x="544805" y="4099"/>
                  </a:lnTo>
                  <a:lnTo>
                    <a:pt x="583624" y="1782"/>
                  </a:lnTo>
                  <a:lnTo>
                    <a:pt x="619927" y="752"/>
                  </a:lnTo>
                  <a:lnTo>
                    <a:pt x="664166" y="173"/>
                  </a:lnTo>
                  <a:lnTo>
                    <a:pt x="704790" y="0"/>
                  </a:lnTo>
                  <a:lnTo>
                    <a:pt x="744265" y="655"/>
                  </a:lnTo>
                  <a:lnTo>
                    <a:pt x="765761" y="5002"/>
                  </a:lnTo>
                  <a:lnTo>
                    <a:pt x="781050" y="12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4013"/>
            <p:cNvSpPr/>
            <p:nvPr>
              <p:custDataLst>
                <p:tags r:id="rId20"/>
              </p:custDataLst>
            </p:nvPr>
          </p:nvSpPr>
          <p:spPr>
            <a:xfrm>
              <a:off x="2285816" y="6302820"/>
              <a:ext cx="139885" cy="336787"/>
            </a:xfrm>
            <a:custGeom>
              <a:avLst/>
              <a:gdLst/>
              <a:ahLst/>
              <a:cxnLst/>
              <a:rect l="0" t="0" r="0" b="0"/>
              <a:pathLst>
                <a:path w="139885" h="336787">
                  <a:moveTo>
                    <a:pt x="127184" y="250380"/>
                  </a:moveTo>
                  <a:lnTo>
                    <a:pt x="127184" y="250380"/>
                  </a:lnTo>
                  <a:lnTo>
                    <a:pt x="123813" y="250380"/>
                  </a:lnTo>
                  <a:lnTo>
                    <a:pt x="111283" y="254037"/>
                  </a:lnTo>
                  <a:lnTo>
                    <a:pt x="64113" y="240377"/>
                  </a:lnTo>
                  <a:lnTo>
                    <a:pt x="54232" y="238878"/>
                  </a:lnTo>
                  <a:lnTo>
                    <a:pt x="43255" y="241976"/>
                  </a:lnTo>
                  <a:lnTo>
                    <a:pt x="31321" y="249466"/>
                  </a:lnTo>
                  <a:lnTo>
                    <a:pt x="13408" y="270256"/>
                  </a:lnTo>
                  <a:lnTo>
                    <a:pt x="3474" y="288613"/>
                  </a:lnTo>
                  <a:lnTo>
                    <a:pt x="0" y="306648"/>
                  </a:lnTo>
                  <a:lnTo>
                    <a:pt x="2011" y="328905"/>
                  </a:lnTo>
                  <a:lnTo>
                    <a:pt x="3519" y="334480"/>
                  </a:lnTo>
                  <a:lnTo>
                    <a:pt x="9463" y="336786"/>
                  </a:lnTo>
                  <a:lnTo>
                    <a:pt x="29237" y="335584"/>
                  </a:lnTo>
                  <a:lnTo>
                    <a:pt x="48845" y="326583"/>
                  </a:lnTo>
                  <a:lnTo>
                    <a:pt x="66261" y="311765"/>
                  </a:lnTo>
                  <a:lnTo>
                    <a:pt x="87260" y="278916"/>
                  </a:lnTo>
                  <a:lnTo>
                    <a:pt x="103439" y="238217"/>
                  </a:lnTo>
                  <a:lnTo>
                    <a:pt x="119913" y="194879"/>
                  </a:lnTo>
                  <a:lnTo>
                    <a:pt x="129184" y="150758"/>
                  </a:lnTo>
                  <a:lnTo>
                    <a:pt x="132245" y="107817"/>
                  </a:lnTo>
                  <a:lnTo>
                    <a:pt x="131741" y="71418"/>
                  </a:lnTo>
                  <a:lnTo>
                    <a:pt x="122576" y="34841"/>
                  </a:lnTo>
                  <a:lnTo>
                    <a:pt x="112436" y="12297"/>
                  </a:lnTo>
                  <a:lnTo>
                    <a:pt x="107474" y="5581"/>
                  </a:lnTo>
                  <a:lnTo>
                    <a:pt x="102755" y="1808"/>
                  </a:lnTo>
                  <a:lnTo>
                    <a:pt x="98198" y="0"/>
                  </a:lnTo>
                  <a:lnTo>
                    <a:pt x="93749" y="1615"/>
                  </a:lnTo>
                  <a:lnTo>
                    <a:pt x="85043" y="10936"/>
                  </a:lnTo>
                  <a:lnTo>
                    <a:pt x="78950" y="48906"/>
                  </a:lnTo>
                  <a:lnTo>
                    <a:pt x="80515" y="86889"/>
                  </a:lnTo>
                  <a:lnTo>
                    <a:pt x="88819" y="130600"/>
                  </a:lnTo>
                  <a:lnTo>
                    <a:pt x="100216" y="172555"/>
                  </a:lnTo>
                  <a:lnTo>
                    <a:pt x="112530" y="211799"/>
                  </a:lnTo>
                  <a:lnTo>
                    <a:pt x="128529" y="256875"/>
                  </a:lnTo>
                  <a:lnTo>
                    <a:pt x="139884" y="282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014"/>
            <p:cNvSpPr/>
            <p:nvPr>
              <p:custDataLst>
                <p:tags r:id="rId21"/>
              </p:custDataLst>
            </p:nvPr>
          </p:nvSpPr>
          <p:spPr>
            <a:xfrm>
              <a:off x="2476500" y="6453615"/>
              <a:ext cx="171451" cy="138887"/>
            </a:xfrm>
            <a:custGeom>
              <a:avLst/>
              <a:gdLst/>
              <a:ahLst/>
              <a:cxnLst/>
              <a:rect l="0" t="0" r="0" b="0"/>
              <a:pathLst>
                <a:path w="171451" h="138887">
                  <a:moveTo>
                    <a:pt x="0" y="112285"/>
                  </a:moveTo>
                  <a:lnTo>
                    <a:pt x="0" y="112285"/>
                  </a:lnTo>
                  <a:lnTo>
                    <a:pt x="6908" y="75247"/>
                  </a:lnTo>
                  <a:lnTo>
                    <a:pt x="14927" y="31983"/>
                  </a:lnTo>
                  <a:lnTo>
                    <a:pt x="24570" y="14723"/>
                  </a:lnTo>
                  <a:lnTo>
                    <a:pt x="36365" y="4042"/>
                  </a:lnTo>
                  <a:lnTo>
                    <a:pt x="39060" y="2728"/>
                  </a:lnTo>
                  <a:lnTo>
                    <a:pt x="40856" y="2560"/>
                  </a:lnTo>
                  <a:lnTo>
                    <a:pt x="42054" y="3151"/>
                  </a:lnTo>
                  <a:lnTo>
                    <a:pt x="58480" y="20016"/>
                  </a:lnTo>
                  <a:lnTo>
                    <a:pt x="70322" y="40418"/>
                  </a:lnTo>
                  <a:lnTo>
                    <a:pt x="80048" y="86339"/>
                  </a:lnTo>
                  <a:lnTo>
                    <a:pt x="82485" y="133513"/>
                  </a:lnTo>
                  <a:lnTo>
                    <a:pt x="82521" y="138886"/>
                  </a:lnTo>
                  <a:lnTo>
                    <a:pt x="81825" y="138487"/>
                  </a:lnTo>
                  <a:lnTo>
                    <a:pt x="79170" y="132397"/>
                  </a:lnTo>
                  <a:lnTo>
                    <a:pt x="86220" y="93078"/>
                  </a:lnTo>
                  <a:lnTo>
                    <a:pt x="95083" y="63399"/>
                  </a:lnTo>
                  <a:lnTo>
                    <a:pt x="120097" y="17235"/>
                  </a:lnTo>
                  <a:lnTo>
                    <a:pt x="127695" y="8187"/>
                  </a:lnTo>
                  <a:lnTo>
                    <a:pt x="137328" y="0"/>
                  </a:lnTo>
                  <a:lnTo>
                    <a:pt x="138119" y="2151"/>
                  </a:lnTo>
                  <a:lnTo>
                    <a:pt x="139492" y="23402"/>
                  </a:lnTo>
                  <a:lnTo>
                    <a:pt x="136528" y="65320"/>
                  </a:lnTo>
                  <a:lnTo>
                    <a:pt x="139701" y="85060"/>
                  </a:lnTo>
                  <a:lnTo>
                    <a:pt x="171450" y="118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015"/>
            <p:cNvSpPr/>
            <p:nvPr>
              <p:custDataLst>
                <p:tags r:id="rId22"/>
              </p:custDataLst>
            </p:nvPr>
          </p:nvSpPr>
          <p:spPr>
            <a:xfrm>
              <a:off x="3530600" y="61087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2209" y="8839"/>
                  </a:lnTo>
                  <a:lnTo>
                    <a:pt x="59594" y="14072"/>
                  </a:lnTo>
                  <a:lnTo>
                    <a:pt x="101691" y="18068"/>
                  </a:lnTo>
                  <a:lnTo>
                    <a:pt x="1714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804"/>
          <p:cNvGrpSpPr/>
          <p:nvPr/>
        </p:nvGrpSpPr>
        <p:grpSpPr>
          <a:xfrm>
            <a:off x="4311650" y="5721350"/>
            <a:ext cx="1167077" cy="402711"/>
            <a:chOff x="4311650" y="5721350"/>
            <a:chExt cx="1167077" cy="402711"/>
          </a:xfrm>
        </p:grpSpPr>
        <p:sp>
          <p:nvSpPr>
            <p:cNvPr id="535" name="SMARTInkShape-4016"/>
            <p:cNvSpPr/>
            <p:nvPr>
              <p:custDataLst>
                <p:tags r:id="rId5"/>
              </p:custDataLst>
            </p:nvPr>
          </p:nvSpPr>
          <p:spPr>
            <a:xfrm>
              <a:off x="4705612" y="6045200"/>
              <a:ext cx="18789" cy="19051"/>
            </a:xfrm>
            <a:custGeom>
              <a:avLst/>
              <a:gdLst/>
              <a:ahLst/>
              <a:cxnLst/>
              <a:rect l="0" t="0" r="0" b="0"/>
              <a:pathLst>
                <a:path w="18789" h="19051">
                  <a:moveTo>
                    <a:pt x="6088" y="19050"/>
                  </a:moveTo>
                  <a:lnTo>
                    <a:pt x="6088" y="19050"/>
                  </a:lnTo>
                  <a:lnTo>
                    <a:pt x="621" y="13583"/>
                  </a:lnTo>
                  <a:lnTo>
                    <a:pt x="0" y="9590"/>
                  </a:lnTo>
                  <a:lnTo>
                    <a:pt x="618" y="8510"/>
                  </a:lnTo>
                  <a:lnTo>
                    <a:pt x="1736" y="7791"/>
                  </a:lnTo>
                  <a:lnTo>
                    <a:pt x="3187" y="7310"/>
                  </a:lnTo>
                  <a:lnTo>
                    <a:pt x="18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017"/>
            <p:cNvSpPr/>
            <p:nvPr>
              <p:custDataLst>
                <p:tags r:id="rId6"/>
              </p:custDataLst>
            </p:nvPr>
          </p:nvSpPr>
          <p:spPr>
            <a:xfrm>
              <a:off x="4870450" y="5882389"/>
              <a:ext cx="222251" cy="202229"/>
            </a:xfrm>
            <a:custGeom>
              <a:avLst/>
              <a:gdLst/>
              <a:ahLst/>
              <a:cxnLst/>
              <a:rect l="0" t="0" r="0" b="0"/>
              <a:pathLst>
                <a:path w="222251" h="202229">
                  <a:moveTo>
                    <a:pt x="0" y="23111"/>
                  </a:moveTo>
                  <a:lnTo>
                    <a:pt x="0" y="23111"/>
                  </a:lnTo>
                  <a:lnTo>
                    <a:pt x="0" y="16370"/>
                  </a:lnTo>
                  <a:lnTo>
                    <a:pt x="3763" y="9296"/>
                  </a:lnTo>
                  <a:lnTo>
                    <a:pt x="6742" y="5435"/>
                  </a:lnTo>
                  <a:lnTo>
                    <a:pt x="13815" y="1145"/>
                  </a:lnTo>
                  <a:lnTo>
                    <a:pt x="17676" y="0"/>
                  </a:lnTo>
                  <a:lnTo>
                    <a:pt x="25730" y="609"/>
                  </a:lnTo>
                  <a:lnTo>
                    <a:pt x="43842" y="8682"/>
                  </a:lnTo>
                  <a:lnTo>
                    <a:pt x="59702" y="19521"/>
                  </a:lnTo>
                  <a:lnTo>
                    <a:pt x="89376" y="57620"/>
                  </a:lnTo>
                  <a:lnTo>
                    <a:pt x="96167" y="72315"/>
                  </a:lnTo>
                  <a:lnTo>
                    <a:pt x="98480" y="89429"/>
                  </a:lnTo>
                  <a:lnTo>
                    <a:pt x="95110" y="127976"/>
                  </a:lnTo>
                  <a:lnTo>
                    <a:pt x="84781" y="158526"/>
                  </a:lnTo>
                  <a:lnTo>
                    <a:pt x="69336" y="183335"/>
                  </a:lnTo>
                  <a:lnTo>
                    <a:pt x="51117" y="199111"/>
                  </a:lnTo>
                  <a:lnTo>
                    <a:pt x="46778" y="201827"/>
                  </a:lnTo>
                  <a:lnTo>
                    <a:pt x="42474" y="202228"/>
                  </a:lnTo>
                  <a:lnTo>
                    <a:pt x="33929" y="198910"/>
                  </a:lnTo>
                  <a:lnTo>
                    <a:pt x="31791" y="193932"/>
                  </a:lnTo>
                  <a:lnTo>
                    <a:pt x="31298" y="178995"/>
                  </a:lnTo>
                  <a:lnTo>
                    <a:pt x="34987" y="160862"/>
                  </a:lnTo>
                  <a:lnTo>
                    <a:pt x="47291" y="139813"/>
                  </a:lnTo>
                  <a:lnTo>
                    <a:pt x="90389" y="99070"/>
                  </a:lnTo>
                  <a:lnTo>
                    <a:pt x="136237" y="62016"/>
                  </a:lnTo>
                  <a:lnTo>
                    <a:pt x="160653" y="41615"/>
                  </a:lnTo>
                  <a:lnTo>
                    <a:pt x="172688" y="33587"/>
                  </a:lnTo>
                  <a:lnTo>
                    <a:pt x="173686" y="33623"/>
                  </a:lnTo>
                  <a:lnTo>
                    <a:pt x="173647" y="35057"/>
                  </a:lnTo>
                  <a:lnTo>
                    <a:pt x="152802" y="76074"/>
                  </a:lnTo>
                  <a:lnTo>
                    <a:pt x="145523" y="96745"/>
                  </a:lnTo>
                  <a:lnTo>
                    <a:pt x="142130" y="130771"/>
                  </a:lnTo>
                  <a:lnTo>
                    <a:pt x="145987" y="157942"/>
                  </a:lnTo>
                  <a:lnTo>
                    <a:pt x="152137" y="170290"/>
                  </a:lnTo>
                  <a:lnTo>
                    <a:pt x="158574" y="173441"/>
                  </a:lnTo>
                  <a:lnTo>
                    <a:pt x="186449" y="174506"/>
                  </a:lnTo>
                  <a:lnTo>
                    <a:pt x="222250" y="169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4018"/>
            <p:cNvSpPr/>
            <p:nvPr>
              <p:custDataLst>
                <p:tags r:id="rId7"/>
              </p:custDataLst>
            </p:nvPr>
          </p:nvSpPr>
          <p:spPr>
            <a:xfrm>
              <a:off x="4349750" y="5881019"/>
              <a:ext cx="174493" cy="227682"/>
            </a:xfrm>
            <a:custGeom>
              <a:avLst/>
              <a:gdLst/>
              <a:ahLst/>
              <a:cxnLst/>
              <a:rect l="0" t="0" r="0" b="0"/>
              <a:pathLst>
                <a:path w="174493" h="227682">
                  <a:moveTo>
                    <a:pt x="0" y="68931"/>
                  </a:moveTo>
                  <a:lnTo>
                    <a:pt x="0" y="68931"/>
                  </a:lnTo>
                  <a:lnTo>
                    <a:pt x="705" y="58087"/>
                  </a:lnTo>
                  <a:lnTo>
                    <a:pt x="3371" y="47883"/>
                  </a:lnTo>
                  <a:lnTo>
                    <a:pt x="25861" y="14977"/>
                  </a:lnTo>
                  <a:lnTo>
                    <a:pt x="46860" y="1517"/>
                  </a:lnTo>
                  <a:lnTo>
                    <a:pt x="55229" y="0"/>
                  </a:lnTo>
                  <a:lnTo>
                    <a:pt x="72053" y="2077"/>
                  </a:lnTo>
                  <a:lnTo>
                    <a:pt x="100763" y="21292"/>
                  </a:lnTo>
                  <a:lnTo>
                    <a:pt x="135609" y="56429"/>
                  </a:lnTo>
                  <a:lnTo>
                    <a:pt x="160922" y="101975"/>
                  </a:lnTo>
                  <a:lnTo>
                    <a:pt x="171945" y="147392"/>
                  </a:lnTo>
                  <a:lnTo>
                    <a:pt x="174492" y="167302"/>
                  </a:lnTo>
                  <a:lnTo>
                    <a:pt x="165100" y="227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4019"/>
            <p:cNvSpPr/>
            <p:nvPr>
              <p:custDataLst>
                <p:tags r:id="rId8"/>
              </p:custDataLst>
            </p:nvPr>
          </p:nvSpPr>
          <p:spPr>
            <a:xfrm>
              <a:off x="4311650" y="5870855"/>
              <a:ext cx="57151" cy="253206"/>
            </a:xfrm>
            <a:custGeom>
              <a:avLst/>
              <a:gdLst/>
              <a:ahLst/>
              <a:cxnLst/>
              <a:rect l="0" t="0" r="0" b="0"/>
              <a:pathLst>
                <a:path w="57151" h="253206">
                  <a:moveTo>
                    <a:pt x="0" y="15595"/>
                  </a:moveTo>
                  <a:lnTo>
                    <a:pt x="0" y="15595"/>
                  </a:lnTo>
                  <a:lnTo>
                    <a:pt x="0" y="12224"/>
                  </a:lnTo>
                  <a:lnTo>
                    <a:pt x="1881" y="8688"/>
                  </a:lnTo>
                  <a:lnTo>
                    <a:pt x="8838" y="668"/>
                  </a:lnTo>
                  <a:lnTo>
                    <a:pt x="10831" y="0"/>
                  </a:lnTo>
                  <a:lnTo>
                    <a:pt x="12865" y="259"/>
                  </a:lnTo>
                  <a:lnTo>
                    <a:pt x="14927" y="1138"/>
                  </a:lnTo>
                  <a:lnTo>
                    <a:pt x="19099" y="5877"/>
                  </a:lnTo>
                  <a:lnTo>
                    <a:pt x="38662" y="42990"/>
                  </a:lnTo>
                  <a:lnTo>
                    <a:pt x="47204" y="79686"/>
                  </a:lnTo>
                  <a:lnTo>
                    <a:pt x="51616" y="121134"/>
                  </a:lnTo>
                  <a:lnTo>
                    <a:pt x="55510" y="167280"/>
                  </a:lnTo>
                  <a:lnTo>
                    <a:pt x="56664" y="206588"/>
                  </a:lnTo>
                  <a:lnTo>
                    <a:pt x="53683" y="241784"/>
                  </a:lnTo>
                  <a:lnTo>
                    <a:pt x="50200" y="250178"/>
                  </a:lnTo>
                  <a:lnTo>
                    <a:pt x="48283" y="252419"/>
                  </a:lnTo>
                  <a:lnTo>
                    <a:pt x="48417" y="253205"/>
                  </a:lnTo>
                  <a:lnTo>
                    <a:pt x="57150" y="250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020"/>
            <p:cNvSpPr/>
            <p:nvPr>
              <p:custDataLst>
                <p:tags r:id="rId9"/>
              </p:custDataLst>
            </p:nvPr>
          </p:nvSpPr>
          <p:spPr>
            <a:xfrm>
              <a:off x="5143500" y="5737619"/>
              <a:ext cx="95251" cy="98032"/>
            </a:xfrm>
            <a:custGeom>
              <a:avLst/>
              <a:gdLst/>
              <a:ahLst/>
              <a:cxnLst/>
              <a:rect l="0" t="0" r="0" b="0"/>
              <a:pathLst>
                <a:path w="95251" h="98032">
                  <a:moveTo>
                    <a:pt x="0" y="40881"/>
                  </a:moveTo>
                  <a:lnTo>
                    <a:pt x="0" y="40881"/>
                  </a:lnTo>
                  <a:lnTo>
                    <a:pt x="0" y="37223"/>
                  </a:lnTo>
                  <a:lnTo>
                    <a:pt x="0" y="38785"/>
                  </a:lnTo>
                  <a:lnTo>
                    <a:pt x="6175" y="85384"/>
                  </a:lnTo>
                  <a:lnTo>
                    <a:pt x="6272" y="88882"/>
                  </a:lnTo>
                  <a:lnTo>
                    <a:pt x="13248" y="70590"/>
                  </a:lnTo>
                  <a:lnTo>
                    <a:pt x="22975" y="51095"/>
                  </a:lnTo>
                  <a:lnTo>
                    <a:pt x="49752" y="4460"/>
                  </a:lnTo>
                  <a:lnTo>
                    <a:pt x="59506" y="0"/>
                  </a:lnTo>
                  <a:lnTo>
                    <a:pt x="64365" y="927"/>
                  </a:lnTo>
                  <a:lnTo>
                    <a:pt x="73527" y="7601"/>
                  </a:lnTo>
                  <a:lnTo>
                    <a:pt x="83246" y="23260"/>
                  </a:lnTo>
                  <a:lnTo>
                    <a:pt x="93182" y="68848"/>
                  </a:lnTo>
                  <a:lnTo>
                    <a:pt x="95250" y="98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4021"/>
            <p:cNvSpPr/>
            <p:nvPr>
              <p:custDataLst>
                <p:tags r:id="rId10"/>
              </p:custDataLst>
            </p:nvPr>
          </p:nvSpPr>
          <p:spPr>
            <a:xfrm>
              <a:off x="5296783" y="5803900"/>
              <a:ext cx="94368" cy="18168"/>
            </a:xfrm>
            <a:custGeom>
              <a:avLst/>
              <a:gdLst/>
              <a:ahLst/>
              <a:cxnLst/>
              <a:rect l="0" t="0" r="0" b="0"/>
              <a:pathLst>
                <a:path w="94368" h="18168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13048" y="13908"/>
                  </a:lnTo>
                  <a:lnTo>
                    <a:pt x="24882" y="11176"/>
                  </a:lnTo>
                  <a:lnTo>
                    <a:pt x="35262" y="8494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4022"/>
            <p:cNvSpPr/>
            <p:nvPr>
              <p:custDataLst>
                <p:tags r:id="rId11"/>
              </p:custDataLst>
            </p:nvPr>
          </p:nvSpPr>
          <p:spPr>
            <a:xfrm>
              <a:off x="5467350" y="5721350"/>
              <a:ext cx="11377" cy="127001"/>
            </a:xfrm>
            <a:custGeom>
              <a:avLst/>
              <a:gdLst/>
              <a:ahLst/>
              <a:cxnLst/>
              <a:rect l="0" t="0" r="0" b="0"/>
              <a:pathLst>
                <a:path w="11377" h="1270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11376" y="27298"/>
                  </a:lnTo>
                  <a:lnTo>
                    <a:pt x="9068" y="7147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3" name="SMARTInkShape-4023"/>
          <p:cNvSpPr/>
          <p:nvPr>
            <p:custDataLst>
              <p:tags r:id="rId4"/>
            </p:custDataLst>
          </p:nvPr>
        </p:nvSpPr>
        <p:spPr>
          <a:xfrm>
            <a:off x="1476382" y="5565121"/>
            <a:ext cx="231769" cy="1140480"/>
          </a:xfrm>
          <a:custGeom>
            <a:avLst/>
            <a:gdLst/>
            <a:ahLst/>
            <a:cxnLst/>
            <a:rect l="0" t="0" r="0" b="0"/>
            <a:pathLst>
              <a:path w="231769" h="1140480">
                <a:moveTo>
                  <a:pt x="231768" y="41929"/>
                </a:moveTo>
                <a:lnTo>
                  <a:pt x="231768" y="41929"/>
                </a:lnTo>
                <a:lnTo>
                  <a:pt x="216841" y="5987"/>
                </a:lnTo>
                <a:lnTo>
                  <a:pt x="212669" y="1260"/>
                </a:lnTo>
                <a:lnTo>
                  <a:pt x="210569" y="0"/>
                </a:lnTo>
                <a:lnTo>
                  <a:pt x="207757" y="571"/>
                </a:lnTo>
                <a:lnTo>
                  <a:pt x="200871" y="4967"/>
                </a:lnTo>
                <a:lnTo>
                  <a:pt x="167785" y="47171"/>
                </a:lnTo>
                <a:lnTo>
                  <a:pt x="134045" y="92327"/>
                </a:lnTo>
                <a:lnTo>
                  <a:pt x="110856" y="127261"/>
                </a:lnTo>
                <a:lnTo>
                  <a:pt x="83680" y="168970"/>
                </a:lnTo>
                <a:lnTo>
                  <a:pt x="63007" y="212528"/>
                </a:lnTo>
                <a:lnTo>
                  <a:pt x="54928" y="229699"/>
                </a:lnTo>
                <a:lnTo>
                  <a:pt x="53155" y="260783"/>
                </a:lnTo>
                <a:lnTo>
                  <a:pt x="59251" y="280779"/>
                </a:lnTo>
                <a:lnTo>
                  <a:pt x="69016" y="297663"/>
                </a:lnTo>
                <a:lnTo>
                  <a:pt x="110043" y="339343"/>
                </a:lnTo>
                <a:lnTo>
                  <a:pt x="141359" y="373996"/>
                </a:lnTo>
                <a:lnTo>
                  <a:pt x="153631" y="398474"/>
                </a:lnTo>
                <a:lnTo>
                  <a:pt x="159463" y="431440"/>
                </a:lnTo>
                <a:lnTo>
                  <a:pt x="157819" y="471390"/>
                </a:lnTo>
                <a:lnTo>
                  <a:pt x="150238" y="511682"/>
                </a:lnTo>
                <a:lnTo>
                  <a:pt x="135883" y="556746"/>
                </a:lnTo>
                <a:lnTo>
                  <a:pt x="116088" y="600352"/>
                </a:lnTo>
                <a:lnTo>
                  <a:pt x="98009" y="642088"/>
                </a:lnTo>
                <a:lnTo>
                  <a:pt x="80960" y="688051"/>
                </a:lnTo>
                <a:lnTo>
                  <a:pt x="62514" y="731103"/>
                </a:lnTo>
                <a:lnTo>
                  <a:pt x="48888" y="778647"/>
                </a:lnTo>
                <a:lnTo>
                  <a:pt x="36031" y="819161"/>
                </a:lnTo>
                <a:lnTo>
                  <a:pt x="24037" y="858850"/>
                </a:lnTo>
                <a:lnTo>
                  <a:pt x="11546" y="905260"/>
                </a:lnTo>
                <a:lnTo>
                  <a:pt x="5651" y="944648"/>
                </a:lnTo>
                <a:lnTo>
                  <a:pt x="2390" y="977008"/>
                </a:lnTo>
                <a:lnTo>
                  <a:pt x="0" y="1013497"/>
                </a:lnTo>
                <a:lnTo>
                  <a:pt x="1290" y="1048530"/>
                </a:lnTo>
                <a:lnTo>
                  <a:pt x="9859" y="1081033"/>
                </a:lnTo>
                <a:lnTo>
                  <a:pt x="47618" y="11404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2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SMARTInkShape-Group807"/>
          <p:cNvGrpSpPr/>
          <p:nvPr/>
        </p:nvGrpSpPr>
        <p:grpSpPr>
          <a:xfrm>
            <a:off x="4413250" y="4600680"/>
            <a:ext cx="901701" cy="519711"/>
            <a:chOff x="4413250" y="4600680"/>
            <a:chExt cx="901701" cy="519711"/>
          </a:xfrm>
        </p:grpSpPr>
        <p:sp>
          <p:nvSpPr>
            <p:cNvPr id="176" name="SMARTInkShape-4024"/>
            <p:cNvSpPr/>
            <p:nvPr>
              <p:custDataLst>
                <p:tags r:id="rId110"/>
              </p:custDataLst>
            </p:nvPr>
          </p:nvSpPr>
          <p:spPr>
            <a:xfrm>
              <a:off x="5152829" y="4762500"/>
              <a:ext cx="162122" cy="30868"/>
            </a:xfrm>
            <a:custGeom>
              <a:avLst/>
              <a:gdLst/>
              <a:ahLst/>
              <a:cxnLst/>
              <a:rect l="0" t="0" r="0" b="0"/>
              <a:pathLst>
                <a:path w="162122" h="30868">
                  <a:moveTo>
                    <a:pt x="3371" y="25400"/>
                  </a:moveTo>
                  <a:lnTo>
                    <a:pt x="3371" y="25400"/>
                  </a:lnTo>
                  <a:lnTo>
                    <a:pt x="0" y="28771"/>
                  </a:lnTo>
                  <a:lnTo>
                    <a:pt x="418" y="29764"/>
                  </a:lnTo>
                  <a:lnTo>
                    <a:pt x="4647" y="30867"/>
                  </a:lnTo>
                  <a:lnTo>
                    <a:pt x="49686" y="23876"/>
                  </a:lnTo>
                  <a:lnTo>
                    <a:pt x="92247" y="16633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025"/>
            <p:cNvSpPr/>
            <p:nvPr>
              <p:custDataLst>
                <p:tags r:id="rId111"/>
              </p:custDataLst>
            </p:nvPr>
          </p:nvSpPr>
          <p:spPr>
            <a:xfrm>
              <a:off x="5038529" y="4679950"/>
              <a:ext cx="22422" cy="171451"/>
            </a:xfrm>
            <a:custGeom>
              <a:avLst/>
              <a:gdLst/>
              <a:ahLst/>
              <a:cxnLst/>
              <a:rect l="0" t="0" r="0" b="0"/>
              <a:pathLst>
                <a:path w="22422" h="1714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974" y="44749"/>
                  </a:lnTo>
                  <a:lnTo>
                    <a:pt x="3662" y="85069"/>
                  </a:lnTo>
                  <a:lnTo>
                    <a:pt x="8314" y="127288"/>
                  </a:lnTo>
                  <a:lnTo>
                    <a:pt x="10507" y="146178"/>
                  </a:lnTo>
                  <a:lnTo>
                    <a:pt x="22421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026"/>
            <p:cNvSpPr/>
            <p:nvPr>
              <p:custDataLst>
                <p:tags r:id="rId112"/>
              </p:custDataLst>
            </p:nvPr>
          </p:nvSpPr>
          <p:spPr>
            <a:xfrm>
              <a:off x="4826121" y="4600680"/>
              <a:ext cx="95130" cy="339621"/>
            </a:xfrm>
            <a:custGeom>
              <a:avLst/>
              <a:gdLst/>
              <a:ahLst/>
              <a:cxnLst/>
              <a:rect l="0" t="0" r="0" b="0"/>
              <a:pathLst>
                <a:path w="95130" h="339621">
                  <a:moveTo>
                    <a:pt x="95129" y="9420"/>
                  </a:moveTo>
                  <a:lnTo>
                    <a:pt x="95129" y="9420"/>
                  </a:lnTo>
                  <a:lnTo>
                    <a:pt x="86291" y="581"/>
                  </a:lnTo>
                  <a:lnTo>
                    <a:pt x="83592" y="0"/>
                  </a:lnTo>
                  <a:lnTo>
                    <a:pt x="76831" y="1235"/>
                  </a:lnTo>
                  <a:lnTo>
                    <a:pt x="65091" y="9268"/>
                  </a:lnTo>
                  <a:lnTo>
                    <a:pt x="44119" y="49973"/>
                  </a:lnTo>
                  <a:lnTo>
                    <a:pt x="30077" y="89796"/>
                  </a:lnTo>
                  <a:lnTo>
                    <a:pt x="14572" y="133691"/>
                  </a:lnTo>
                  <a:lnTo>
                    <a:pt x="6820" y="168537"/>
                  </a:lnTo>
                  <a:lnTo>
                    <a:pt x="1935" y="207084"/>
                  </a:lnTo>
                  <a:lnTo>
                    <a:pt x="488" y="242024"/>
                  </a:lnTo>
                  <a:lnTo>
                    <a:pt x="0" y="284593"/>
                  </a:lnTo>
                  <a:lnTo>
                    <a:pt x="6656" y="313360"/>
                  </a:lnTo>
                  <a:lnTo>
                    <a:pt x="17473" y="330066"/>
                  </a:lnTo>
                  <a:lnTo>
                    <a:pt x="24308" y="337484"/>
                  </a:lnTo>
                  <a:lnTo>
                    <a:pt x="76079" y="339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027"/>
            <p:cNvSpPr/>
            <p:nvPr>
              <p:custDataLst>
                <p:tags r:id="rId113"/>
              </p:custDataLst>
            </p:nvPr>
          </p:nvSpPr>
          <p:spPr>
            <a:xfrm>
              <a:off x="5247792" y="4686300"/>
              <a:ext cx="29059" cy="190501"/>
            </a:xfrm>
            <a:custGeom>
              <a:avLst/>
              <a:gdLst/>
              <a:ahLst/>
              <a:cxnLst/>
              <a:rect l="0" t="0" r="0" b="0"/>
              <a:pathLst>
                <a:path w="29059" h="19050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1" y="0"/>
                  </a:lnTo>
                  <a:lnTo>
                    <a:pt x="6407" y="10113"/>
                  </a:lnTo>
                  <a:lnTo>
                    <a:pt x="11415" y="51148"/>
                  </a:lnTo>
                  <a:lnTo>
                    <a:pt x="18753" y="98297"/>
                  </a:lnTo>
                  <a:lnTo>
                    <a:pt x="21927" y="143830"/>
                  </a:lnTo>
                  <a:lnTo>
                    <a:pt x="29058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028"/>
            <p:cNvSpPr/>
            <p:nvPr>
              <p:custDataLst>
                <p:tags r:id="rId114"/>
              </p:custDataLst>
            </p:nvPr>
          </p:nvSpPr>
          <p:spPr>
            <a:xfrm>
              <a:off x="4413250" y="4750784"/>
              <a:ext cx="153997" cy="369607"/>
            </a:xfrm>
            <a:custGeom>
              <a:avLst/>
              <a:gdLst/>
              <a:ahLst/>
              <a:cxnLst/>
              <a:rect l="0" t="0" r="0" b="0"/>
              <a:pathLst>
                <a:path w="153997" h="369607">
                  <a:moveTo>
                    <a:pt x="0" y="100616"/>
                  </a:moveTo>
                  <a:lnTo>
                    <a:pt x="0" y="100616"/>
                  </a:lnTo>
                  <a:lnTo>
                    <a:pt x="705" y="117636"/>
                  </a:lnTo>
                  <a:lnTo>
                    <a:pt x="6467" y="157570"/>
                  </a:lnTo>
                  <a:lnTo>
                    <a:pt x="13141" y="202308"/>
                  </a:lnTo>
                  <a:lnTo>
                    <a:pt x="19181" y="242930"/>
                  </a:lnTo>
                  <a:lnTo>
                    <a:pt x="25438" y="281072"/>
                  </a:lnTo>
                  <a:lnTo>
                    <a:pt x="29880" y="321771"/>
                  </a:lnTo>
                  <a:lnTo>
                    <a:pt x="29314" y="353116"/>
                  </a:lnTo>
                  <a:lnTo>
                    <a:pt x="26173" y="369606"/>
                  </a:lnTo>
                  <a:lnTo>
                    <a:pt x="25210" y="368843"/>
                  </a:lnTo>
                  <a:lnTo>
                    <a:pt x="22258" y="362350"/>
                  </a:lnTo>
                  <a:lnTo>
                    <a:pt x="15319" y="316294"/>
                  </a:lnTo>
                  <a:lnTo>
                    <a:pt x="13476" y="272078"/>
                  </a:lnTo>
                  <a:lnTo>
                    <a:pt x="13045" y="237499"/>
                  </a:lnTo>
                  <a:lnTo>
                    <a:pt x="12853" y="200965"/>
                  </a:lnTo>
                  <a:lnTo>
                    <a:pt x="14627" y="154102"/>
                  </a:lnTo>
                  <a:lnTo>
                    <a:pt x="19621" y="116699"/>
                  </a:lnTo>
                  <a:lnTo>
                    <a:pt x="27629" y="73297"/>
                  </a:lnTo>
                  <a:lnTo>
                    <a:pt x="46903" y="28910"/>
                  </a:lnTo>
                  <a:lnTo>
                    <a:pt x="62345" y="5992"/>
                  </a:lnTo>
                  <a:lnTo>
                    <a:pt x="66965" y="1550"/>
                  </a:lnTo>
                  <a:lnTo>
                    <a:pt x="73570" y="0"/>
                  </a:lnTo>
                  <a:lnTo>
                    <a:pt x="90318" y="2040"/>
                  </a:lnTo>
                  <a:lnTo>
                    <a:pt x="105758" y="9532"/>
                  </a:lnTo>
                  <a:lnTo>
                    <a:pt x="126350" y="27532"/>
                  </a:lnTo>
                  <a:lnTo>
                    <a:pt x="142094" y="48858"/>
                  </a:lnTo>
                  <a:lnTo>
                    <a:pt x="148525" y="64912"/>
                  </a:lnTo>
                  <a:lnTo>
                    <a:pt x="153996" y="101012"/>
                  </a:lnTo>
                  <a:lnTo>
                    <a:pt x="150522" y="126192"/>
                  </a:lnTo>
                  <a:lnTo>
                    <a:pt x="133891" y="160798"/>
                  </a:lnTo>
                  <a:lnTo>
                    <a:pt x="100035" y="192545"/>
                  </a:lnTo>
                  <a:lnTo>
                    <a:pt x="80362" y="204211"/>
                  </a:lnTo>
                  <a:lnTo>
                    <a:pt x="62763" y="209688"/>
                  </a:lnTo>
                  <a:lnTo>
                    <a:pt x="43181" y="208830"/>
                  </a:lnTo>
                  <a:lnTo>
                    <a:pt x="12700" y="202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808"/>
          <p:cNvGrpSpPr/>
          <p:nvPr/>
        </p:nvGrpSpPr>
        <p:grpSpPr>
          <a:xfrm>
            <a:off x="3822700" y="4845050"/>
            <a:ext cx="196851" cy="119245"/>
            <a:chOff x="3822700" y="4845050"/>
            <a:chExt cx="196851" cy="119245"/>
          </a:xfrm>
        </p:grpSpPr>
        <p:sp>
          <p:nvSpPr>
            <p:cNvPr id="182" name="SMARTInkShape-4029"/>
            <p:cNvSpPr/>
            <p:nvPr>
              <p:custDataLst>
                <p:tags r:id="rId108"/>
              </p:custDataLst>
            </p:nvPr>
          </p:nvSpPr>
          <p:spPr>
            <a:xfrm>
              <a:off x="3844441" y="4933950"/>
              <a:ext cx="175110" cy="30345"/>
            </a:xfrm>
            <a:custGeom>
              <a:avLst/>
              <a:gdLst/>
              <a:ahLst/>
              <a:cxnLst/>
              <a:rect l="0" t="0" r="0" b="0"/>
              <a:pathLst>
                <a:path w="175110" h="30345">
                  <a:moveTo>
                    <a:pt x="3659" y="12700"/>
                  </a:moveTo>
                  <a:lnTo>
                    <a:pt x="3659" y="12700"/>
                  </a:lnTo>
                  <a:lnTo>
                    <a:pt x="288" y="19442"/>
                  </a:lnTo>
                  <a:lnTo>
                    <a:pt x="0" y="22134"/>
                  </a:lnTo>
                  <a:lnTo>
                    <a:pt x="1563" y="27006"/>
                  </a:lnTo>
                  <a:lnTo>
                    <a:pt x="4378" y="28587"/>
                  </a:lnTo>
                  <a:lnTo>
                    <a:pt x="13151" y="30344"/>
                  </a:lnTo>
                  <a:lnTo>
                    <a:pt x="55602" y="22744"/>
                  </a:lnTo>
                  <a:lnTo>
                    <a:pt x="99840" y="19779"/>
                  </a:lnTo>
                  <a:lnTo>
                    <a:pt x="175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030"/>
            <p:cNvSpPr/>
            <p:nvPr>
              <p:custDataLst>
                <p:tags r:id="rId109"/>
              </p:custDataLst>
            </p:nvPr>
          </p:nvSpPr>
          <p:spPr>
            <a:xfrm>
              <a:off x="3822700" y="48450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789" y="5026"/>
                  </a:lnTo>
                  <a:lnTo>
                    <a:pt x="49610" y="6272"/>
                  </a:lnTo>
                  <a:lnTo>
                    <a:pt x="89788" y="3195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809"/>
          <p:cNvGrpSpPr/>
          <p:nvPr/>
        </p:nvGrpSpPr>
        <p:grpSpPr>
          <a:xfrm>
            <a:off x="2139950" y="4616517"/>
            <a:ext cx="1275029" cy="445818"/>
            <a:chOff x="2139950" y="4616517"/>
            <a:chExt cx="1275029" cy="445818"/>
          </a:xfrm>
        </p:grpSpPr>
        <p:sp>
          <p:nvSpPr>
            <p:cNvPr id="185" name="SMARTInkShape-4031"/>
            <p:cNvSpPr/>
            <p:nvPr>
              <p:custDataLst>
                <p:tags r:id="rId102"/>
              </p:custDataLst>
            </p:nvPr>
          </p:nvSpPr>
          <p:spPr>
            <a:xfrm>
              <a:off x="2839333" y="4781812"/>
              <a:ext cx="164218" cy="192503"/>
            </a:xfrm>
            <a:custGeom>
              <a:avLst/>
              <a:gdLst/>
              <a:ahLst/>
              <a:cxnLst/>
              <a:rect l="0" t="0" r="0" b="0"/>
              <a:pathLst>
                <a:path w="164218" h="192503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6121" y="0"/>
                  </a:lnTo>
                  <a:lnTo>
                    <a:pt x="14929" y="9262"/>
                  </a:lnTo>
                  <a:lnTo>
                    <a:pt x="49047" y="53203"/>
                  </a:lnTo>
                  <a:lnTo>
                    <a:pt x="90298" y="100269"/>
                  </a:lnTo>
                  <a:lnTo>
                    <a:pt x="115529" y="140343"/>
                  </a:lnTo>
                  <a:lnTo>
                    <a:pt x="153455" y="186236"/>
                  </a:lnTo>
                  <a:lnTo>
                    <a:pt x="155906" y="191517"/>
                  </a:lnTo>
                  <a:lnTo>
                    <a:pt x="157265" y="192502"/>
                  </a:lnTo>
                  <a:lnTo>
                    <a:pt x="164217" y="18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032"/>
            <p:cNvSpPr/>
            <p:nvPr>
              <p:custDataLst>
                <p:tags r:id="rId103"/>
              </p:custDataLst>
            </p:nvPr>
          </p:nvSpPr>
          <p:spPr>
            <a:xfrm>
              <a:off x="3182233" y="4616517"/>
              <a:ext cx="232746" cy="445818"/>
            </a:xfrm>
            <a:custGeom>
              <a:avLst/>
              <a:gdLst/>
              <a:ahLst/>
              <a:cxnLst/>
              <a:rect l="0" t="0" r="0" b="0"/>
              <a:pathLst>
                <a:path w="232746" h="445818">
                  <a:moveTo>
                    <a:pt x="5467" y="12633"/>
                  </a:moveTo>
                  <a:lnTo>
                    <a:pt x="5467" y="12633"/>
                  </a:lnTo>
                  <a:lnTo>
                    <a:pt x="0" y="12633"/>
                  </a:lnTo>
                  <a:lnTo>
                    <a:pt x="2750" y="9262"/>
                  </a:lnTo>
                  <a:lnTo>
                    <a:pt x="18146" y="3794"/>
                  </a:lnTo>
                  <a:lnTo>
                    <a:pt x="60584" y="441"/>
                  </a:lnTo>
                  <a:lnTo>
                    <a:pt x="102174" y="0"/>
                  </a:lnTo>
                  <a:lnTo>
                    <a:pt x="129919" y="2070"/>
                  </a:lnTo>
                  <a:lnTo>
                    <a:pt x="174630" y="23079"/>
                  </a:lnTo>
                  <a:lnTo>
                    <a:pt x="186720" y="37266"/>
                  </a:lnTo>
                  <a:lnTo>
                    <a:pt x="191918" y="45989"/>
                  </a:lnTo>
                  <a:lnTo>
                    <a:pt x="199235" y="85232"/>
                  </a:lnTo>
                  <a:lnTo>
                    <a:pt x="201404" y="122495"/>
                  </a:lnTo>
                  <a:lnTo>
                    <a:pt x="202046" y="159249"/>
                  </a:lnTo>
                  <a:lnTo>
                    <a:pt x="202237" y="203693"/>
                  </a:lnTo>
                  <a:lnTo>
                    <a:pt x="202293" y="242496"/>
                  </a:lnTo>
                  <a:lnTo>
                    <a:pt x="205681" y="279707"/>
                  </a:lnTo>
                  <a:lnTo>
                    <a:pt x="217511" y="323726"/>
                  </a:lnTo>
                  <a:lnTo>
                    <a:pt x="232084" y="370445"/>
                  </a:lnTo>
                  <a:lnTo>
                    <a:pt x="232745" y="373941"/>
                  </a:lnTo>
                  <a:lnTo>
                    <a:pt x="230304" y="388974"/>
                  </a:lnTo>
                  <a:lnTo>
                    <a:pt x="223222" y="398853"/>
                  </a:lnTo>
                  <a:lnTo>
                    <a:pt x="205454" y="412348"/>
                  </a:lnTo>
                  <a:lnTo>
                    <a:pt x="167423" y="432921"/>
                  </a:lnTo>
                  <a:lnTo>
                    <a:pt x="121968" y="445817"/>
                  </a:lnTo>
                  <a:lnTo>
                    <a:pt x="94367" y="444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033"/>
            <p:cNvSpPr/>
            <p:nvPr>
              <p:custDataLst>
                <p:tags r:id="rId104"/>
              </p:custDataLst>
            </p:nvPr>
          </p:nvSpPr>
          <p:spPr>
            <a:xfrm>
              <a:off x="2895600" y="4772973"/>
              <a:ext cx="139701" cy="243528"/>
            </a:xfrm>
            <a:custGeom>
              <a:avLst/>
              <a:gdLst/>
              <a:ahLst/>
              <a:cxnLst/>
              <a:rect l="0" t="0" r="0" b="0"/>
              <a:pathLst>
                <a:path w="139701" h="243528">
                  <a:moveTo>
                    <a:pt x="139700" y="14927"/>
                  </a:moveTo>
                  <a:lnTo>
                    <a:pt x="139700" y="14927"/>
                  </a:lnTo>
                  <a:lnTo>
                    <a:pt x="139700" y="6088"/>
                  </a:lnTo>
                  <a:lnTo>
                    <a:pt x="138289" y="4095"/>
                  </a:lnTo>
                  <a:lnTo>
                    <a:pt x="132958" y="0"/>
                  </a:lnTo>
                  <a:lnTo>
                    <a:pt x="128855" y="742"/>
                  </a:lnTo>
                  <a:lnTo>
                    <a:pt x="118652" y="7212"/>
                  </a:lnTo>
                  <a:lnTo>
                    <a:pt x="110825" y="17142"/>
                  </a:lnTo>
                  <a:lnTo>
                    <a:pt x="80424" y="63273"/>
                  </a:lnTo>
                  <a:lnTo>
                    <a:pt x="61825" y="100755"/>
                  </a:lnTo>
                  <a:lnTo>
                    <a:pt x="39180" y="146808"/>
                  </a:lnTo>
                  <a:lnTo>
                    <a:pt x="20612" y="192089"/>
                  </a:lnTo>
                  <a:lnTo>
                    <a:pt x="3690" y="236196"/>
                  </a:lnTo>
                  <a:lnTo>
                    <a:pt x="1639" y="243091"/>
                  </a:lnTo>
                  <a:lnTo>
                    <a:pt x="0" y="243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034"/>
            <p:cNvSpPr/>
            <p:nvPr>
              <p:custDataLst>
                <p:tags r:id="rId105"/>
              </p:custDataLst>
            </p:nvPr>
          </p:nvSpPr>
          <p:spPr>
            <a:xfrm>
              <a:off x="2559335" y="4668770"/>
              <a:ext cx="196566" cy="388155"/>
            </a:xfrm>
            <a:custGeom>
              <a:avLst/>
              <a:gdLst/>
              <a:ahLst/>
              <a:cxnLst/>
              <a:rect l="0" t="0" r="0" b="0"/>
              <a:pathLst>
                <a:path w="196566" h="388155">
                  <a:moveTo>
                    <a:pt x="196565" y="17530"/>
                  </a:moveTo>
                  <a:lnTo>
                    <a:pt x="196565" y="17530"/>
                  </a:lnTo>
                  <a:lnTo>
                    <a:pt x="161140" y="1229"/>
                  </a:lnTo>
                  <a:lnTo>
                    <a:pt x="139816" y="0"/>
                  </a:lnTo>
                  <a:lnTo>
                    <a:pt x="115623" y="4496"/>
                  </a:lnTo>
                  <a:lnTo>
                    <a:pt x="77102" y="22277"/>
                  </a:lnTo>
                  <a:lnTo>
                    <a:pt x="60588" y="37987"/>
                  </a:lnTo>
                  <a:lnTo>
                    <a:pt x="38707" y="77466"/>
                  </a:lnTo>
                  <a:lnTo>
                    <a:pt x="26127" y="120386"/>
                  </a:lnTo>
                  <a:lnTo>
                    <a:pt x="19029" y="167403"/>
                  </a:lnTo>
                  <a:lnTo>
                    <a:pt x="13930" y="211372"/>
                  </a:lnTo>
                  <a:lnTo>
                    <a:pt x="12714" y="251023"/>
                  </a:lnTo>
                  <a:lnTo>
                    <a:pt x="9133" y="292423"/>
                  </a:lnTo>
                  <a:lnTo>
                    <a:pt x="5965" y="333042"/>
                  </a:lnTo>
                  <a:lnTo>
                    <a:pt x="143" y="380526"/>
                  </a:lnTo>
                  <a:lnTo>
                    <a:pt x="0" y="382294"/>
                  </a:lnTo>
                  <a:lnTo>
                    <a:pt x="1316" y="384179"/>
                  </a:lnTo>
                  <a:lnTo>
                    <a:pt x="6542" y="388154"/>
                  </a:lnTo>
                  <a:lnTo>
                    <a:pt x="17331" y="386627"/>
                  </a:lnTo>
                  <a:lnTo>
                    <a:pt x="62383" y="373199"/>
                  </a:lnTo>
                  <a:lnTo>
                    <a:pt x="133065" y="360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035"/>
            <p:cNvSpPr/>
            <p:nvPr>
              <p:custDataLst>
                <p:tags r:id="rId106"/>
              </p:custDataLst>
            </p:nvPr>
          </p:nvSpPr>
          <p:spPr>
            <a:xfrm>
              <a:off x="2153542" y="4695865"/>
              <a:ext cx="225017" cy="356584"/>
            </a:xfrm>
            <a:custGeom>
              <a:avLst/>
              <a:gdLst/>
              <a:ahLst/>
              <a:cxnLst/>
              <a:rect l="0" t="0" r="0" b="0"/>
              <a:pathLst>
                <a:path w="225017" h="356584">
                  <a:moveTo>
                    <a:pt x="221358" y="9485"/>
                  </a:moveTo>
                  <a:lnTo>
                    <a:pt x="221358" y="9485"/>
                  </a:lnTo>
                  <a:lnTo>
                    <a:pt x="224729" y="9485"/>
                  </a:lnTo>
                  <a:lnTo>
                    <a:pt x="225016" y="8779"/>
                  </a:lnTo>
                  <a:lnTo>
                    <a:pt x="223454" y="6114"/>
                  </a:lnTo>
                  <a:lnTo>
                    <a:pt x="222050" y="5121"/>
                  </a:lnTo>
                  <a:lnTo>
                    <a:pt x="218608" y="4018"/>
                  </a:lnTo>
                  <a:lnTo>
                    <a:pt x="179903" y="2481"/>
                  </a:lnTo>
                  <a:lnTo>
                    <a:pt x="135767" y="0"/>
                  </a:lnTo>
                  <a:lnTo>
                    <a:pt x="92503" y="9257"/>
                  </a:lnTo>
                  <a:lnTo>
                    <a:pt x="45308" y="24675"/>
                  </a:lnTo>
                  <a:lnTo>
                    <a:pt x="28108" y="32934"/>
                  </a:lnTo>
                  <a:lnTo>
                    <a:pt x="15289" y="46953"/>
                  </a:lnTo>
                  <a:lnTo>
                    <a:pt x="6300" y="64237"/>
                  </a:lnTo>
                  <a:lnTo>
                    <a:pt x="55" y="106814"/>
                  </a:lnTo>
                  <a:lnTo>
                    <a:pt x="0" y="148028"/>
                  </a:lnTo>
                  <a:lnTo>
                    <a:pt x="4600" y="191035"/>
                  </a:lnTo>
                  <a:lnTo>
                    <a:pt x="5288" y="236710"/>
                  </a:lnTo>
                  <a:lnTo>
                    <a:pt x="5424" y="273953"/>
                  </a:lnTo>
                  <a:lnTo>
                    <a:pt x="8823" y="314706"/>
                  </a:lnTo>
                  <a:lnTo>
                    <a:pt x="13296" y="347841"/>
                  </a:lnTo>
                  <a:lnTo>
                    <a:pt x="14917" y="351472"/>
                  </a:lnTo>
                  <a:lnTo>
                    <a:pt x="18819" y="353893"/>
                  </a:lnTo>
                  <a:lnTo>
                    <a:pt x="30682" y="356583"/>
                  </a:lnTo>
                  <a:lnTo>
                    <a:pt x="73900" y="353426"/>
                  </a:lnTo>
                  <a:lnTo>
                    <a:pt x="115862" y="346747"/>
                  </a:lnTo>
                  <a:lnTo>
                    <a:pt x="164208" y="326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036"/>
            <p:cNvSpPr/>
            <p:nvPr>
              <p:custDataLst>
                <p:tags r:id="rId107"/>
              </p:custDataLst>
            </p:nvPr>
          </p:nvSpPr>
          <p:spPr>
            <a:xfrm>
              <a:off x="2139950" y="4883150"/>
              <a:ext cx="203201" cy="44451"/>
            </a:xfrm>
            <a:custGeom>
              <a:avLst/>
              <a:gdLst/>
              <a:ahLst/>
              <a:cxnLst/>
              <a:rect l="0" t="0" r="0" b="0"/>
              <a:pathLst>
                <a:path w="203201" h="44451">
                  <a:moveTo>
                    <a:pt x="0" y="44450"/>
                  </a:moveTo>
                  <a:lnTo>
                    <a:pt x="0" y="44450"/>
                  </a:lnTo>
                  <a:lnTo>
                    <a:pt x="47071" y="29702"/>
                  </a:lnTo>
                  <a:lnTo>
                    <a:pt x="87795" y="22206"/>
                  </a:lnTo>
                  <a:lnTo>
                    <a:pt x="129369" y="19673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810"/>
          <p:cNvGrpSpPr/>
          <p:nvPr/>
        </p:nvGrpSpPr>
        <p:grpSpPr>
          <a:xfrm>
            <a:off x="1378212" y="622309"/>
            <a:ext cx="526789" cy="724871"/>
            <a:chOff x="1378212" y="622309"/>
            <a:chExt cx="526789" cy="724871"/>
          </a:xfrm>
        </p:grpSpPr>
        <p:sp>
          <p:nvSpPr>
            <p:cNvPr id="192" name="SMARTInkShape-4037"/>
            <p:cNvSpPr/>
            <p:nvPr>
              <p:custDataLst>
                <p:tags r:id="rId97"/>
              </p:custDataLst>
            </p:nvPr>
          </p:nvSpPr>
          <p:spPr>
            <a:xfrm>
              <a:off x="1708150" y="1187812"/>
              <a:ext cx="196851" cy="108213"/>
            </a:xfrm>
            <a:custGeom>
              <a:avLst/>
              <a:gdLst/>
              <a:ahLst/>
              <a:cxnLst/>
              <a:rect l="0" t="0" r="0" b="0"/>
              <a:pathLst>
                <a:path w="196851" h="108213">
                  <a:moveTo>
                    <a:pt x="0" y="18688"/>
                  </a:moveTo>
                  <a:lnTo>
                    <a:pt x="0" y="18688"/>
                  </a:lnTo>
                  <a:lnTo>
                    <a:pt x="0" y="9850"/>
                  </a:lnTo>
                  <a:lnTo>
                    <a:pt x="1881" y="5823"/>
                  </a:lnTo>
                  <a:lnTo>
                    <a:pt x="3371" y="3761"/>
                  </a:lnTo>
                  <a:lnTo>
                    <a:pt x="12552" y="1470"/>
                  </a:lnTo>
                  <a:lnTo>
                    <a:pt x="34700" y="0"/>
                  </a:lnTo>
                  <a:lnTo>
                    <a:pt x="51674" y="6487"/>
                  </a:lnTo>
                  <a:lnTo>
                    <a:pt x="60125" y="15382"/>
                  </a:lnTo>
                  <a:lnTo>
                    <a:pt x="65528" y="27096"/>
                  </a:lnTo>
                  <a:lnTo>
                    <a:pt x="67929" y="41710"/>
                  </a:lnTo>
                  <a:lnTo>
                    <a:pt x="62539" y="65804"/>
                  </a:lnTo>
                  <a:lnTo>
                    <a:pt x="43711" y="97113"/>
                  </a:lnTo>
                  <a:lnTo>
                    <a:pt x="34479" y="105990"/>
                  </a:lnTo>
                  <a:lnTo>
                    <a:pt x="30042" y="107934"/>
                  </a:lnTo>
                  <a:lnTo>
                    <a:pt x="21348" y="108212"/>
                  </a:lnTo>
                  <a:lnTo>
                    <a:pt x="18466" y="107298"/>
                  </a:lnTo>
                  <a:lnTo>
                    <a:pt x="16544" y="105984"/>
                  </a:lnTo>
                  <a:lnTo>
                    <a:pt x="15262" y="104402"/>
                  </a:lnTo>
                  <a:lnTo>
                    <a:pt x="17602" y="95118"/>
                  </a:lnTo>
                  <a:lnTo>
                    <a:pt x="24051" y="82290"/>
                  </a:lnTo>
                  <a:lnTo>
                    <a:pt x="58201" y="47080"/>
                  </a:lnTo>
                  <a:lnTo>
                    <a:pt x="99860" y="12993"/>
                  </a:lnTo>
                  <a:lnTo>
                    <a:pt x="103262" y="11363"/>
                  </a:lnTo>
                  <a:lnTo>
                    <a:pt x="106236" y="10983"/>
                  </a:lnTo>
                  <a:lnTo>
                    <a:pt x="108924" y="11434"/>
                  </a:lnTo>
                  <a:lnTo>
                    <a:pt x="110010" y="12441"/>
                  </a:lnTo>
                  <a:lnTo>
                    <a:pt x="110029" y="13818"/>
                  </a:lnTo>
                  <a:lnTo>
                    <a:pt x="97906" y="46627"/>
                  </a:lnTo>
                  <a:lnTo>
                    <a:pt x="96430" y="57916"/>
                  </a:lnTo>
                  <a:lnTo>
                    <a:pt x="98154" y="63185"/>
                  </a:lnTo>
                  <a:lnTo>
                    <a:pt x="105713" y="72801"/>
                  </a:lnTo>
                  <a:lnTo>
                    <a:pt x="119891" y="78016"/>
                  </a:lnTo>
                  <a:lnTo>
                    <a:pt x="145825" y="79070"/>
                  </a:lnTo>
                  <a:lnTo>
                    <a:pt x="196850" y="631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038"/>
            <p:cNvSpPr/>
            <p:nvPr>
              <p:custDataLst>
                <p:tags r:id="rId98"/>
              </p:custDataLst>
            </p:nvPr>
          </p:nvSpPr>
          <p:spPr>
            <a:xfrm>
              <a:off x="1524262" y="1270000"/>
              <a:ext cx="101339" cy="19431"/>
            </a:xfrm>
            <a:custGeom>
              <a:avLst/>
              <a:gdLst/>
              <a:ahLst/>
              <a:cxnLst/>
              <a:rect l="0" t="0" r="0" b="0"/>
              <a:pathLst>
                <a:path w="101339" h="19431">
                  <a:moveTo>
                    <a:pt x="6088" y="0"/>
                  </a:moveTo>
                  <a:lnTo>
                    <a:pt x="6088" y="0"/>
                  </a:lnTo>
                  <a:lnTo>
                    <a:pt x="6088" y="3371"/>
                  </a:lnTo>
                  <a:lnTo>
                    <a:pt x="5382" y="4364"/>
                  </a:lnTo>
                  <a:lnTo>
                    <a:pt x="4206" y="5026"/>
                  </a:lnTo>
                  <a:lnTo>
                    <a:pt x="2717" y="5467"/>
                  </a:lnTo>
                  <a:lnTo>
                    <a:pt x="1062" y="11602"/>
                  </a:lnTo>
                  <a:lnTo>
                    <a:pt x="130" y="19430"/>
                  </a:lnTo>
                  <a:lnTo>
                    <a:pt x="0" y="19304"/>
                  </a:lnTo>
                  <a:lnTo>
                    <a:pt x="6557" y="19125"/>
                  </a:lnTo>
                  <a:lnTo>
                    <a:pt x="51760" y="7531"/>
                  </a:lnTo>
                  <a:lnTo>
                    <a:pt x="101338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039"/>
            <p:cNvSpPr/>
            <p:nvPr>
              <p:custDataLst>
                <p:tags r:id="rId99"/>
              </p:custDataLst>
            </p:nvPr>
          </p:nvSpPr>
          <p:spPr>
            <a:xfrm>
              <a:off x="1378212" y="1207383"/>
              <a:ext cx="50539" cy="139797"/>
            </a:xfrm>
            <a:custGeom>
              <a:avLst/>
              <a:gdLst/>
              <a:ahLst/>
              <a:cxnLst/>
              <a:rect l="0" t="0" r="0" b="0"/>
              <a:pathLst>
                <a:path w="50539" h="139797">
                  <a:moveTo>
                    <a:pt x="6088" y="5467"/>
                  </a:moveTo>
                  <a:lnTo>
                    <a:pt x="6088" y="5467"/>
                  </a:lnTo>
                  <a:lnTo>
                    <a:pt x="6088" y="2096"/>
                  </a:lnTo>
                  <a:lnTo>
                    <a:pt x="5382" y="1103"/>
                  </a:lnTo>
                  <a:lnTo>
                    <a:pt x="4207" y="441"/>
                  </a:lnTo>
                  <a:lnTo>
                    <a:pt x="2717" y="0"/>
                  </a:lnTo>
                  <a:lnTo>
                    <a:pt x="1724" y="411"/>
                  </a:lnTo>
                  <a:lnTo>
                    <a:pt x="1062" y="1391"/>
                  </a:lnTo>
                  <a:lnTo>
                    <a:pt x="130" y="6141"/>
                  </a:lnTo>
                  <a:lnTo>
                    <a:pt x="0" y="8033"/>
                  </a:lnTo>
                  <a:lnTo>
                    <a:pt x="14067" y="46838"/>
                  </a:lnTo>
                  <a:lnTo>
                    <a:pt x="27289" y="87801"/>
                  </a:lnTo>
                  <a:lnTo>
                    <a:pt x="44066" y="134670"/>
                  </a:lnTo>
                  <a:lnTo>
                    <a:pt x="47662" y="139796"/>
                  </a:lnTo>
                  <a:lnTo>
                    <a:pt x="50538" y="138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040"/>
            <p:cNvSpPr/>
            <p:nvPr>
              <p:custDataLst>
                <p:tags r:id="rId100"/>
              </p:custDataLst>
            </p:nvPr>
          </p:nvSpPr>
          <p:spPr>
            <a:xfrm>
              <a:off x="1416210" y="958850"/>
              <a:ext cx="444341" cy="30833"/>
            </a:xfrm>
            <a:custGeom>
              <a:avLst/>
              <a:gdLst/>
              <a:ahLst/>
              <a:cxnLst/>
              <a:rect l="0" t="0" r="0" b="0"/>
              <a:pathLst>
                <a:path w="444341" h="30833">
                  <a:moveTo>
                    <a:pt x="25240" y="0"/>
                  </a:moveTo>
                  <a:lnTo>
                    <a:pt x="25240" y="0"/>
                  </a:lnTo>
                  <a:lnTo>
                    <a:pt x="0" y="19773"/>
                  </a:lnTo>
                  <a:lnTo>
                    <a:pt x="652" y="22354"/>
                  </a:lnTo>
                  <a:lnTo>
                    <a:pt x="8903" y="27104"/>
                  </a:lnTo>
                  <a:lnTo>
                    <a:pt x="50993" y="30832"/>
                  </a:lnTo>
                  <a:lnTo>
                    <a:pt x="88217" y="30772"/>
                  </a:lnTo>
                  <a:lnTo>
                    <a:pt x="125667" y="28258"/>
                  </a:lnTo>
                  <a:lnTo>
                    <a:pt x="158774" y="24789"/>
                  </a:lnTo>
                  <a:lnTo>
                    <a:pt x="201213" y="20750"/>
                  </a:lnTo>
                  <a:lnTo>
                    <a:pt x="240599" y="17672"/>
                  </a:lnTo>
                  <a:lnTo>
                    <a:pt x="279080" y="14173"/>
                  </a:lnTo>
                  <a:lnTo>
                    <a:pt x="326637" y="12991"/>
                  </a:lnTo>
                  <a:lnTo>
                    <a:pt x="372776" y="9415"/>
                  </a:lnTo>
                  <a:lnTo>
                    <a:pt x="444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041"/>
            <p:cNvSpPr/>
            <p:nvPr>
              <p:custDataLst>
                <p:tags r:id="rId101"/>
              </p:custDataLst>
            </p:nvPr>
          </p:nvSpPr>
          <p:spPr>
            <a:xfrm>
              <a:off x="1593850" y="622309"/>
              <a:ext cx="38101" cy="209542"/>
            </a:xfrm>
            <a:custGeom>
              <a:avLst/>
              <a:gdLst/>
              <a:ahLst/>
              <a:cxnLst/>
              <a:rect l="0" t="0" r="0" b="0"/>
              <a:pathLst>
                <a:path w="38101" h="209542">
                  <a:moveTo>
                    <a:pt x="0" y="12691"/>
                  </a:moveTo>
                  <a:lnTo>
                    <a:pt x="0" y="12691"/>
                  </a:lnTo>
                  <a:lnTo>
                    <a:pt x="0" y="0"/>
                  </a:lnTo>
                  <a:lnTo>
                    <a:pt x="0" y="5459"/>
                  </a:lnTo>
                  <a:lnTo>
                    <a:pt x="3371" y="9451"/>
                  </a:lnTo>
                  <a:lnTo>
                    <a:pt x="5026" y="15014"/>
                  </a:lnTo>
                  <a:lnTo>
                    <a:pt x="8115" y="33269"/>
                  </a:lnTo>
                  <a:lnTo>
                    <a:pt x="16460" y="53814"/>
                  </a:lnTo>
                  <a:lnTo>
                    <a:pt x="20780" y="95418"/>
                  </a:lnTo>
                  <a:lnTo>
                    <a:pt x="25220" y="139581"/>
                  </a:lnTo>
                  <a:lnTo>
                    <a:pt x="25398" y="184978"/>
                  </a:lnTo>
                  <a:lnTo>
                    <a:pt x="25399" y="192228"/>
                  </a:lnTo>
                  <a:lnTo>
                    <a:pt x="27281" y="196672"/>
                  </a:lnTo>
                  <a:lnTo>
                    <a:pt x="29764" y="200999"/>
                  </a:lnTo>
                  <a:lnTo>
                    <a:pt x="30867" y="205274"/>
                  </a:lnTo>
                  <a:lnTo>
                    <a:pt x="31867" y="206697"/>
                  </a:lnTo>
                  <a:lnTo>
                    <a:pt x="33239" y="207645"/>
                  </a:lnTo>
                  <a:lnTo>
                    <a:pt x="38100" y="209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811"/>
          <p:cNvGrpSpPr/>
          <p:nvPr/>
        </p:nvGrpSpPr>
        <p:grpSpPr>
          <a:xfrm>
            <a:off x="2222500" y="901700"/>
            <a:ext cx="177801" cy="101416"/>
            <a:chOff x="2222500" y="901700"/>
            <a:chExt cx="177801" cy="101416"/>
          </a:xfrm>
        </p:grpSpPr>
        <p:sp>
          <p:nvSpPr>
            <p:cNvPr id="198" name="SMARTInkShape-4042"/>
            <p:cNvSpPr/>
            <p:nvPr>
              <p:custDataLst>
                <p:tags r:id="rId95"/>
              </p:custDataLst>
            </p:nvPr>
          </p:nvSpPr>
          <p:spPr>
            <a:xfrm>
              <a:off x="2244021" y="984250"/>
              <a:ext cx="156280" cy="18866"/>
            </a:xfrm>
            <a:custGeom>
              <a:avLst/>
              <a:gdLst/>
              <a:ahLst/>
              <a:cxnLst/>
              <a:rect l="0" t="0" r="0" b="0"/>
              <a:pathLst>
                <a:path w="156280" h="18866">
                  <a:moveTo>
                    <a:pt x="16579" y="0"/>
                  </a:moveTo>
                  <a:lnTo>
                    <a:pt x="16579" y="0"/>
                  </a:lnTo>
                  <a:lnTo>
                    <a:pt x="3487" y="9434"/>
                  </a:lnTo>
                  <a:lnTo>
                    <a:pt x="177" y="14306"/>
                  </a:lnTo>
                  <a:lnTo>
                    <a:pt x="0" y="15887"/>
                  </a:lnTo>
                  <a:lnTo>
                    <a:pt x="587" y="16942"/>
                  </a:lnTo>
                  <a:lnTo>
                    <a:pt x="1684" y="17644"/>
                  </a:lnTo>
                  <a:lnTo>
                    <a:pt x="43772" y="18865"/>
                  </a:lnTo>
                  <a:lnTo>
                    <a:pt x="81316" y="17114"/>
                  </a:lnTo>
                  <a:lnTo>
                    <a:pt x="15627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043"/>
            <p:cNvSpPr/>
            <p:nvPr>
              <p:custDataLst>
                <p:tags r:id="rId96"/>
              </p:custDataLst>
            </p:nvPr>
          </p:nvSpPr>
          <p:spPr>
            <a:xfrm>
              <a:off x="2222500" y="901700"/>
              <a:ext cx="120651" cy="10009"/>
            </a:xfrm>
            <a:custGeom>
              <a:avLst/>
              <a:gdLst/>
              <a:ahLst/>
              <a:cxnLst/>
              <a:rect l="0" t="0" r="0" b="0"/>
              <a:pathLst>
                <a:path w="12065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6" y="10008"/>
                  </a:lnTo>
                  <a:lnTo>
                    <a:pt x="6481" y="7747"/>
                  </a:lnTo>
                  <a:lnTo>
                    <a:pt x="46711" y="6432"/>
                  </a:lnTo>
                  <a:lnTo>
                    <a:pt x="85505" y="299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812"/>
          <p:cNvGrpSpPr/>
          <p:nvPr/>
        </p:nvGrpSpPr>
        <p:grpSpPr>
          <a:xfrm>
            <a:off x="2736850" y="637104"/>
            <a:ext cx="1593851" cy="397947"/>
            <a:chOff x="2736850" y="637104"/>
            <a:chExt cx="1593851" cy="397947"/>
          </a:xfrm>
        </p:grpSpPr>
        <p:sp>
          <p:nvSpPr>
            <p:cNvPr id="201" name="SMARTInkShape-4044"/>
            <p:cNvSpPr/>
            <p:nvPr>
              <p:custDataLst>
                <p:tags r:id="rId85"/>
              </p:custDataLst>
            </p:nvPr>
          </p:nvSpPr>
          <p:spPr>
            <a:xfrm>
              <a:off x="2973467" y="851783"/>
              <a:ext cx="23734" cy="183268"/>
            </a:xfrm>
            <a:custGeom>
              <a:avLst/>
              <a:gdLst/>
              <a:ahLst/>
              <a:cxnLst/>
              <a:rect l="0" t="0" r="0" b="0"/>
              <a:pathLst>
                <a:path w="23734" h="183268">
                  <a:moveTo>
                    <a:pt x="23733" y="5467"/>
                  </a:moveTo>
                  <a:lnTo>
                    <a:pt x="23733" y="5467"/>
                  </a:lnTo>
                  <a:lnTo>
                    <a:pt x="3960" y="0"/>
                  </a:lnTo>
                  <a:lnTo>
                    <a:pt x="2084" y="411"/>
                  </a:lnTo>
                  <a:lnTo>
                    <a:pt x="834" y="1391"/>
                  </a:lnTo>
                  <a:lnTo>
                    <a:pt x="0" y="2749"/>
                  </a:lnTo>
                  <a:lnTo>
                    <a:pt x="12785" y="46049"/>
                  </a:lnTo>
                  <a:lnTo>
                    <a:pt x="20838" y="81739"/>
                  </a:lnTo>
                  <a:lnTo>
                    <a:pt x="23161" y="126628"/>
                  </a:lnTo>
                  <a:lnTo>
                    <a:pt x="17383" y="183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45"/>
            <p:cNvSpPr/>
            <p:nvPr>
              <p:custDataLst>
                <p:tags r:id="rId86"/>
              </p:custDataLst>
            </p:nvPr>
          </p:nvSpPr>
          <p:spPr>
            <a:xfrm>
              <a:off x="3251200" y="835322"/>
              <a:ext cx="196851" cy="133175"/>
            </a:xfrm>
            <a:custGeom>
              <a:avLst/>
              <a:gdLst/>
              <a:ahLst/>
              <a:cxnLst/>
              <a:rect l="0" t="0" r="0" b="0"/>
              <a:pathLst>
                <a:path w="196851" h="133175">
                  <a:moveTo>
                    <a:pt x="0" y="21928"/>
                  </a:moveTo>
                  <a:lnTo>
                    <a:pt x="0" y="21928"/>
                  </a:lnTo>
                  <a:lnTo>
                    <a:pt x="0" y="9719"/>
                  </a:lnTo>
                  <a:lnTo>
                    <a:pt x="705" y="7438"/>
                  </a:lnTo>
                  <a:lnTo>
                    <a:pt x="1882" y="5918"/>
                  </a:lnTo>
                  <a:lnTo>
                    <a:pt x="12209" y="108"/>
                  </a:lnTo>
                  <a:lnTo>
                    <a:pt x="21654" y="0"/>
                  </a:lnTo>
                  <a:lnTo>
                    <a:pt x="40753" y="5788"/>
                  </a:lnTo>
                  <a:lnTo>
                    <a:pt x="54801" y="13344"/>
                  </a:lnTo>
                  <a:lnTo>
                    <a:pt x="65749" y="23757"/>
                  </a:lnTo>
                  <a:lnTo>
                    <a:pt x="76474" y="48262"/>
                  </a:lnTo>
                  <a:lnTo>
                    <a:pt x="77379" y="74494"/>
                  </a:lnTo>
                  <a:lnTo>
                    <a:pt x="66437" y="103512"/>
                  </a:lnTo>
                  <a:lnTo>
                    <a:pt x="53160" y="124339"/>
                  </a:lnTo>
                  <a:lnTo>
                    <a:pt x="44558" y="130944"/>
                  </a:lnTo>
                  <a:lnTo>
                    <a:pt x="40288" y="132705"/>
                  </a:lnTo>
                  <a:lnTo>
                    <a:pt x="37442" y="133174"/>
                  </a:lnTo>
                  <a:lnTo>
                    <a:pt x="35545" y="132781"/>
                  </a:lnTo>
                  <a:lnTo>
                    <a:pt x="34280" y="131813"/>
                  </a:lnTo>
                  <a:lnTo>
                    <a:pt x="34756" y="125094"/>
                  </a:lnTo>
                  <a:lnTo>
                    <a:pt x="35870" y="120338"/>
                  </a:lnTo>
                  <a:lnTo>
                    <a:pt x="69886" y="76310"/>
                  </a:lnTo>
                  <a:lnTo>
                    <a:pt x="116888" y="31251"/>
                  </a:lnTo>
                  <a:lnTo>
                    <a:pt x="118142" y="30966"/>
                  </a:lnTo>
                  <a:lnTo>
                    <a:pt x="118978" y="31481"/>
                  </a:lnTo>
                  <a:lnTo>
                    <a:pt x="119535" y="32530"/>
                  </a:lnTo>
                  <a:lnTo>
                    <a:pt x="118273" y="37458"/>
                  </a:lnTo>
                  <a:lnTo>
                    <a:pt x="111713" y="62233"/>
                  </a:lnTo>
                  <a:lnTo>
                    <a:pt x="112436" y="87571"/>
                  </a:lnTo>
                  <a:lnTo>
                    <a:pt x="117235" y="100727"/>
                  </a:lnTo>
                  <a:lnTo>
                    <a:pt x="120490" y="106210"/>
                  </a:lnTo>
                  <a:lnTo>
                    <a:pt x="137277" y="114185"/>
                  </a:lnTo>
                  <a:lnTo>
                    <a:pt x="159084" y="118670"/>
                  </a:lnTo>
                  <a:lnTo>
                    <a:pt x="196850" y="117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46"/>
            <p:cNvSpPr/>
            <p:nvPr>
              <p:custDataLst>
                <p:tags r:id="rId87"/>
              </p:custDataLst>
            </p:nvPr>
          </p:nvSpPr>
          <p:spPr>
            <a:xfrm>
              <a:off x="3601333" y="908050"/>
              <a:ext cx="157868" cy="25401"/>
            </a:xfrm>
            <a:custGeom>
              <a:avLst/>
              <a:gdLst/>
              <a:ahLst/>
              <a:cxnLst/>
              <a:rect l="0" t="0" r="0" b="0"/>
              <a:pathLst>
                <a:path w="1578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15206" y="21036"/>
                  </a:lnTo>
                  <a:lnTo>
                    <a:pt x="56129" y="15940"/>
                  </a:lnTo>
                  <a:lnTo>
                    <a:pt x="93229" y="13660"/>
                  </a:lnTo>
                  <a:lnTo>
                    <a:pt x="140709" y="7820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047"/>
            <p:cNvSpPr/>
            <p:nvPr>
              <p:custDataLst>
                <p:tags r:id="rId88"/>
              </p:custDataLst>
            </p:nvPr>
          </p:nvSpPr>
          <p:spPr>
            <a:xfrm>
              <a:off x="4058794" y="637104"/>
              <a:ext cx="125857" cy="118084"/>
            </a:xfrm>
            <a:custGeom>
              <a:avLst/>
              <a:gdLst/>
              <a:ahLst/>
              <a:cxnLst/>
              <a:rect l="0" t="0" r="0" b="0"/>
              <a:pathLst>
                <a:path w="125857" h="118084">
                  <a:moveTo>
                    <a:pt x="11556" y="23296"/>
                  </a:moveTo>
                  <a:lnTo>
                    <a:pt x="11556" y="23296"/>
                  </a:lnTo>
                  <a:lnTo>
                    <a:pt x="8185" y="23296"/>
                  </a:lnTo>
                  <a:lnTo>
                    <a:pt x="4649" y="21415"/>
                  </a:lnTo>
                  <a:lnTo>
                    <a:pt x="2718" y="19925"/>
                  </a:lnTo>
                  <a:lnTo>
                    <a:pt x="572" y="16388"/>
                  </a:lnTo>
                  <a:lnTo>
                    <a:pt x="0" y="14458"/>
                  </a:lnTo>
                  <a:lnTo>
                    <a:pt x="3127" y="8549"/>
                  </a:lnTo>
                  <a:lnTo>
                    <a:pt x="5937" y="4998"/>
                  </a:lnTo>
                  <a:lnTo>
                    <a:pt x="14703" y="1053"/>
                  </a:lnTo>
                  <a:lnTo>
                    <a:pt x="20004" y="0"/>
                  </a:lnTo>
                  <a:lnTo>
                    <a:pt x="33420" y="4476"/>
                  </a:lnTo>
                  <a:lnTo>
                    <a:pt x="58286" y="21225"/>
                  </a:lnTo>
                  <a:lnTo>
                    <a:pt x="61055" y="27560"/>
                  </a:lnTo>
                  <a:lnTo>
                    <a:pt x="62247" y="44006"/>
                  </a:lnTo>
                  <a:lnTo>
                    <a:pt x="58545" y="59311"/>
                  </a:lnTo>
                  <a:lnTo>
                    <a:pt x="40687" y="95824"/>
                  </a:lnTo>
                  <a:lnTo>
                    <a:pt x="23327" y="113272"/>
                  </a:lnTo>
                  <a:lnTo>
                    <a:pt x="23637" y="115030"/>
                  </a:lnTo>
                  <a:lnTo>
                    <a:pt x="25960" y="116202"/>
                  </a:lnTo>
                  <a:lnTo>
                    <a:pt x="44897" y="118083"/>
                  </a:lnTo>
                  <a:lnTo>
                    <a:pt x="91658" y="109667"/>
                  </a:lnTo>
                  <a:lnTo>
                    <a:pt x="125856" y="1058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048"/>
            <p:cNvSpPr/>
            <p:nvPr>
              <p:custDataLst>
                <p:tags r:id="rId89"/>
              </p:custDataLst>
            </p:nvPr>
          </p:nvSpPr>
          <p:spPr>
            <a:xfrm>
              <a:off x="4191000" y="869950"/>
              <a:ext cx="139701" cy="69851"/>
            </a:xfrm>
            <a:custGeom>
              <a:avLst/>
              <a:gdLst/>
              <a:ahLst/>
              <a:cxnLst/>
              <a:rect l="0" t="0" r="0" b="0"/>
              <a:pathLst>
                <a:path w="139701" h="69851">
                  <a:moveTo>
                    <a:pt x="0" y="69850"/>
                  </a:moveTo>
                  <a:lnTo>
                    <a:pt x="0" y="69850"/>
                  </a:lnTo>
                  <a:lnTo>
                    <a:pt x="0" y="53448"/>
                  </a:lnTo>
                  <a:lnTo>
                    <a:pt x="1411" y="52565"/>
                  </a:lnTo>
                  <a:lnTo>
                    <a:pt x="48804" y="44127"/>
                  </a:lnTo>
                  <a:lnTo>
                    <a:pt x="95971" y="2696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49"/>
            <p:cNvSpPr/>
            <p:nvPr>
              <p:custDataLst>
                <p:tags r:id="rId90"/>
              </p:custDataLst>
            </p:nvPr>
          </p:nvSpPr>
          <p:spPr>
            <a:xfrm>
              <a:off x="4236855" y="838200"/>
              <a:ext cx="23996" cy="114301"/>
            </a:xfrm>
            <a:custGeom>
              <a:avLst/>
              <a:gdLst/>
              <a:ahLst/>
              <a:cxnLst/>
              <a:rect l="0" t="0" r="0" b="0"/>
              <a:pathLst>
                <a:path w="23996" h="114301">
                  <a:moveTo>
                    <a:pt x="17645" y="0"/>
                  </a:moveTo>
                  <a:lnTo>
                    <a:pt x="17645" y="0"/>
                  </a:lnTo>
                  <a:lnTo>
                    <a:pt x="10903" y="3371"/>
                  </a:lnTo>
                  <a:lnTo>
                    <a:pt x="5712" y="8789"/>
                  </a:lnTo>
                  <a:lnTo>
                    <a:pt x="1758" y="15195"/>
                  </a:lnTo>
                  <a:lnTo>
                    <a:pt x="0" y="20394"/>
                  </a:lnTo>
                  <a:lnTo>
                    <a:pt x="3942" y="43278"/>
                  </a:lnTo>
                  <a:lnTo>
                    <a:pt x="14338" y="85772"/>
                  </a:lnTo>
                  <a:lnTo>
                    <a:pt x="17697" y="106470"/>
                  </a:lnTo>
                  <a:lnTo>
                    <a:pt x="23995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50"/>
            <p:cNvSpPr/>
            <p:nvPr>
              <p:custDataLst>
                <p:tags r:id="rId91"/>
              </p:custDataLst>
            </p:nvPr>
          </p:nvSpPr>
          <p:spPr>
            <a:xfrm>
              <a:off x="2736850" y="834542"/>
              <a:ext cx="44451" cy="156059"/>
            </a:xfrm>
            <a:custGeom>
              <a:avLst/>
              <a:gdLst/>
              <a:ahLst/>
              <a:cxnLst/>
              <a:rect l="0" t="0" r="0" b="0"/>
              <a:pathLst>
                <a:path w="44451" h="1560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7891" y="45003"/>
                  </a:lnTo>
                  <a:lnTo>
                    <a:pt x="23917" y="88103"/>
                  </a:lnTo>
                  <a:lnTo>
                    <a:pt x="32112" y="134261"/>
                  </a:lnTo>
                  <a:lnTo>
                    <a:pt x="36144" y="146371"/>
                  </a:lnTo>
                  <a:lnTo>
                    <a:pt x="44450" y="1560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51"/>
            <p:cNvSpPr/>
            <p:nvPr>
              <p:custDataLst>
                <p:tags r:id="rId92"/>
              </p:custDataLst>
            </p:nvPr>
          </p:nvSpPr>
          <p:spPr>
            <a:xfrm>
              <a:off x="2893112" y="908050"/>
              <a:ext cx="154889" cy="17050"/>
            </a:xfrm>
            <a:custGeom>
              <a:avLst/>
              <a:gdLst/>
              <a:ahLst/>
              <a:cxnLst/>
              <a:rect l="0" t="0" r="0" b="0"/>
              <a:pathLst>
                <a:path w="154889" h="17050">
                  <a:moveTo>
                    <a:pt x="8838" y="6350"/>
                  </a:moveTo>
                  <a:lnTo>
                    <a:pt x="8838" y="6350"/>
                  </a:lnTo>
                  <a:lnTo>
                    <a:pt x="5467" y="9721"/>
                  </a:lnTo>
                  <a:lnTo>
                    <a:pt x="1931" y="11376"/>
                  </a:lnTo>
                  <a:lnTo>
                    <a:pt x="0" y="11817"/>
                  </a:lnTo>
                  <a:lnTo>
                    <a:pt x="124" y="12112"/>
                  </a:lnTo>
                  <a:lnTo>
                    <a:pt x="43324" y="17049"/>
                  </a:lnTo>
                  <a:lnTo>
                    <a:pt x="84037" y="16773"/>
                  </a:lnTo>
                  <a:lnTo>
                    <a:pt x="125527" y="13505"/>
                  </a:lnTo>
                  <a:lnTo>
                    <a:pt x="143994" y="9567"/>
                  </a:lnTo>
                  <a:lnTo>
                    <a:pt x="1548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52"/>
            <p:cNvSpPr/>
            <p:nvPr>
              <p:custDataLst>
                <p:tags r:id="rId93"/>
              </p:custDataLst>
            </p:nvPr>
          </p:nvSpPr>
          <p:spPr>
            <a:xfrm>
              <a:off x="3671183" y="863600"/>
              <a:ext cx="43568" cy="152401"/>
            </a:xfrm>
            <a:custGeom>
              <a:avLst/>
              <a:gdLst/>
              <a:ahLst/>
              <a:cxnLst/>
              <a:rect l="0" t="0" r="0" b="0"/>
              <a:pathLst>
                <a:path w="43568" h="152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5580"/>
                  </a:lnTo>
                  <a:lnTo>
                    <a:pt x="6140" y="52355"/>
                  </a:lnTo>
                  <a:lnTo>
                    <a:pt x="14066" y="95165"/>
                  </a:lnTo>
                  <a:lnTo>
                    <a:pt x="27496" y="129387"/>
                  </a:lnTo>
                  <a:lnTo>
                    <a:pt x="4356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53"/>
            <p:cNvSpPr/>
            <p:nvPr>
              <p:custDataLst>
                <p:tags r:id="rId94"/>
              </p:custDataLst>
            </p:nvPr>
          </p:nvSpPr>
          <p:spPr>
            <a:xfrm>
              <a:off x="3905250" y="847891"/>
              <a:ext cx="203201" cy="140360"/>
            </a:xfrm>
            <a:custGeom>
              <a:avLst/>
              <a:gdLst/>
              <a:ahLst/>
              <a:cxnLst/>
              <a:rect l="0" t="0" r="0" b="0"/>
              <a:pathLst>
                <a:path w="203201" h="140360">
                  <a:moveTo>
                    <a:pt x="0" y="22059"/>
                  </a:moveTo>
                  <a:lnTo>
                    <a:pt x="0" y="22059"/>
                  </a:lnTo>
                  <a:lnTo>
                    <a:pt x="0" y="4231"/>
                  </a:lnTo>
                  <a:lnTo>
                    <a:pt x="6742" y="0"/>
                  </a:lnTo>
                  <a:lnTo>
                    <a:pt x="17578" y="1907"/>
                  </a:lnTo>
                  <a:lnTo>
                    <a:pt x="44159" y="14629"/>
                  </a:lnTo>
                  <a:lnTo>
                    <a:pt x="60043" y="33342"/>
                  </a:lnTo>
                  <a:lnTo>
                    <a:pt x="73686" y="63502"/>
                  </a:lnTo>
                  <a:lnTo>
                    <a:pt x="74848" y="83282"/>
                  </a:lnTo>
                  <a:lnTo>
                    <a:pt x="69955" y="101480"/>
                  </a:lnTo>
                  <a:lnTo>
                    <a:pt x="46998" y="137950"/>
                  </a:lnTo>
                  <a:lnTo>
                    <a:pt x="42621" y="140242"/>
                  </a:lnTo>
                  <a:lnTo>
                    <a:pt x="38291" y="140359"/>
                  </a:lnTo>
                  <a:lnTo>
                    <a:pt x="33994" y="139026"/>
                  </a:lnTo>
                  <a:lnTo>
                    <a:pt x="31835" y="136020"/>
                  </a:lnTo>
                  <a:lnTo>
                    <a:pt x="31317" y="127036"/>
                  </a:lnTo>
                  <a:lnTo>
                    <a:pt x="38364" y="106707"/>
                  </a:lnTo>
                  <a:lnTo>
                    <a:pt x="67059" y="70064"/>
                  </a:lnTo>
                  <a:lnTo>
                    <a:pt x="114121" y="34514"/>
                  </a:lnTo>
                  <a:lnTo>
                    <a:pt x="137129" y="17685"/>
                  </a:lnTo>
                  <a:lnTo>
                    <a:pt x="137986" y="19143"/>
                  </a:lnTo>
                  <a:lnTo>
                    <a:pt x="138938" y="26407"/>
                  </a:lnTo>
                  <a:lnTo>
                    <a:pt x="134599" y="72525"/>
                  </a:lnTo>
                  <a:lnTo>
                    <a:pt x="136963" y="85410"/>
                  </a:lnTo>
                  <a:lnTo>
                    <a:pt x="139991" y="90399"/>
                  </a:lnTo>
                  <a:lnTo>
                    <a:pt x="149001" y="97823"/>
                  </a:lnTo>
                  <a:lnTo>
                    <a:pt x="155779" y="98674"/>
                  </a:lnTo>
                  <a:lnTo>
                    <a:pt x="203200" y="85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813"/>
          <p:cNvGrpSpPr/>
          <p:nvPr/>
        </p:nvGrpSpPr>
        <p:grpSpPr>
          <a:xfrm>
            <a:off x="4730750" y="952500"/>
            <a:ext cx="495301" cy="12701"/>
            <a:chOff x="4730750" y="952500"/>
            <a:chExt cx="495301" cy="12701"/>
          </a:xfrm>
        </p:grpSpPr>
        <p:sp>
          <p:nvSpPr>
            <p:cNvPr id="212" name="SMARTInkShape-4054"/>
            <p:cNvSpPr/>
            <p:nvPr>
              <p:custDataLst>
                <p:tags r:id="rId83"/>
              </p:custDataLst>
            </p:nvPr>
          </p:nvSpPr>
          <p:spPr>
            <a:xfrm>
              <a:off x="5092700" y="9525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4589" y="63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055"/>
            <p:cNvSpPr/>
            <p:nvPr>
              <p:custDataLst>
                <p:tags r:id="rId84"/>
              </p:custDataLst>
            </p:nvPr>
          </p:nvSpPr>
          <p:spPr>
            <a:xfrm>
              <a:off x="4730750" y="9588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44191" y="3371"/>
                  </a:lnTo>
                  <a:lnTo>
                    <a:pt x="81376" y="5467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" name="SMARTInkShape-4056"/>
          <p:cNvSpPr/>
          <p:nvPr>
            <p:custDataLst>
              <p:tags r:id="rId1"/>
            </p:custDataLst>
          </p:nvPr>
        </p:nvSpPr>
        <p:spPr>
          <a:xfrm>
            <a:off x="5594350" y="927100"/>
            <a:ext cx="336551" cy="19051"/>
          </a:xfrm>
          <a:custGeom>
            <a:avLst/>
            <a:gdLst/>
            <a:ahLst/>
            <a:cxnLst/>
            <a:rect l="0" t="0" r="0" b="0"/>
            <a:pathLst>
              <a:path w="336551" h="19051">
                <a:moveTo>
                  <a:pt x="0" y="0"/>
                </a:moveTo>
                <a:lnTo>
                  <a:pt x="0" y="0"/>
                </a:lnTo>
                <a:lnTo>
                  <a:pt x="41444" y="0"/>
                </a:lnTo>
                <a:lnTo>
                  <a:pt x="77191" y="0"/>
                </a:lnTo>
                <a:lnTo>
                  <a:pt x="114594" y="0"/>
                </a:lnTo>
                <a:lnTo>
                  <a:pt x="152487" y="3763"/>
                </a:lnTo>
                <a:lnTo>
                  <a:pt x="190526" y="10052"/>
                </a:lnTo>
                <a:lnTo>
                  <a:pt x="228608" y="13797"/>
                </a:lnTo>
                <a:lnTo>
                  <a:pt x="266703" y="17494"/>
                </a:lnTo>
                <a:lnTo>
                  <a:pt x="336550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SMARTInkShape-Group815"/>
          <p:cNvGrpSpPr/>
          <p:nvPr/>
        </p:nvGrpSpPr>
        <p:grpSpPr>
          <a:xfrm>
            <a:off x="2006221" y="1714009"/>
            <a:ext cx="343280" cy="736623"/>
            <a:chOff x="2006221" y="1714009"/>
            <a:chExt cx="343280" cy="736623"/>
          </a:xfrm>
        </p:grpSpPr>
        <p:sp>
          <p:nvSpPr>
            <p:cNvPr id="216" name="SMARTInkShape-4057"/>
            <p:cNvSpPr/>
            <p:nvPr>
              <p:custDataLst>
                <p:tags r:id="rId79"/>
              </p:custDataLst>
            </p:nvPr>
          </p:nvSpPr>
          <p:spPr>
            <a:xfrm>
              <a:off x="2209800" y="2288018"/>
              <a:ext cx="139701" cy="105877"/>
            </a:xfrm>
            <a:custGeom>
              <a:avLst/>
              <a:gdLst/>
              <a:ahLst/>
              <a:cxnLst/>
              <a:rect l="0" t="0" r="0" b="0"/>
              <a:pathLst>
                <a:path w="139701" h="105877">
                  <a:moveTo>
                    <a:pt x="0" y="36082"/>
                  </a:moveTo>
                  <a:lnTo>
                    <a:pt x="0" y="36082"/>
                  </a:lnTo>
                  <a:lnTo>
                    <a:pt x="7839" y="11302"/>
                  </a:lnTo>
                  <a:lnTo>
                    <a:pt x="9460" y="8978"/>
                  </a:lnTo>
                  <a:lnTo>
                    <a:pt x="18482" y="2338"/>
                  </a:lnTo>
                  <a:lnTo>
                    <a:pt x="22199" y="1591"/>
                  </a:lnTo>
                  <a:lnTo>
                    <a:pt x="30092" y="2644"/>
                  </a:lnTo>
                  <a:lnTo>
                    <a:pt x="45840" y="17316"/>
                  </a:lnTo>
                  <a:lnTo>
                    <a:pt x="57170" y="36166"/>
                  </a:lnTo>
                  <a:lnTo>
                    <a:pt x="58805" y="52582"/>
                  </a:lnTo>
                  <a:lnTo>
                    <a:pt x="54106" y="85124"/>
                  </a:lnTo>
                  <a:lnTo>
                    <a:pt x="45037" y="102040"/>
                  </a:lnTo>
                  <a:lnTo>
                    <a:pt x="41314" y="104748"/>
                  </a:lnTo>
                  <a:lnTo>
                    <a:pt x="37420" y="105848"/>
                  </a:lnTo>
                  <a:lnTo>
                    <a:pt x="33414" y="105876"/>
                  </a:lnTo>
                  <a:lnTo>
                    <a:pt x="30742" y="103778"/>
                  </a:lnTo>
                  <a:lnTo>
                    <a:pt x="27774" y="95803"/>
                  </a:lnTo>
                  <a:lnTo>
                    <a:pt x="29474" y="79412"/>
                  </a:lnTo>
                  <a:lnTo>
                    <a:pt x="37817" y="57779"/>
                  </a:lnTo>
                  <a:lnTo>
                    <a:pt x="70780" y="12248"/>
                  </a:lnTo>
                  <a:lnTo>
                    <a:pt x="80861" y="0"/>
                  </a:lnTo>
                  <a:lnTo>
                    <a:pt x="76417" y="44911"/>
                  </a:lnTo>
                  <a:lnTo>
                    <a:pt x="83006" y="62216"/>
                  </a:lnTo>
                  <a:lnTo>
                    <a:pt x="90044" y="70746"/>
                  </a:lnTo>
                  <a:lnTo>
                    <a:pt x="93896" y="74008"/>
                  </a:lnTo>
                  <a:lnTo>
                    <a:pt x="139700" y="61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58"/>
            <p:cNvSpPr/>
            <p:nvPr>
              <p:custDataLst>
                <p:tags r:id="rId80"/>
              </p:custDataLst>
            </p:nvPr>
          </p:nvSpPr>
          <p:spPr>
            <a:xfrm>
              <a:off x="2042693" y="1714009"/>
              <a:ext cx="116308" cy="286988"/>
            </a:xfrm>
            <a:custGeom>
              <a:avLst/>
              <a:gdLst/>
              <a:ahLst/>
              <a:cxnLst/>
              <a:rect l="0" t="0" r="0" b="0"/>
              <a:pathLst>
                <a:path w="116308" h="286988">
                  <a:moveTo>
                    <a:pt x="90907" y="190991"/>
                  </a:moveTo>
                  <a:lnTo>
                    <a:pt x="90907" y="190991"/>
                  </a:lnTo>
                  <a:lnTo>
                    <a:pt x="90907" y="182153"/>
                  </a:lnTo>
                  <a:lnTo>
                    <a:pt x="89025" y="178126"/>
                  </a:lnTo>
                  <a:lnTo>
                    <a:pt x="82069" y="169792"/>
                  </a:lnTo>
                  <a:lnTo>
                    <a:pt x="76160" y="167458"/>
                  </a:lnTo>
                  <a:lnTo>
                    <a:pt x="72609" y="166835"/>
                  </a:lnTo>
                  <a:lnTo>
                    <a:pt x="57499" y="169331"/>
                  </a:lnTo>
                  <a:lnTo>
                    <a:pt x="39616" y="177910"/>
                  </a:lnTo>
                  <a:lnTo>
                    <a:pt x="17540" y="196130"/>
                  </a:lnTo>
                  <a:lnTo>
                    <a:pt x="8911" y="209503"/>
                  </a:lnTo>
                  <a:lnTo>
                    <a:pt x="0" y="245448"/>
                  </a:lnTo>
                  <a:lnTo>
                    <a:pt x="1350" y="263172"/>
                  </a:lnTo>
                  <a:lnTo>
                    <a:pt x="3686" y="270861"/>
                  </a:lnTo>
                  <a:lnTo>
                    <a:pt x="11925" y="281287"/>
                  </a:lnTo>
                  <a:lnTo>
                    <a:pt x="17086" y="285055"/>
                  </a:lnTo>
                  <a:lnTo>
                    <a:pt x="22643" y="286862"/>
                  </a:lnTo>
                  <a:lnTo>
                    <a:pt x="34462" y="286987"/>
                  </a:lnTo>
                  <a:lnTo>
                    <a:pt x="46770" y="280928"/>
                  </a:lnTo>
                  <a:lnTo>
                    <a:pt x="61837" y="267498"/>
                  </a:lnTo>
                  <a:lnTo>
                    <a:pt x="79991" y="240205"/>
                  </a:lnTo>
                  <a:lnTo>
                    <a:pt x="91044" y="200948"/>
                  </a:lnTo>
                  <a:lnTo>
                    <a:pt x="96030" y="154570"/>
                  </a:lnTo>
                  <a:lnTo>
                    <a:pt x="96893" y="110742"/>
                  </a:lnTo>
                  <a:lnTo>
                    <a:pt x="97149" y="68984"/>
                  </a:lnTo>
                  <a:lnTo>
                    <a:pt x="97236" y="30719"/>
                  </a:lnTo>
                  <a:lnTo>
                    <a:pt x="95369" y="7566"/>
                  </a:lnTo>
                  <a:lnTo>
                    <a:pt x="93882" y="3091"/>
                  </a:lnTo>
                  <a:lnTo>
                    <a:pt x="92185" y="813"/>
                  </a:lnTo>
                  <a:lnTo>
                    <a:pt x="90348" y="0"/>
                  </a:lnTo>
                  <a:lnTo>
                    <a:pt x="88418" y="164"/>
                  </a:lnTo>
                  <a:lnTo>
                    <a:pt x="84391" y="5990"/>
                  </a:lnTo>
                  <a:lnTo>
                    <a:pt x="80956" y="17046"/>
                  </a:lnTo>
                  <a:lnTo>
                    <a:pt x="80631" y="56652"/>
                  </a:lnTo>
                  <a:lnTo>
                    <a:pt x="87153" y="98133"/>
                  </a:lnTo>
                  <a:lnTo>
                    <a:pt x="93166" y="133452"/>
                  </a:lnTo>
                  <a:lnTo>
                    <a:pt x="99416" y="175197"/>
                  </a:lnTo>
                  <a:lnTo>
                    <a:pt x="104190" y="216093"/>
                  </a:lnTo>
                  <a:lnTo>
                    <a:pt x="116307" y="2671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059"/>
            <p:cNvSpPr/>
            <p:nvPr>
              <p:custDataLst>
                <p:tags r:id="rId81"/>
              </p:custDataLst>
            </p:nvPr>
          </p:nvSpPr>
          <p:spPr>
            <a:xfrm>
              <a:off x="2006221" y="2076450"/>
              <a:ext cx="279780" cy="49657"/>
            </a:xfrm>
            <a:custGeom>
              <a:avLst/>
              <a:gdLst/>
              <a:ahLst/>
              <a:cxnLst/>
              <a:rect l="0" t="0" r="0" b="0"/>
              <a:pathLst>
                <a:path w="279780" h="49657">
                  <a:moveTo>
                    <a:pt x="13079" y="38100"/>
                  </a:moveTo>
                  <a:lnTo>
                    <a:pt x="13079" y="38100"/>
                  </a:lnTo>
                  <a:lnTo>
                    <a:pt x="7304" y="43169"/>
                  </a:lnTo>
                  <a:lnTo>
                    <a:pt x="869" y="46938"/>
                  </a:lnTo>
                  <a:lnTo>
                    <a:pt x="0" y="48226"/>
                  </a:lnTo>
                  <a:lnTo>
                    <a:pt x="832" y="49084"/>
                  </a:lnTo>
                  <a:lnTo>
                    <a:pt x="2798" y="49656"/>
                  </a:lnTo>
                  <a:lnTo>
                    <a:pt x="47214" y="40435"/>
                  </a:lnTo>
                  <a:lnTo>
                    <a:pt x="80461" y="33023"/>
                  </a:lnTo>
                  <a:lnTo>
                    <a:pt x="116404" y="26906"/>
                  </a:lnTo>
                  <a:lnTo>
                    <a:pt x="162933" y="19496"/>
                  </a:lnTo>
                  <a:lnTo>
                    <a:pt x="200238" y="12832"/>
                  </a:lnTo>
                  <a:lnTo>
                    <a:pt x="27977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060"/>
            <p:cNvSpPr/>
            <p:nvPr>
              <p:custDataLst>
                <p:tags r:id="rId82"/>
              </p:custDataLst>
            </p:nvPr>
          </p:nvSpPr>
          <p:spPr>
            <a:xfrm>
              <a:off x="2058524" y="2206007"/>
              <a:ext cx="125877" cy="244625"/>
            </a:xfrm>
            <a:custGeom>
              <a:avLst/>
              <a:gdLst/>
              <a:ahLst/>
              <a:cxnLst/>
              <a:rect l="0" t="0" r="0" b="0"/>
              <a:pathLst>
                <a:path w="125877" h="244625">
                  <a:moveTo>
                    <a:pt x="81426" y="130793"/>
                  </a:moveTo>
                  <a:lnTo>
                    <a:pt x="81426" y="130793"/>
                  </a:lnTo>
                  <a:lnTo>
                    <a:pt x="84797" y="124051"/>
                  </a:lnTo>
                  <a:lnTo>
                    <a:pt x="85084" y="121359"/>
                  </a:lnTo>
                  <a:lnTo>
                    <a:pt x="82047" y="109778"/>
                  </a:lnTo>
                  <a:lnTo>
                    <a:pt x="80429" y="108316"/>
                  </a:lnTo>
                  <a:lnTo>
                    <a:pt x="74868" y="106692"/>
                  </a:lnTo>
                  <a:lnTo>
                    <a:pt x="63804" y="105778"/>
                  </a:lnTo>
                  <a:lnTo>
                    <a:pt x="48217" y="108878"/>
                  </a:lnTo>
                  <a:lnTo>
                    <a:pt x="33565" y="117636"/>
                  </a:lnTo>
                  <a:lnTo>
                    <a:pt x="20286" y="132539"/>
                  </a:lnTo>
                  <a:lnTo>
                    <a:pt x="4569" y="164561"/>
                  </a:lnTo>
                  <a:lnTo>
                    <a:pt x="0" y="192313"/>
                  </a:lnTo>
                  <a:lnTo>
                    <a:pt x="787" y="210347"/>
                  </a:lnTo>
                  <a:lnTo>
                    <a:pt x="5840" y="227769"/>
                  </a:lnTo>
                  <a:lnTo>
                    <a:pt x="10574" y="234249"/>
                  </a:lnTo>
                  <a:lnTo>
                    <a:pt x="23360" y="243331"/>
                  </a:lnTo>
                  <a:lnTo>
                    <a:pt x="29310" y="244624"/>
                  </a:lnTo>
                  <a:lnTo>
                    <a:pt x="34687" y="244075"/>
                  </a:lnTo>
                  <a:lnTo>
                    <a:pt x="39684" y="242297"/>
                  </a:lnTo>
                  <a:lnTo>
                    <a:pt x="60199" y="219570"/>
                  </a:lnTo>
                  <a:lnTo>
                    <a:pt x="74039" y="186025"/>
                  </a:lnTo>
                  <a:lnTo>
                    <a:pt x="82608" y="145904"/>
                  </a:lnTo>
                  <a:lnTo>
                    <a:pt x="86755" y="101192"/>
                  </a:lnTo>
                  <a:lnTo>
                    <a:pt x="87473" y="62599"/>
                  </a:lnTo>
                  <a:lnTo>
                    <a:pt x="85835" y="19120"/>
                  </a:lnTo>
                  <a:lnTo>
                    <a:pt x="82680" y="4255"/>
                  </a:lnTo>
                  <a:lnTo>
                    <a:pt x="80851" y="1279"/>
                  </a:lnTo>
                  <a:lnTo>
                    <a:pt x="78926" y="0"/>
                  </a:lnTo>
                  <a:lnTo>
                    <a:pt x="77643" y="1264"/>
                  </a:lnTo>
                  <a:lnTo>
                    <a:pt x="76217" y="8314"/>
                  </a:lnTo>
                  <a:lnTo>
                    <a:pt x="80371" y="48953"/>
                  </a:lnTo>
                  <a:lnTo>
                    <a:pt x="89867" y="94297"/>
                  </a:lnTo>
                  <a:lnTo>
                    <a:pt x="101751" y="130326"/>
                  </a:lnTo>
                  <a:lnTo>
                    <a:pt x="125876" y="1625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816"/>
          <p:cNvGrpSpPr/>
          <p:nvPr/>
        </p:nvGrpSpPr>
        <p:grpSpPr>
          <a:xfrm>
            <a:off x="2809166" y="1986291"/>
            <a:ext cx="233836" cy="103547"/>
            <a:chOff x="2809166" y="1986291"/>
            <a:chExt cx="233836" cy="103547"/>
          </a:xfrm>
        </p:grpSpPr>
        <p:sp>
          <p:nvSpPr>
            <p:cNvPr id="221" name="SMARTInkShape-4061"/>
            <p:cNvSpPr/>
            <p:nvPr>
              <p:custDataLst>
                <p:tags r:id="rId77"/>
              </p:custDataLst>
            </p:nvPr>
          </p:nvSpPr>
          <p:spPr>
            <a:xfrm>
              <a:off x="2933700" y="1986291"/>
              <a:ext cx="109302" cy="102860"/>
            </a:xfrm>
            <a:custGeom>
              <a:avLst/>
              <a:gdLst/>
              <a:ahLst/>
              <a:cxnLst/>
              <a:rect l="0" t="0" r="0" b="0"/>
              <a:pathLst>
                <a:path w="109302" h="102860">
                  <a:moveTo>
                    <a:pt x="0" y="13959"/>
                  </a:moveTo>
                  <a:lnTo>
                    <a:pt x="0" y="13959"/>
                  </a:lnTo>
                  <a:lnTo>
                    <a:pt x="5467" y="13959"/>
                  </a:lnTo>
                  <a:lnTo>
                    <a:pt x="5762" y="14665"/>
                  </a:lnTo>
                  <a:lnTo>
                    <a:pt x="6272" y="26168"/>
                  </a:lnTo>
                  <a:lnTo>
                    <a:pt x="2676" y="43208"/>
                  </a:lnTo>
                  <a:lnTo>
                    <a:pt x="6227" y="90511"/>
                  </a:lnTo>
                  <a:lnTo>
                    <a:pt x="13255" y="47561"/>
                  </a:lnTo>
                  <a:lnTo>
                    <a:pt x="18591" y="30304"/>
                  </a:lnTo>
                  <a:lnTo>
                    <a:pt x="28018" y="15579"/>
                  </a:lnTo>
                  <a:lnTo>
                    <a:pt x="41145" y="5742"/>
                  </a:lnTo>
                  <a:lnTo>
                    <a:pt x="48596" y="2131"/>
                  </a:lnTo>
                  <a:lnTo>
                    <a:pt x="66283" y="0"/>
                  </a:lnTo>
                  <a:lnTo>
                    <a:pt x="83787" y="2110"/>
                  </a:lnTo>
                  <a:lnTo>
                    <a:pt x="96270" y="7752"/>
                  </a:lnTo>
                  <a:lnTo>
                    <a:pt x="104640" y="20608"/>
                  </a:lnTo>
                  <a:lnTo>
                    <a:pt x="109301" y="37375"/>
                  </a:lnTo>
                  <a:lnTo>
                    <a:pt x="109021" y="54234"/>
                  </a:lnTo>
                  <a:lnTo>
                    <a:pt x="95250" y="1028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062"/>
            <p:cNvSpPr/>
            <p:nvPr>
              <p:custDataLst>
                <p:tags r:id="rId78"/>
              </p:custDataLst>
            </p:nvPr>
          </p:nvSpPr>
          <p:spPr>
            <a:xfrm>
              <a:off x="2809166" y="1991491"/>
              <a:ext cx="75265" cy="98347"/>
            </a:xfrm>
            <a:custGeom>
              <a:avLst/>
              <a:gdLst/>
              <a:ahLst/>
              <a:cxnLst/>
              <a:rect l="0" t="0" r="0" b="0"/>
              <a:pathLst>
                <a:path w="75265" h="98347">
                  <a:moveTo>
                    <a:pt x="41984" y="8759"/>
                  </a:moveTo>
                  <a:lnTo>
                    <a:pt x="41984" y="8759"/>
                  </a:lnTo>
                  <a:lnTo>
                    <a:pt x="41984" y="5388"/>
                  </a:lnTo>
                  <a:lnTo>
                    <a:pt x="41278" y="4395"/>
                  </a:lnTo>
                  <a:lnTo>
                    <a:pt x="40103" y="3733"/>
                  </a:lnTo>
                  <a:lnTo>
                    <a:pt x="38613" y="3292"/>
                  </a:lnTo>
                  <a:lnTo>
                    <a:pt x="29775" y="6042"/>
                  </a:lnTo>
                  <a:lnTo>
                    <a:pt x="18219" y="14696"/>
                  </a:lnTo>
                  <a:lnTo>
                    <a:pt x="5858" y="36310"/>
                  </a:lnTo>
                  <a:lnTo>
                    <a:pt x="0" y="58315"/>
                  </a:lnTo>
                  <a:lnTo>
                    <a:pt x="4275" y="73588"/>
                  </a:lnTo>
                  <a:lnTo>
                    <a:pt x="13230" y="87666"/>
                  </a:lnTo>
                  <a:lnTo>
                    <a:pt x="24265" y="96275"/>
                  </a:lnTo>
                  <a:lnTo>
                    <a:pt x="29466" y="98148"/>
                  </a:lnTo>
                  <a:lnTo>
                    <a:pt x="39007" y="98346"/>
                  </a:lnTo>
                  <a:lnTo>
                    <a:pt x="49833" y="92320"/>
                  </a:lnTo>
                  <a:lnTo>
                    <a:pt x="67288" y="77946"/>
                  </a:lnTo>
                  <a:lnTo>
                    <a:pt x="75195" y="53718"/>
                  </a:lnTo>
                  <a:lnTo>
                    <a:pt x="75264" y="29841"/>
                  </a:lnTo>
                  <a:lnTo>
                    <a:pt x="68770" y="16012"/>
                  </a:lnTo>
                  <a:lnTo>
                    <a:pt x="56976" y="1971"/>
                  </a:lnTo>
                  <a:lnTo>
                    <a:pt x="54095" y="0"/>
                  </a:lnTo>
                  <a:lnTo>
                    <a:pt x="51469" y="98"/>
                  </a:lnTo>
                  <a:lnTo>
                    <a:pt x="49013" y="1574"/>
                  </a:lnTo>
                  <a:lnTo>
                    <a:pt x="46670" y="3969"/>
                  </a:lnTo>
                  <a:lnTo>
                    <a:pt x="45813" y="6271"/>
                  </a:lnTo>
                  <a:lnTo>
                    <a:pt x="48334" y="15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817"/>
          <p:cNvGrpSpPr/>
          <p:nvPr/>
        </p:nvGrpSpPr>
        <p:grpSpPr>
          <a:xfrm>
            <a:off x="3569583" y="1799493"/>
            <a:ext cx="449968" cy="247051"/>
            <a:chOff x="3569583" y="1799493"/>
            <a:chExt cx="449968" cy="247051"/>
          </a:xfrm>
        </p:grpSpPr>
        <p:sp>
          <p:nvSpPr>
            <p:cNvPr id="224" name="SMARTInkShape-4063"/>
            <p:cNvSpPr/>
            <p:nvPr>
              <p:custDataLst>
                <p:tags r:id="rId74"/>
              </p:custDataLst>
            </p:nvPr>
          </p:nvSpPr>
          <p:spPr>
            <a:xfrm>
              <a:off x="3819445" y="1799493"/>
              <a:ext cx="200106" cy="233791"/>
            </a:xfrm>
            <a:custGeom>
              <a:avLst/>
              <a:gdLst/>
              <a:ahLst/>
              <a:cxnLst/>
              <a:rect l="0" t="0" r="0" b="0"/>
              <a:pathLst>
                <a:path w="200106" h="233791">
                  <a:moveTo>
                    <a:pt x="41355" y="35657"/>
                  </a:moveTo>
                  <a:lnTo>
                    <a:pt x="41355" y="35657"/>
                  </a:lnTo>
                  <a:lnTo>
                    <a:pt x="51480" y="13995"/>
                  </a:lnTo>
                  <a:lnTo>
                    <a:pt x="53716" y="0"/>
                  </a:lnTo>
                  <a:lnTo>
                    <a:pt x="54035" y="41730"/>
                  </a:lnTo>
                  <a:lnTo>
                    <a:pt x="52169" y="82770"/>
                  </a:lnTo>
                  <a:lnTo>
                    <a:pt x="48587" y="121320"/>
                  </a:lnTo>
                  <a:lnTo>
                    <a:pt x="43515" y="165232"/>
                  </a:lnTo>
                  <a:lnTo>
                    <a:pt x="43406" y="203558"/>
                  </a:lnTo>
                  <a:lnTo>
                    <a:pt x="50978" y="227457"/>
                  </a:lnTo>
                  <a:lnTo>
                    <a:pt x="55745" y="233790"/>
                  </a:lnTo>
                  <a:lnTo>
                    <a:pt x="58709" y="232657"/>
                  </a:lnTo>
                  <a:lnTo>
                    <a:pt x="65766" y="223872"/>
                  </a:lnTo>
                  <a:lnTo>
                    <a:pt x="69843" y="212441"/>
                  </a:lnTo>
                  <a:lnTo>
                    <a:pt x="70950" y="198895"/>
                  </a:lnTo>
                  <a:lnTo>
                    <a:pt x="66900" y="172845"/>
                  </a:lnTo>
                  <a:lnTo>
                    <a:pt x="60705" y="158013"/>
                  </a:lnTo>
                  <a:lnTo>
                    <a:pt x="51366" y="148128"/>
                  </a:lnTo>
                  <a:lnTo>
                    <a:pt x="32326" y="138596"/>
                  </a:lnTo>
                  <a:lnTo>
                    <a:pt x="7351" y="129055"/>
                  </a:lnTo>
                  <a:lnTo>
                    <a:pt x="1548" y="124674"/>
                  </a:lnTo>
                  <a:lnTo>
                    <a:pt x="0" y="122519"/>
                  </a:lnTo>
                  <a:lnTo>
                    <a:pt x="379" y="120376"/>
                  </a:lnTo>
                  <a:lnTo>
                    <a:pt x="4564" y="116114"/>
                  </a:lnTo>
                  <a:lnTo>
                    <a:pt x="48953" y="89106"/>
                  </a:lnTo>
                  <a:lnTo>
                    <a:pt x="64488" y="81990"/>
                  </a:lnTo>
                  <a:lnTo>
                    <a:pt x="91464" y="60861"/>
                  </a:lnTo>
                  <a:lnTo>
                    <a:pt x="125425" y="18304"/>
                  </a:lnTo>
                  <a:lnTo>
                    <a:pt x="133665" y="3824"/>
                  </a:lnTo>
                  <a:lnTo>
                    <a:pt x="134645" y="3146"/>
                  </a:lnTo>
                  <a:lnTo>
                    <a:pt x="135298" y="3400"/>
                  </a:lnTo>
                  <a:lnTo>
                    <a:pt x="127652" y="47232"/>
                  </a:lnTo>
                  <a:lnTo>
                    <a:pt x="121644" y="86124"/>
                  </a:lnTo>
                  <a:lnTo>
                    <a:pt x="112025" y="124458"/>
                  </a:lnTo>
                  <a:lnTo>
                    <a:pt x="101202" y="162951"/>
                  </a:lnTo>
                  <a:lnTo>
                    <a:pt x="93486" y="209201"/>
                  </a:lnTo>
                  <a:lnTo>
                    <a:pt x="93748" y="212031"/>
                  </a:lnTo>
                  <a:lnTo>
                    <a:pt x="94628" y="213212"/>
                  </a:lnTo>
                  <a:lnTo>
                    <a:pt x="95920" y="213294"/>
                  </a:lnTo>
                  <a:lnTo>
                    <a:pt x="104481" y="206667"/>
                  </a:lnTo>
                  <a:lnTo>
                    <a:pt x="146725" y="161129"/>
                  </a:lnTo>
                  <a:lnTo>
                    <a:pt x="151818" y="157405"/>
                  </a:lnTo>
                  <a:lnTo>
                    <a:pt x="157330" y="156333"/>
                  </a:lnTo>
                  <a:lnTo>
                    <a:pt x="169100" y="158906"/>
                  </a:lnTo>
                  <a:lnTo>
                    <a:pt x="188127" y="171349"/>
                  </a:lnTo>
                  <a:lnTo>
                    <a:pt x="200105" y="188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064"/>
            <p:cNvSpPr/>
            <p:nvPr>
              <p:custDataLst>
                <p:tags r:id="rId75"/>
              </p:custDataLst>
            </p:nvPr>
          </p:nvSpPr>
          <p:spPr>
            <a:xfrm>
              <a:off x="3737770" y="1936750"/>
              <a:ext cx="56721" cy="101641"/>
            </a:xfrm>
            <a:custGeom>
              <a:avLst/>
              <a:gdLst/>
              <a:ahLst/>
              <a:cxnLst/>
              <a:rect l="0" t="0" r="0" b="0"/>
              <a:pathLst>
                <a:path w="56721" h="101641">
                  <a:moveTo>
                    <a:pt x="46830" y="25400"/>
                  </a:moveTo>
                  <a:lnTo>
                    <a:pt x="46830" y="25400"/>
                  </a:lnTo>
                  <a:lnTo>
                    <a:pt x="43459" y="22029"/>
                  </a:lnTo>
                  <a:lnTo>
                    <a:pt x="38041" y="20374"/>
                  </a:lnTo>
                  <a:lnTo>
                    <a:pt x="34621" y="19933"/>
                  </a:lnTo>
                  <a:lnTo>
                    <a:pt x="32340" y="18933"/>
                  </a:lnTo>
                  <a:lnTo>
                    <a:pt x="30820" y="17561"/>
                  </a:lnTo>
                  <a:lnTo>
                    <a:pt x="29807" y="15940"/>
                  </a:lnTo>
                  <a:lnTo>
                    <a:pt x="27015" y="16271"/>
                  </a:lnTo>
                  <a:lnTo>
                    <a:pt x="11087" y="25060"/>
                  </a:lnTo>
                  <a:lnTo>
                    <a:pt x="8185" y="27290"/>
                  </a:lnTo>
                  <a:lnTo>
                    <a:pt x="729" y="40542"/>
                  </a:lnTo>
                  <a:lnTo>
                    <a:pt x="0" y="53766"/>
                  </a:lnTo>
                  <a:lnTo>
                    <a:pt x="5281" y="81881"/>
                  </a:lnTo>
                  <a:lnTo>
                    <a:pt x="12841" y="93071"/>
                  </a:lnTo>
                  <a:lnTo>
                    <a:pt x="17821" y="98031"/>
                  </a:lnTo>
                  <a:lnTo>
                    <a:pt x="23257" y="100632"/>
                  </a:lnTo>
                  <a:lnTo>
                    <a:pt x="34942" y="101640"/>
                  </a:lnTo>
                  <a:lnTo>
                    <a:pt x="45310" y="97855"/>
                  </a:lnTo>
                  <a:lnTo>
                    <a:pt x="50050" y="94870"/>
                  </a:lnTo>
                  <a:lnTo>
                    <a:pt x="53210" y="89352"/>
                  </a:lnTo>
                  <a:lnTo>
                    <a:pt x="56720" y="73814"/>
                  </a:lnTo>
                  <a:lnTo>
                    <a:pt x="55326" y="51974"/>
                  </a:lnTo>
                  <a:lnTo>
                    <a:pt x="4683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065"/>
            <p:cNvSpPr/>
            <p:nvPr>
              <p:custDataLst>
                <p:tags r:id="rId76"/>
              </p:custDataLst>
            </p:nvPr>
          </p:nvSpPr>
          <p:spPr>
            <a:xfrm>
              <a:off x="3569583" y="1824117"/>
              <a:ext cx="104434" cy="222427"/>
            </a:xfrm>
            <a:custGeom>
              <a:avLst/>
              <a:gdLst/>
              <a:ahLst/>
              <a:cxnLst/>
              <a:rect l="0" t="0" r="0" b="0"/>
              <a:pathLst>
                <a:path w="104434" h="222427">
                  <a:moveTo>
                    <a:pt x="5467" y="23733"/>
                  </a:moveTo>
                  <a:lnTo>
                    <a:pt x="5467" y="23733"/>
                  </a:lnTo>
                  <a:lnTo>
                    <a:pt x="4761" y="9935"/>
                  </a:lnTo>
                  <a:lnTo>
                    <a:pt x="0" y="0"/>
                  </a:lnTo>
                  <a:lnTo>
                    <a:pt x="411" y="150"/>
                  </a:lnTo>
                  <a:lnTo>
                    <a:pt x="2749" y="2198"/>
                  </a:lnTo>
                  <a:lnTo>
                    <a:pt x="17042" y="38893"/>
                  </a:lnTo>
                  <a:lnTo>
                    <a:pt x="26411" y="85994"/>
                  </a:lnTo>
                  <a:lnTo>
                    <a:pt x="30693" y="124696"/>
                  </a:lnTo>
                  <a:lnTo>
                    <a:pt x="33838" y="170912"/>
                  </a:lnTo>
                  <a:lnTo>
                    <a:pt x="31041" y="213283"/>
                  </a:lnTo>
                  <a:lnTo>
                    <a:pt x="43739" y="169643"/>
                  </a:lnTo>
                  <a:lnTo>
                    <a:pt x="45798" y="163339"/>
                  </a:lnTo>
                  <a:lnTo>
                    <a:pt x="55612" y="152573"/>
                  </a:lnTo>
                  <a:lnTo>
                    <a:pt x="62180" y="147726"/>
                  </a:lnTo>
                  <a:lnTo>
                    <a:pt x="75123" y="144223"/>
                  </a:lnTo>
                  <a:lnTo>
                    <a:pt x="81538" y="144276"/>
                  </a:lnTo>
                  <a:lnTo>
                    <a:pt x="87225" y="146428"/>
                  </a:lnTo>
                  <a:lnTo>
                    <a:pt x="97308" y="154464"/>
                  </a:lnTo>
                  <a:lnTo>
                    <a:pt x="102729" y="166973"/>
                  </a:lnTo>
                  <a:lnTo>
                    <a:pt x="104433" y="181234"/>
                  </a:lnTo>
                  <a:lnTo>
                    <a:pt x="102839" y="194628"/>
                  </a:lnTo>
                  <a:lnTo>
                    <a:pt x="96015" y="205755"/>
                  </a:lnTo>
                  <a:lnTo>
                    <a:pt x="85926" y="214698"/>
                  </a:lnTo>
                  <a:lnTo>
                    <a:pt x="74388" y="221025"/>
                  </a:lnTo>
                  <a:lnTo>
                    <a:pt x="62204" y="222426"/>
                  </a:lnTo>
                  <a:lnTo>
                    <a:pt x="55991" y="221811"/>
                  </a:lnTo>
                  <a:lnTo>
                    <a:pt x="51144" y="219285"/>
                  </a:lnTo>
                  <a:lnTo>
                    <a:pt x="43877" y="210834"/>
                  </a:lnTo>
                  <a:lnTo>
                    <a:pt x="42362" y="205617"/>
                  </a:lnTo>
                  <a:lnTo>
                    <a:pt x="42561" y="194176"/>
                  </a:lnTo>
                  <a:lnTo>
                    <a:pt x="49917" y="176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818"/>
          <p:cNvGrpSpPr/>
          <p:nvPr/>
        </p:nvGrpSpPr>
        <p:grpSpPr>
          <a:xfrm>
            <a:off x="4415817" y="1760648"/>
            <a:ext cx="606108" cy="251274"/>
            <a:chOff x="4415817" y="1760648"/>
            <a:chExt cx="606108" cy="251274"/>
          </a:xfrm>
        </p:grpSpPr>
        <p:sp>
          <p:nvSpPr>
            <p:cNvPr id="228" name="SMARTInkShape-4066"/>
            <p:cNvSpPr/>
            <p:nvPr>
              <p:custDataLst>
                <p:tags r:id="rId69"/>
              </p:custDataLst>
            </p:nvPr>
          </p:nvSpPr>
          <p:spPr>
            <a:xfrm>
              <a:off x="4559300" y="18351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9260"/>
                  </a:lnTo>
                  <a:lnTo>
                    <a:pt x="1881" y="5762"/>
                  </a:lnTo>
                  <a:lnTo>
                    <a:pt x="3371" y="3841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067"/>
            <p:cNvSpPr/>
            <p:nvPr>
              <p:custDataLst>
                <p:tags r:id="rId70"/>
              </p:custDataLst>
            </p:nvPr>
          </p:nvSpPr>
          <p:spPr>
            <a:xfrm>
              <a:off x="4658154" y="1760648"/>
              <a:ext cx="117047" cy="229659"/>
            </a:xfrm>
            <a:custGeom>
              <a:avLst/>
              <a:gdLst/>
              <a:ahLst/>
              <a:cxnLst/>
              <a:rect l="0" t="0" r="0" b="0"/>
              <a:pathLst>
                <a:path w="117047" h="229659">
                  <a:moveTo>
                    <a:pt x="72596" y="157052"/>
                  </a:moveTo>
                  <a:lnTo>
                    <a:pt x="72596" y="157052"/>
                  </a:lnTo>
                  <a:lnTo>
                    <a:pt x="62470" y="131731"/>
                  </a:lnTo>
                  <a:lnTo>
                    <a:pt x="56864" y="114032"/>
                  </a:lnTo>
                  <a:lnTo>
                    <a:pt x="54347" y="111439"/>
                  </a:lnTo>
                  <a:lnTo>
                    <a:pt x="47787" y="108557"/>
                  </a:lnTo>
                  <a:lnTo>
                    <a:pt x="36405" y="112921"/>
                  </a:lnTo>
                  <a:lnTo>
                    <a:pt x="22644" y="123327"/>
                  </a:lnTo>
                  <a:lnTo>
                    <a:pt x="9473" y="139711"/>
                  </a:lnTo>
                  <a:lnTo>
                    <a:pt x="2208" y="158752"/>
                  </a:lnTo>
                  <a:lnTo>
                    <a:pt x="0" y="189306"/>
                  </a:lnTo>
                  <a:lnTo>
                    <a:pt x="2936" y="208076"/>
                  </a:lnTo>
                  <a:lnTo>
                    <a:pt x="8945" y="221122"/>
                  </a:lnTo>
                  <a:lnTo>
                    <a:pt x="12524" y="225165"/>
                  </a:lnTo>
                  <a:lnTo>
                    <a:pt x="20262" y="229658"/>
                  </a:lnTo>
                  <a:lnTo>
                    <a:pt x="25712" y="228739"/>
                  </a:lnTo>
                  <a:lnTo>
                    <a:pt x="39294" y="222074"/>
                  </a:lnTo>
                  <a:lnTo>
                    <a:pt x="50974" y="210175"/>
                  </a:lnTo>
                  <a:lnTo>
                    <a:pt x="60870" y="193362"/>
                  </a:lnTo>
                  <a:lnTo>
                    <a:pt x="76838" y="147970"/>
                  </a:lnTo>
                  <a:lnTo>
                    <a:pt x="84672" y="112498"/>
                  </a:lnTo>
                  <a:lnTo>
                    <a:pt x="93639" y="66799"/>
                  </a:lnTo>
                  <a:lnTo>
                    <a:pt x="97135" y="24297"/>
                  </a:lnTo>
                  <a:lnTo>
                    <a:pt x="97035" y="3182"/>
                  </a:lnTo>
                  <a:lnTo>
                    <a:pt x="95945" y="850"/>
                  </a:lnTo>
                  <a:lnTo>
                    <a:pt x="94512" y="0"/>
                  </a:lnTo>
                  <a:lnTo>
                    <a:pt x="92023" y="44996"/>
                  </a:lnTo>
                  <a:lnTo>
                    <a:pt x="93639" y="81517"/>
                  </a:lnTo>
                  <a:lnTo>
                    <a:pt x="98587" y="119149"/>
                  </a:lnTo>
                  <a:lnTo>
                    <a:pt x="106580" y="159678"/>
                  </a:lnTo>
                  <a:lnTo>
                    <a:pt x="117046" y="1951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068"/>
            <p:cNvSpPr/>
            <p:nvPr>
              <p:custDataLst>
                <p:tags r:id="rId71"/>
              </p:custDataLst>
            </p:nvPr>
          </p:nvSpPr>
          <p:spPr>
            <a:xfrm>
              <a:off x="4832350" y="1841610"/>
              <a:ext cx="189575" cy="164991"/>
            </a:xfrm>
            <a:custGeom>
              <a:avLst/>
              <a:gdLst/>
              <a:ahLst/>
              <a:cxnLst/>
              <a:rect l="0" t="0" r="0" b="0"/>
              <a:pathLst>
                <a:path w="189575" h="164991">
                  <a:moveTo>
                    <a:pt x="0" y="76090"/>
                  </a:moveTo>
                  <a:lnTo>
                    <a:pt x="0" y="76090"/>
                  </a:lnTo>
                  <a:lnTo>
                    <a:pt x="28375" y="75384"/>
                  </a:lnTo>
                  <a:lnTo>
                    <a:pt x="36364" y="72719"/>
                  </a:lnTo>
                  <a:lnTo>
                    <a:pt x="42738" y="67301"/>
                  </a:lnTo>
                  <a:lnTo>
                    <a:pt x="47921" y="59484"/>
                  </a:lnTo>
                  <a:lnTo>
                    <a:pt x="52579" y="48954"/>
                  </a:lnTo>
                  <a:lnTo>
                    <a:pt x="53397" y="44593"/>
                  </a:lnTo>
                  <a:lnTo>
                    <a:pt x="52424" y="37868"/>
                  </a:lnTo>
                  <a:lnTo>
                    <a:pt x="50473" y="35792"/>
                  </a:lnTo>
                  <a:lnTo>
                    <a:pt x="44540" y="33485"/>
                  </a:lnTo>
                  <a:lnTo>
                    <a:pt x="41687" y="33576"/>
                  </a:lnTo>
                  <a:lnTo>
                    <a:pt x="36637" y="35558"/>
                  </a:lnTo>
                  <a:lnTo>
                    <a:pt x="26456" y="50753"/>
                  </a:lnTo>
                  <a:lnTo>
                    <a:pt x="17873" y="73130"/>
                  </a:lnTo>
                  <a:lnTo>
                    <a:pt x="16881" y="87474"/>
                  </a:lnTo>
                  <a:lnTo>
                    <a:pt x="21992" y="110559"/>
                  </a:lnTo>
                  <a:lnTo>
                    <a:pt x="27761" y="120954"/>
                  </a:lnTo>
                  <a:lnTo>
                    <a:pt x="41266" y="122370"/>
                  </a:lnTo>
                  <a:lnTo>
                    <a:pt x="59969" y="119237"/>
                  </a:lnTo>
                  <a:lnTo>
                    <a:pt x="100159" y="100874"/>
                  </a:lnTo>
                  <a:lnTo>
                    <a:pt x="140068" y="68265"/>
                  </a:lnTo>
                  <a:lnTo>
                    <a:pt x="163526" y="42324"/>
                  </a:lnTo>
                  <a:lnTo>
                    <a:pt x="172473" y="21322"/>
                  </a:lnTo>
                  <a:lnTo>
                    <a:pt x="172838" y="14883"/>
                  </a:lnTo>
                  <a:lnTo>
                    <a:pt x="169480" y="3966"/>
                  </a:lnTo>
                  <a:lnTo>
                    <a:pt x="167314" y="1197"/>
                  </a:lnTo>
                  <a:lnTo>
                    <a:pt x="165165" y="55"/>
                  </a:lnTo>
                  <a:lnTo>
                    <a:pt x="163026" y="0"/>
                  </a:lnTo>
                  <a:lnTo>
                    <a:pt x="153276" y="3294"/>
                  </a:lnTo>
                  <a:lnTo>
                    <a:pt x="150867" y="7098"/>
                  </a:lnTo>
                  <a:lnTo>
                    <a:pt x="148191" y="18851"/>
                  </a:lnTo>
                  <a:lnTo>
                    <a:pt x="152646" y="33482"/>
                  </a:lnTo>
                  <a:lnTo>
                    <a:pt x="174677" y="74431"/>
                  </a:lnTo>
                  <a:lnTo>
                    <a:pt x="185811" y="97235"/>
                  </a:lnTo>
                  <a:lnTo>
                    <a:pt x="189574" y="124325"/>
                  </a:lnTo>
                  <a:lnTo>
                    <a:pt x="186854" y="141809"/>
                  </a:lnTo>
                  <a:lnTo>
                    <a:pt x="179708" y="151395"/>
                  </a:lnTo>
                  <a:lnTo>
                    <a:pt x="174839" y="155926"/>
                  </a:lnTo>
                  <a:lnTo>
                    <a:pt x="146050" y="1649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069"/>
            <p:cNvSpPr/>
            <p:nvPr>
              <p:custDataLst>
                <p:tags r:id="rId72"/>
              </p:custDataLst>
            </p:nvPr>
          </p:nvSpPr>
          <p:spPr>
            <a:xfrm>
              <a:off x="4559300" y="1930400"/>
              <a:ext cx="11557" cy="44451"/>
            </a:xfrm>
            <a:custGeom>
              <a:avLst/>
              <a:gdLst/>
              <a:ahLst/>
              <a:cxnLst/>
              <a:rect l="0" t="0" r="0" b="0"/>
              <a:pathLst>
                <a:path w="11557" h="44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1556" y="29232"/>
                  </a:lnTo>
                  <a:lnTo>
                    <a:pt x="10310" y="36040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070"/>
            <p:cNvSpPr/>
            <p:nvPr>
              <p:custDataLst>
                <p:tags r:id="rId73"/>
              </p:custDataLst>
            </p:nvPr>
          </p:nvSpPr>
          <p:spPr>
            <a:xfrm>
              <a:off x="4415817" y="1852772"/>
              <a:ext cx="81580" cy="159150"/>
            </a:xfrm>
            <a:custGeom>
              <a:avLst/>
              <a:gdLst/>
              <a:ahLst/>
              <a:cxnLst/>
              <a:rect l="0" t="0" r="0" b="0"/>
              <a:pathLst>
                <a:path w="81580" h="159150">
                  <a:moveTo>
                    <a:pt x="54583" y="14128"/>
                  </a:moveTo>
                  <a:lnTo>
                    <a:pt x="54583" y="14128"/>
                  </a:lnTo>
                  <a:lnTo>
                    <a:pt x="54583" y="1918"/>
                  </a:lnTo>
                  <a:lnTo>
                    <a:pt x="53172" y="344"/>
                  </a:lnTo>
                  <a:lnTo>
                    <a:pt x="50820" y="0"/>
                  </a:lnTo>
                  <a:lnTo>
                    <a:pt x="19262" y="4715"/>
                  </a:lnTo>
                  <a:lnTo>
                    <a:pt x="10427" y="12061"/>
                  </a:lnTo>
                  <a:lnTo>
                    <a:pt x="6096" y="16983"/>
                  </a:lnTo>
                  <a:lnTo>
                    <a:pt x="1283" y="28097"/>
                  </a:lnTo>
                  <a:lnTo>
                    <a:pt x="0" y="34024"/>
                  </a:lnTo>
                  <a:lnTo>
                    <a:pt x="2337" y="46254"/>
                  </a:lnTo>
                  <a:lnTo>
                    <a:pt x="8784" y="58745"/>
                  </a:lnTo>
                  <a:lnTo>
                    <a:pt x="30171" y="82129"/>
                  </a:lnTo>
                  <a:lnTo>
                    <a:pt x="72849" y="122137"/>
                  </a:lnTo>
                  <a:lnTo>
                    <a:pt x="79869" y="131747"/>
                  </a:lnTo>
                  <a:lnTo>
                    <a:pt x="81579" y="142603"/>
                  </a:lnTo>
                  <a:lnTo>
                    <a:pt x="81047" y="148461"/>
                  </a:lnTo>
                  <a:lnTo>
                    <a:pt x="79281" y="152367"/>
                  </a:lnTo>
                  <a:lnTo>
                    <a:pt x="76693" y="154971"/>
                  </a:lnTo>
                  <a:lnTo>
                    <a:pt x="73556" y="156706"/>
                  </a:lnTo>
                  <a:lnTo>
                    <a:pt x="59028" y="159149"/>
                  </a:lnTo>
                  <a:lnTo>
                    <a:pt x="47386" y="154076"/>
                  </a:lnTo>
                  <a:lnTo>
                    <a:pt x="41319" y="149760"/>
                  </a:lnTo>
                  <a:lnTo>
                    <a:pt x="37979" y="144060"/>
                  </a:lnTo>
                  <a:lnTo>
                    <a:pt x="35533" y="115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819"/>
          <p:cNvGrpSpPr/>
          <p:nvPr/>
        </p:nvGrpSpPr>
        <p:grpSpPr>
          <a:xfrm>
            <a:off x="2457450" y="3308350"/>
            <a:ext cx="234951" cy="120220"/>
            <a:chOff x="2457450" y="3308350"/>
            <a:chExt cx="234951" cy="120220"/>
          </a:xfrm>
        </p:grpSpPr>
        <p:sp>
          <p:nvSpPr>
            <p:cNvPr id="234" name="SMARTInkShape-4071"/>
            <p:cNvSpPr/>
            <p:nvPr>
              <p:custDataLst>
                <p:tags r:id="rId67"/>
              </p:custDataLst>
            </p:nvPr>
          </p:nvSpPr>
          <p:spPr>
            <a:xfrm>
              <a:off x="2526047" y="3371850"/>
              <a:ext cx="166354" cy="56720"/>
            </a:xfrm>
            <a:custGeom>
              <a:avLst/>
              <a:gdLst/>
              <a:ahLst/>
              <a:cxnLst/>
              <a:rect l="0" t="0" r="0" b="0"/>
              <a:pathLst>
                <a:path w="166354" h="56720">
                  <a:moveTo>
                    <a:pt x="33003" y="0"/>
                  </a:moveTo>
                  <a:lnTo>
                    <a:pt x="33003" y="0"/>
                  </a:lnTo>
                  <a:lnTo>
                    <a:pt x="6285" y="25176"/>
                  </a:lnTo>
                  <a:lnTo>
                    <a:pt x="432" y="40587"/>
                  </a:lnTo>
                  <a:lnTo>
                    <a:pt x="0" y="46108"/>
                  </a:lnTo>
                  <a:lnTo>
                    <a:pt x="1123" y="49788"/>
                  </a:lnTo>
                  <a:lnTo>
                    <a:pt x="3283" y="52243"/>
                  </a:lnTo>
                  <a:lnTo>
                    <a:pt x="15090" y="54969"/>
                  </a:lnTo>
                  <a:lnTo>
                    <a:pt x="54786" y="56719"/>
                  </a:lnTo>
                  <a:lnTo>
                    <a:pt x="95371" y="51995"/>
                  </a:lnTo>
                  <a:lnTo>
                    <a:pt x="166353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072"/>
            <p:cNvSpPr/>
            <p:nvPr>
              <p:custDataLst>
                <p:tags r:id="rId68"/>
              </p:custDataLst>
            </p:nvPr>
          </p:nvSpPr>
          <p:spPr>
            <a:xfrm>
              <a:off x="2457450" y="3308350"/>
              <a:ext cx="165101" cy="6351"/>
            </a:xfrm>
            <a:custGeom>
              <a:avLst/>
              <a:gdLst/>
              <a:ahLst/>
              <a:cxnLst/>
              <a:rect l="0" t="0" r="0" b="0"/>
              <a:pathLst>
                <a:path w="16510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765" y="5467"/>
                  </a:lnTo>
                  <a:lnTo>
                    <a:pt x="70881" y="6234"/>
                  </a:lnTo>
                  <a:lnTo>
                    <a:pt x="114605" y="6316"/>
                  </a:lnTo>
                  <a:lnTo>
                    <a:pt x="1651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820"/>
          <p:cNvGrpSpPr/>
          <p:nvPr/>
        </p:nvGrpSpPr>
        <p:grpSpPr>
          <a:xfrm>
            <a:off x="3088007" y="3201800"/>
            <a:ext cx="429894" cy="201801"/>
            <a:chOff x="3088007" y="3201800"/>
            <a:chExt cx="429894" cy="201801"/>
          </a:xfrm>
        </p:grpSpPr>
        <p:sp>
          <p:nvSpPr>
            <p:cNvPr id="237" name="SMARTInkShape-4073"/>
            <p:cNvSpPr/>
            <p:nvPr>
              <p:custDataLst>
                <p:tags r:id="rId64"/>
              </p:custDataLst>
            </p:nvPr>
          </p:nvSpPr>
          <p:spPr>
            <a:xfrm>
              <a:off x="3357722" y="3321050"/>
              <a:ext cx="160179" cy="6346"/>
            </a:xfrm>
            <a:custGeom>
              <a:avLst/>
              <a:gdLst/>
              <a:ahLst/>
              <a:cxnLst/>
              <a:rect l="0" t="0" r="0" b="0"/>
              <a:pathLst>
                <a:path w="160179" h="6346">
                  <a:moveTo>
                    <a:pt x="14128" y="0"/>
                  </a:moveTo>
                  <a:lnTo>
                    <a:pt x="14128" y="0"/>
                  </a:lnTo>
                  <a:lnTo>
                    <a:pt x="10757" y="0"/>
                  </a:lnTo>
                  <a:lnTo>
                    <a:pt x="1918" y="3371"/>
                  </a:lnTo>
                  <a:lnTo>
                    <a:pt x="344" y="4364"/>
                  </a:lnTo>
                  <a:lnTo>
                    <a:pt x="0" y="5026"/>
                  </a:lnTo>
                  <a:lnTo>
                    <a:pt x="475" y="5467"/>
                  </a:lnTo>
                  <a:lnTo>
                    <a:pt x="4517" y="6088"/>
                  </a:lnTo>
                  <a:lnTo>
                    <a:pt x="48312" y="6327"/>
                  </a:lnTo>
                  <a:lnTo>
                    <a:pt x="95016" y="6345"/>
                  </a:lnTo>
                  <a:lnTo>
                    <a:pt x="139097" y="2979"/>
                  </a:lnTo>
                  <a:lnTo>
                    <a:pt x="1601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074"/>
            <p:cNvSpPr/>
            <p:nvPr>
              <p:custDataLst>
                <p:tags r:id="rId65"/>
              </p:custDataLst>
            </p:nvPr>
          </p:nvSpPr>
          <p:spPr>
            <a:xfrm>
              <a:off x="3425629" y="3251200"/>
              <a:ext cx="41472" cy="152401"/>
            </a:xfrm>
            <a:custGeom>
              <a:avLst/>
              <a:gdLst/>
              <a:ahLst/>
              <a:cxnLst/>
              <a:rect l="0" t="0" r="0" b="0"/>
              <a:pathLst>
                <a:path w="41472" h="1524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11884" y="50474"/>
                  </a:lnTo>
                  <a:lnTo>
                    <a:pt x="21738" y="97898"/>
                  </a:lnTo>
                  <a:lnTo>
                    <a:pt x="30179" y="142070"/>
                  </a:lnTo>
                  <a:lnTo>
                    <a:pt x="33630" y="147809"/>
                  </a:lnTo>
                  <a:lnTo>
                    <a:pt x="41471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075"/>
            <p:cNvSpPr/>
            <p:nvPr>
              <p:custDataLst>
                <p:tags r:id="rId66"/>
              </p:custDataLst>
            </p:nvPr>
          </p:nvSpPr>
          <p:spPr>
            <a:xfrm>
              <a:off x="3088007" y="3201800"/>
              <a:ext cx="116100" cy="195527"/>
            </a:xfrm>
            <a:custGeom>
              <a:avLst/>
              <a:gdLst/>
              <a:ahLst/>
              <a:cxnLst/>
              <a:rect l="0" t="0" r="0" b="0"/>
              <a:pathLst>
                <a:path w="116100" h="195527">
                  <a:moveTo>
                    <a:pt x="80643" y="17650"/>
                  </a:moveTo>
                  <a:lnTo>
                    <a:pt x="80643" y="17650"/>
                  </a:lnTo>
                  <a:lnTo>
                    <a:pt x="77272" y="10908"/>
                  </a:lnTo>
                  <a:lnTo>
                    <a:pt x="75573" y="8922"/>
                  </a:lnTo>
                  <a:lnTo>
                    <a:pt x="71805" y="6715"/>
                  </a:lnTo>
                  <a:lnTo>
                    <a:pt x="62345" y="5473"/>
                  </a:lnTo>
                  <a:lnTo>
                    <a:pt x="52755" y="10827"/>
                  </a:lnTo>
                  <a:lnTo>
                    <a:pt x="37338" y="25742"/>
                  </a:lnTo>
                  <a:lnTo>
                    <a:pt x="21950" y="51092"/>
                  </a:lnTo>
                  <a:lnTo>
                    <a:pt x="4531" y="97163"/>
                  </a:lnTo>
                  <a:lnTo>
                    <a:pt x="0" y="136302"/>
                  </a:lnTo>
                  <a:lnTo>
                    <a:pt x="5400" y="172437"/>
                  </a:lnTo>
                  <a:lnTo>
                    <a:pt x="12159" y="187104"/>
                  </a:lnTo>
                  <a:lnTo>
                    <a:pt x="15937" y="192002"/>
                  </a:lnTo>
                  <a:lnTo>
                    <a:pt x="21984" y="194562"/>
                  </a:lnTo>
                  <a:lnTo>
                    <a:pt x="38109" y="195526"/>
                  </a:lnTo>
                  <a:lnTo>
                    <a:pt x="57036" y="187957"/>
                  </a:lnTo>
                  <a:lnTo>
                    <a:pt x="75089" y="175187"/>
                  </a:lnTo>
                  <a:lnTo>
                    <a:pt x="87817" y="160103"/>
                  </a:lnTo>
                  <a:lnTo>
                    <a:pt x="106781" y="119402"/>
                  </a:lnTo>
                  <a:lnTo>
                    <a:pt x="114885" y="94365"/>
                  </a:lnTo>
                  <a:lnTo>
                    <a:pt x="116099" y="53134"/>
                  </a:lnTo>
                  <a:lnTo>
                    <a:pt x="114864" y="41306"/>
                  </a:lnTo>
                  <a:lnTo>
                    <a:pt x="105965" y="22519"/>
                  </a:lnTo>
                  <a:lnTo>
                    <a:pt x="93308" y="9231"/>
                  </a:lnTo>
                  <a:lnTo>
                    <a:pt x="80628" y="3325"/>
                  </a:lnTo>
                  <a:lnTo>
                    <a:pt x="61589" y="0"/>
                  </a:lnTo>
                  <a:lnTo>
                    <a:pt x="42543" y="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821"/>
          <p:cNvGrpSpPr/>
          <p:nvPr/>
        </p:nvGrpSpPr>
        <p:grpSpPr>
          <a:xfrm>
            <a:off x="3790950" y="3176145"/>
            <a:ext cx="387351" cy="233806"/>
            <a:chOff x="3790950" y="3176145"/>
            <a:chExt cx="387351" cy="233806"/>
          </a:xfrm>
        </p:grpSpPr>
        <p:sp>
          <p:nvSpPr>
            <p:cNvPr id="241" name="SMARTInkShape-4076"/>
            <p:cNvSpPr/>
            <p:nvPr>
              <p:custDataLst>
                <p:tags r:id="rId61"/>
              </p:custDataLst>
            </p:nvPr>
          </p:nvSpPr>
          <p:spPr>
            <a:xfrm>
              <a:off x="4010973" y="3302000"/>
              <a:ext cx="167328" cy="6348"/>
            </a:xfrm>
            <a:custGeom>
              <a:avLst/>
              <a:gdLst/>
              <a:ahLst/>
              <a:cxnLst/>
              <a:rect l="0" t="0" r="0" b="0"/>
              <a:pathLst>
                <a:path w="167328" h="6348">
                  <a:moveTo>
                    <a:pt x="14927" y="0"/>
                  </a:moveTo>
                  <a:lnTo>
                    <a:pt x="14927" y="0"/>
                  </a:lnTo>
                  <a:lnTo>
                    <a:pt x="6089" y="0"/>
                  </a:lnTo>
                  <a:lnTo>
                    <a:pt x="2062" y="1881"/>
                  </a:lnTo>
                  <a:lnTo>
                    <a:pt x="0" y="3371"/>
                  </a:lnTo>
                  <a:lnTo>
                    <a:pt x="37" y="4364"/>
                  </a:lnTo>
                  <a:lnTo>
                    <a:pt x="1472" y="5026"/>
                  </a:lnTo>
                  <a:lnTo>
                    <a:pt x="44789" y="6272"/>
                  </a:lnTo>
                  <a:lnTo>
                    <a:pt x="88350" y="6335"/>
                  </a:lnTo>
                  <a:lnTo>
                    <a:pt x="133643" y="6347"/>
                  </a:lnTo>
                  <a:lnTo>
                    <a:pt x="16732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077"/>
            <p:cNvSpPr/>
            <p:nvPr>
              <p:custDataLst>
                <p:tags r:id="rId62"/>
              </p:custDataLst>
            </p:nvPr>
          </p:nvSpPr>
          <p:spPr>
            <a:xfrm>
              <a:off x="3790950" y="3176145"/>
              <a:ext cx="63501" cy="228030"/>
            </a:xfrm>
            <a:custGeom>
              <a:avLst/>
              <a:gdLst/>
              <a:ahLst/>
              <a:cxnLst/>
              <a:rect l="0" t="0" r="0" b="0"/>
              <a:pathLst>
                <a:path w="63501" h="228030">
                  <a:moveTo>
                    <a:pt x="0" y="11555"/>
                  </a:moveTo>
                  <a:lnTo>
                    <a:pt x="0" y="11555"/>
                  </a:lnTo>
                  <a:lnTo>
                    <a:pt x="3371" y="8184"/>
                  </a:lnTo>
                  <a:lnTo>
                    <a:pt x="5026" y="4648"/>
                  </a:lnTo>
                  <a:lnTo>
                    <a:pt x="6088" y="0"/>
                  </a:lnTo>
                  <a:lnTo>
                    <a:pt x="9644" y="5936"/>
                  </a:lnTo>
                  <a:lnTo>
                    <a:pt x="14179" y="50997"/>
                  </a:lnTo>
                  <a:lnTo>
                    <a:pt x="18088" y="95703"/>
                  </a:lnTo>
                  <a:lnTo>
                    <a:pt x="18860" y="138009"/>
                  </a:lnTo>
                  <a:lnTo>
                    <a:pt x="20894" y="174587"/>
                  </a:lnTo>
                  <a:lnTo>
                    <a:pt x="27827" y="204029"/>
                  </a:lnTo>
                  <a:lnTo>
                    <a:pt x="34946" y="217749"/>
                  </a:lnTo>
                  <a:lnTo>
                    <a:pt x="42813" y="226198"/>
                  </a:lnTo>
                  <a:lnTo>
                    <a:pt x="46886" y="228029"/>
                  </a:lnTo>
                  <a:lnTo>
                    <a:pt x="63500" y="2274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4078"/>
            <p:cNvSpPr/>
            <p:nvPr>
              <p:custDataLst>
                <p:tags r:id="rId63"/>
              </p:custDataLst>
            </p:nvPr>
          </p:nvSpPr>
          <p:spPr>
            <a:xfrm>
              <a:off x="4095750" y="320675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0" y="0"/>
                  </a:moveTo>
                  <a:lnTo>
                    <a:pt x="0" y="0"/>
                  </a:lnTo>
                  <a:lnTo>
                    <a:pt x="0" y="46121"/>
                  </a:lnTo>
                  <a:lnTo>
                    <a:pt x="0" y="88838"/>
                  </a:lnTo>
                  <a:lnTo>
                    <a:pt x="3371" y="129255"/>
                  </a:lnTo>
                  <a:lnTo>
                    <a:pt x="1270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822"/>
          <p:cNvGrpSpPr/>
          <p:nvPr/>
        </p:nvGrpSpPr>
        <p:grpSpPr>
          <a:xfrm>
            <a:off x="4477633" y="3152357"/>
            <a:ext cx="811918" cy="295099"/>
            <a:chOff x="4477633" y="3152357"/>
            <a:chExt cx="811918" cy="295099"/>
          </a:xfrm>
        </p:grpSpPr>
        <p:sp>
          <p:nvSpPr>
            <p:cNvPr id="245" name="SMARTInkShape-4079"/>
            <p:cNvSpPr/>
            <p:nvPr>
              <p:custDataLst>
                <p:tags r:id="rId57"/>
              </p:custDataLst>
            </p:nvPr>
          </p:nvSpPr>
          <p:spPr>
            <a:xfrm>
              <a:off x="5217456" y="3251200"/>
              <a:ext cx="27645" cy="177801"/>
            </a:xfrm>
            <a:custGeom>
              <a:avLst/>
              <a:gdLst/>
              <a:ahLst/>
              <a:cxnLst/>
              <a:rect l="0" t="0" r="0" b="0"/>
              <a:pathLst>
                <a:path w="27645" h="177801">
                  <a:moveTo>
                    <a:pt x="21294" y="0"/>
                  </a:moveTo>
                  <a:lnTo>
                    <a:pt x="21294" y="0"/>
                  </a:lnTo>
                  <a:lnTo>
                    <a:pt x="9085" y="0"/>
                  </a:lnTo>
                  <a:lnTo>
                    <a:pt x="6099" y="1411"/>
                  </a:lnTo>
                  <a:lnTo>
                    <a:pt x="900" y="6742"/>
                  </a:lnTo>
                  <a:lnTo>
                    <a:pt x="0" y="17578"/>
                  </a:lnTo>
                  <a:lnTo>
                    <a:pt x="7018" y="57086"/>
                  </a:lnTo>
                  <a:lnTo>
                    <a:pt x="13761" y="101644"/>
                  </a:lnTo>
                  <a:lnTo>
                    <a:pt x="18211" y="148542"/>
                  </a:lnTo>
                  <a:lnTo>
                    <a:pt x="21391" y="170557"/>
                  </a:lnTo>
                  <a:lnTo>
                    <a:pt x="27644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080"/>
            <p:cNvSpPr/>
            <p:nvPr>
              <p:custDataLst>
                <p:tags r:id="rId58"/>
              </p:custDataLst>
            </p:nvPr>
          </p:nvSpPr>
          <p:spPr>
            <a:xfrm>
              <a:off x="5156200" y="332105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6479" y="31044"/>
                  </a:lnTo>
                  <a:lnTo>
                    <a:pt x="32324" y="26724"/>
                  </a:lnTo>
                  <a:lnTo>
                    <a:pt x="70826" y="22290"/>
                  </a:lnTo>
                  <a:lnTo>
                    <a:pt x="112219" y="1391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081"/>
            <p:cNvSpPr/>
            <p:nvPr>
              <p:custDataLst>
                <p:tags r:id="rId59"/>
              </p:custDataLst>
            </p:nvPr>
          </p:nvSpPr>
          <p:spPr>
            <a:xfrm>
              <a:off x="4763460" y="3265927"/>
              <a:ext cx="202241" cy="113680"/>
            </a:xfrm>
            <a:custGeom>
              <a:avLst/>
              <a:gdLst/>
              <a:ahLst/>
              <a:cxnLst/>
              <a:rect l="0" t="0" r="0" b="0"/>
              <a:pathLst>
                <a:path w="202241" h="113680">
                  <a:moveTo>
                    <a:pt x="11740" y="17023"/>
                  </a:moveTo>
                  <a:lnTo>
                    <a:pt x="11740" y="17023"/>
                  </a:lnTo>
                  <a:lnTo>
                    <a:pt x="8369" y="17023"/>
                  </a:lnTo>
                  <a:lnTo>
                    <a:pt x="7376" y="16317"/>
                  </a:lnTo>
                  <a:lnTo>
                    <a:pt x="6714" y="15141"/>
                  </a:lnTo>
                  <a:lnTo>
                    <a:pt x="0" y="0"/>
                  </a:lnTo>
                  <a:lnTo>
                    <a:pt x="5111" y="755"/>
                  </a:lnTo>
                  <a:lnTo>
                    <a:pt x="15144" y="4854"/>
                  </a:lnTo>
                  <a:lnTo>
                    <a:pt x="34542" y="19062"/>
                  </a:lnTo>
                  <a:lnTo>
                    <a:pt x="42571" y="30629"/>
                  </a:lnTo>
                  <a:lnTo>
                    <a:pt x="47686" y="55783"/>
                  </a:lnTo>
                  <a:lnTo>
                    <a:pt x="45831" y="78837"/>
                  </a:lnTo>
                  <a:lnTo>
                    <a:pt x="37004" y="92474"/>
                  </a:lnTo>
                  <a:lnTo>
                    <a:pt x="24380" y="104179"/>
                  </a:lnTo>
                  <a:lnTo>
                    <a:pt x="7488" y="113324"/>
                  </a:lnTo>
                  <a:lnTo>
                    <a:pt x="4673" y="113679"/>
                  </a:lnTo>
                  <a:lnTo>
                    <a:pt x="2795" y="113210"/>
                  </a:lnTo>
                  <a:lnTo>
                    <a:pt x="1543" y="111487"/>
                  </a:lnTo>
                  <a:lnTo>
                    <a:pt x="153" y="105809"/>
                  </a:lnTo>
                  <a:lnTo>
                    <a:pt x="7060" y="94818"/>
                  </a:lnTo>
                  <a:lnTo>
                    <a:pt x="39477" y="61683"/>
                  </a:lnTo>
                  <a:lnTo>
                    <a:pt x="85321" y="33122"/>
                  </a:lnTo>
                  <a:lnTo>
                    <a:pt x="106214" y="22890"/>
                  </a:lnTo>
                  <a:lnTo>
                    <a:pt x="110706" y="21640"/>
                  </a:lnTo>
                  <a:lnTo>
                    <a:pt x="113700" y="21512"/>
                  </a:lnTo>
                  <a:lnTo>
                    <a:pt x="115697" y="22134"/>
                  </a:lnTo>
                  <a:lnTo>
                    <a:pt x="116322" y="23957"/>
                  </a:lnTo>
                  <a:lnTo>
                    <a:pt x="115136" y="29747"/>
                  </a:lnTo>
                  <a:lnTo>
                    <a:pt x="93725" y="70871"/>
                  </a:lnTo>
                  <a:lnTo>
                    <a:pt x="92392" y="85406"/>
                  </a:lnTo>
                  <a:lnTo>
                    <a:pt x="93025" y="92244"/>
                  </a:lnTo>
                  <a:lnTo>
                    <a:pt x="97491" y="101725"/>
                  </a:lnTo>
                  <a:lnTo>
                    <a:pt x="100657" y="105240"/>
                  </a:lnTo>
                  <a:lnTo>
                    <a:pt x="118597" y="113560"/>
                  </a:lnTo>
                  <a:lnTo>
                    <a:pt x="202240" y="995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082"/>
            <p:cNvSpPr/>
            <p:nvPr>
              <p:custDataLst>
                <p:tags r:id="rId60"/>
              </p:custDataLst>
            </p:nvPr>
          </p:nvSpPr>
          <p:spPr>
            <a:xfrm>
              <a:off x="4477633" y="3152357"/>
              <a:ext cx="183268" cy="295099"/>
            </a:xfrm>
            <a:custGeom>
              <a:avLst/>
              <a:gdLst/>
              <a:ahLst/>
              <a:cxnLst/>
              <a:rect l="0" t="0" r="0" b="0"/>
              <a:pathLst>
                <a:path w="183268" h="295099">
                  <a:moveTo>
                    <a:pt x="5467" y="60743"/>
                  </a:moveTo>
                  <a:lnTo>
                    <a:pt x="5467" y="60743"/>
                  </a:lnTo>
                  <a:lnTo>
                    <a:pt x="2096" y="57372"/>
                  </a:lnTo>
                  <a:lnTo>
                    <a:pt x="441" y="51954"/>
                  </a:lnTo>
                  <a:lnTo>
                    <a:pt x="0" y="48534"/>
                  </a:lnTo>
                  <a:lnTo>
                    <a:pt x="3273" y="40970"/>
                  </a:lnTo>
                  <a:lnTo>
                    <a:pt x="20242" y="21246"/>
                  </a:lnTo>
                  <a:lnTo>
                    <a:pt x="44574" y="6550"/>
                  </a:lnTo>
                  <a:lnTo>
                    <a:pt x="67384" y="0"/>
                  </a:lnTo>
                  <a:lnTo>
                    <a:pt x="82844" y="2231"/>
                  </a:lnTo>
                  <a:lnTo>
                    <a:pt x="97007" y="7927"/>
                  </a:lnTo>
                  <a:lnTo>
                    <a:pt x="105654" y="15162"/>
                  </a:lnTo>
                  <a:lnTo>
                    <a:pt x="114488" y="44023"/>
                  </a:lnTo>
                  <a:lnTo>
                    <a:pt x="111461" y="80483"/>
                  </a:lnTo>
                  <a:lnTo>
                    <a:pt x="101627" y="121468"/>
                  </a:lnTo>
                  <a:lnTo>
                    <a:pt x="86405" y="161521"/>
                  </a:lnTo>
                  <a:lnTo>
                    <a:pt x="61081" y="206894"/>
                  </a:lnTo>
                  <a:lnTo>
                    <a:pt x="36315" y="250694"/>
                  </a:lnTo>
                  <a:lnTo>
                    <a:pt x="14273" y="288919"/>
                  </a:lnTo>
                  <a:lnTo>
                    <a:pt x="15571" y="291177"/>
                  </a:lnTo>
                  <a:lnTo>
                    <a:pt x="18553" y="292682"/>
                  </a:lnTo>
                  <a:lnTo>
                    <a:pt x="41918" y="295098"/>
                  </a:lnTo>
                  <a:lnTo>
                    <a:pt x="83850" y="286142"/>
                  </a:lnTo>
                  <a:lnTo>
                    <a:pt x="125372" y="278728"/>
                  </a:lnTo>
                  <a:lnTo>
                    <a:pt x="131971" y="278033"/>
                  </a:lnTo>
                  <a:lnTo>
                    <a:pt x="183267" y="2512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823"/>
          <p:cNvGrpSpPr/>
          <p:nvPr/>
        </p:nvGrpSpPr>
        <p:grpSpPr>
          <a:xfrm>
            <a:off x="5531733" y="3048261"/>
            <a:ext cx="1561218" cy="339830"/>
            <a:chOff x="5531733" y="3048261"/>
            <a:chExt cx="1561218" cy="339830"/>
          </a:xfrm>
        </p:grpSpPr>
        <p:sp>
          <p:nvSpPr>
            <p:cNvPr id="250" name="SMARTInkShape-4083"/>
            <p:cNvSpPr/>
            <p:nvPr>
              <p:custDataLst>
                <p:tags r:id="rId49"/>
              </p:custDataLst>
            </p:nvPr>
          </p:nvSpPr>
          <p:spPr>
            <a:xfrm>
              <a:off x="5531733" y="3146253"/>
              <a:ext cx="148532" cy="241838"/>
            </a:xfrm>
            <a:custGeom>
              <a:avLst/>
              <a:gdLst/>
              <a:ahLst/>
              <a:cxnLst/>
              <a:rect l="0" t="0" r="0" b="0"/>
              <a:pathLst>
                <a:path w="148532" h="241838">
                  <a:moveTo>
                    <a:pt x="5467" y="35097"/>
                  </a:moveTo>
                  <a:lnTo>
                    <a:pt x="5467" y="35097"/>
                  </a:lnTo>
                  <a:lnTo>
                    <a:pt x="2096" y="31726"/>
                  </a:lnTo>
                  <a:lnTo>
                    <a:pt x="441" y="28190"/>
                  </a:lnTo>
                  <a:lnTo>
                    <a:pt x="0" y="26259"/>
                  </a:lnTo>
                  <a:lnTo>
                    <a:pt x="5153" y="20350"/>
                  </a:lnTo>
                  <a:lnTo>
                    <a:pt x="22338" y="5059"/>
                  </a:lnTo>
                  <a:lnTo>
                    <a:pt x="36483" y="580"/>
                  </a:lnTo>
                  <a:lnTo>
                    <a:pt x="55941" y="0"/>
                  </a:lnTo>
                  <a:lnTo>
                    <a:pt x="101149" y="11126"/>
                  </a:lnTo>
                  <a:lnTo>
                    <a:pt x="109472" y="14883"/>
                  </a:lnTo>
                  <a:lnTo>
                    <a:pt x="120600" y="26584"/>
                  </a:lnTo>
                  <a:lnTo>
                    <a:pt x="124556" y="33655"/>
                  </a:lnTo>
                  <a:lnTo>
                    <a:pt x="127069" y="47156"/>
                  </a:lnTo>
                  <a:lnTo>
                    <a:pt x="126751" y="53720"/>
                  </a:lnTo>
                  <a:lnTo>
                    <a:pt x="120755" y="66657"/>
                  </a:lnTo>
                  <a:lnTo>
                    <a:pt x="95659" y="96980"/>
                  </a:lnTo>
                  <a:lnTo>
                    <a:pt x="74382" y="113085"/>
                  </a:lnTo>
                  <a:lnTo>
                    <a:pt x="73283" y="115311"/>
                  </a:lnTo>
                  <a:lnTo>
                    <a:pt x="73255" y="117501"/>
                  </a:lnTo>
                  <a:lnTo>
                    <a:pt x="73943" y="119666"/>
                  </a:lnTo>
                  <a:lnTo>
                    <a:pt x="78469" y="123954"/>
                  </a:lnTo>
                  <a:lnTo>
                    <a:pt x="124907" y="153117"/>
                  </a:lnTo>
                  <a:lnTo>
                    <a:pt x="141437" y="172920"/>
                  </a:lnTo>
                  <a:lnTo>
                    <a:pt x="147038" y="186663"/>
                  </a:lnTo>
                  <a:lnTo>
                    <a:pt x="148531" y="193291"/>
                  </a:lnTo>
                  <a:lnTo>
                    <a:pt x="144545" y="208181"/>
                  </a:lnTo>
                  <a:lnTo>
                    <a:pt x="135718" y="222795"/>
                  </a:lnTo>
                  <a:lnTo>
                    <a:pt x="124740" y="233994"/>
                  </a:lnTo>
                  <a:lnTo>
                    <a:pt x="112804" y="239912"/>
                  </a:lnTo>
                  <a:lnTo>
                    <a:pt x="101150" y="241837"/>
                  </a:lnTo>
                  <a:lnTo>
                    <a:pt x="91268" y="240340"/>
                  </a:lnTo>
                  <a:lnTo>
                    <a:pt x="82170" y="233560"/>
                  </a:lnTo>
                  <a:lnTo>
                    <a:pt x="74835" y="224197"/>
                  </a:lnTo>
                  <a:lnTo>
                    <a:pt x="68967" y="2065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084"/>
            <p:cNvSpPr/>
            <p:nvPr>
              <p:custDataLst>
                <p:tags r:id="rId50"/>
              </p:custDataLst>
            </p:nvPr>
          </p:nvSpPr>
          <p:spPr>
            <a:xfrm>
              <a:off x="6515100" y="33401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085"/>
            <p:cNvSpPr/>
            <p:nvPr>
              <p:custDataLst>
                <p:tags r:id="rId51"/>
              </p:custDataLst>
            </p:nvPr>
          </p:nvSpPr>
          <p:spPr>
            <a:xfrm>
              <a:off x="6743700" y="33210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9050"/>
                  </a:lnTo>
                  <a:lnTo>
                    <a:pt x="36399" y="8998"/>
                  </a:lnTo>
                  <a:lnTo>
                    <a:pt x="51456" y="6821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086"/>
            <p:cNvSpPr/>
            <p:nvPr>
              <p:custDataLst>
                <p:tags r:id="rId52"/>
              </p:custDataLst>
            </p:nvPr>
          </p:nvSpPr>
          <p:spPr>
            <a:xfrm>
              <a:off x="7016750" y="33274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44016" y="1456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087"/>
            <p:cNvSpPr/>
            <p:nvPr>
              <p:custDataLst>
                <p:tags r:id="rId53"/>
              </p:custDataLst>
            </p:nvPr>
          </p:nvSpPr>
          <p:spPr>
            <a:xfrm>
              <a:off x="5965629" y="3048261"/>
              <a:ext cx="149422" cy="107359"/>
            </a:xfrm>
            <a:custGeom>
              <a:avLst/>
              <a:gdLst/>
              <a:ahLst/>
              <a:cxnLst/>
              <a:rect l="0" t="0" r="0" b="0"/>
              <a:pathLst>
                <a:path w="149422" h="107359">
                  <a:moveTo>
                    <a:pt x="3371" y="6089"/>
                  </a:moveTo>
                  <a:lnTo>
                    <a:pt x="3371" y="6089"/>
                  </a:lnTo>
                  <a:lnTo>
                    <a:pt x="0" y="6089"/>
                  </a:lnTo>
                  <a:lnTo>
                    <a:pt x="418" y="5383"/>
                  </a:lnTo>
                  <a:lnTo>
                    <a:pt x="4647" y="2718"/>
                  </a:lnTo>
                  <a:lnTo>
                    <a:pt x="14959" y="622"/>
                  </a:lnTo>
                  <a:lnTo>
                    <a:pt x="30323" y="0"/>
                  </a:lnTo>
                  <a:lnTo>
                    <a:pt x="42161" y="3619"/>
                  </a:lnTo>
                  <a:lnTo>
                    <a:pt x="58844" y="13588"/>
                  </a:lnTo>
                  <a:lnTo>
                    <a:pt x="63637" y="17439"/>
                  </a:lnTo>
                  <a:lnTo>
                    <a:pt x="68962" y="29242"/>
                  </a:lnTo>
                  <a:lnTo>
                    <a:pt x="70621" y="43190"/>
                  </a:lnTo>
                  <a:lnTo>
                    <a:pt x="69008" y="56445"/>
                  </a:lnTo>
                  <a:lnTo>
                    <a:pt x="62177" y="69392"/>
                  </a:lnTo>
                  <a:lnTo>
                    <a:pt x="37727" y="103915"/>
                  </a:lnTo>
                  <a:lnTo>
                    <a:pt x="38270" y="105173"/>
                  </a:lnTo>
                  <a:lnTo>
                    <a:pt x="40042" y="106012"/>
                  </a:lnTo>
                  <a:lnTo>
                    <a:pt x="56398" y="107358"/>
                  </a:lnTo>
                  <a:lnTo>
                    <a:pt x="103174" y="100738"/>
                  </a:lnTo>
                  <a:lnTo>
                    <a:pt x="149421" y="94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088"/>
            <p:cNvSpPr/>
            <p:nvPr>
              <p:custDataLst>
                <p:tags r:id="rId54"/>
              </p:custDataLst>
            </p:nvPr>
          </p:nvSpPr>
          <p:spPr>
            <a:xfrm>
              <a:off x="5768491" y="3267132"/>
              <a:ext cx="206860" cy="82765"/>
            </a:xfrm>
            <a:custGeom>
              <a:avLst/>
              <a:gdLst/>
              <a:ahLst/>
              <a:cxnLst/>
              <a:rect l="0" t="0" r="0" b="0"/>
              <a:pathLst>
                <a:path w="206860" h="82765">
                  <a:moveTo>
                    <a:pt x="3659" y="15818"/>
                  </a:moveTo>
                  <a:lnTo>
                    <a:pt x="3659" y="15818"/>
                  </a:lnTo>
                  <a:lnTo>
                    <a:pt x="288" y="15818"/>
                  </a:lnTo>
                  <a:lnTo>
                    <a:pt x="0" y="14407"/>
                  </a:lnTo>
                  <a:lnTo>
                    <a:pt x="1563" y="9076"/>
                  </a:lnTo>
                  <a:lnTo>
                    <a:pt x="3673" y="7090"/>
                  </a:lnTo>
                  <a:lnTo>
                    <a:pt x="9780" y="4883"/>
                  </a:lnTo>
                  <a:lnTo>
                    <a:pt x="46266" y="10258"/>
                  </a:lnTo>
                  <a:lnTo>
                    <a:pt x="59990" y="15463"/>
                  </a:lnTo>
                  <a:lnTo>
                    <a:pt x="73145" y="24832"/>
                  </a:lnTo>
                  <a:lnTo>
                    <a:pt x="80403" y="37934"/>
                  </a:lnTo>
                  <a:lnTo>
                    <a:pt x="85063" y="59227"/>
                  </a:lnTo>
                  <a:lnTo>
                    <a:pt x="80055" y="68978"/>
                  </a:lnTo>
                  <a:lnTo>
                    <a:pt x="75756" y="74541"/>
                  </a:lnTo>
                  <a:lnTo>
                    <a:pt x="65336" y="80723"/>
                  </a:lnTo>
                  <a:lnTo>
                    <a:pt x="55060" y="82764"/>
                  </a:lnTo>
                  <a:lnTo>
                    <a:pt x="48141" y="81320"/>
                  </a:lnTo>
                  <a:lnTo>
                    <a:pt x="46718" y="78536"/>
                  </a:lnTo>
                  <a:lnTo>
                    <a:pt x="47020" y="69798"/>
                  </a:lnTo>
                  <a:lnTo>
                    <a:pt x="53270" y="58859"/>
                  </a:lnTo>
                  <a:lnTo>
                    <a:pt x="86119" y="22477"/>
                  </a:lnTo>
                  <a:lnTo>
                    <a:pt x="114518" y="4041"/>
                  </a:lnTo>
                  <a:lnTo>
                    <a:pt x="126072" y="0"/>
                  </a:lnTo>
                  <a:lnTo>
                    <a:pt x="131129" y="334"/>
                  </a:lnTo>
                  <a:lnTo>
                    <a:pt x="140511" y="4468"/>
                  </a:lnTo>
                  <a:lnTo>
                    <a:pt x="143577" y="7546"/>
                  </a:lnTo>
                  <a:lnTo>
                    <a:pt x="146982" y="14729"/>
                  </a:lnTo>
                  <a:lnTo>
                    <a:pt x="146616" y="24506"/>
                  </a:lnTo>
                  <a:lnTo>
                    <a:pt x="143549" y="68851"/>
                  </a:lnTo>
                  <a:lnTo>
                    <a:pt x="146308" y="73046"/>
                  </a:lnTo>
                  <a:lnTo>
                    <a:pt x="156900" y="79588"/>
                  </a:lnTo>
                  <a:lnTo>
                    <a:pt x="172896" y="79203"/>
                  </a:lnTo>
                  <a:lnTo>
                    <a:pt x="206859" y="666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089"/>
            <p:cNvSpPr/>
            <p:nvPr>
              <p:custDataLst>
                <p:tags r:id="rId55"/>
              </p:custDataLst>
            </p:nvPr>
          </p:nvSpPr>
          <p:spPr>
            <a:xfrm>
              <a:off x="6197600" y="3314700"/>
              <a:ext cx="152401" cy="30868"/>
            </a:xfrm>
            <a:custGeom>
              <a:avLst/>
              <a:gdLst/>
              <a:ahLst/>
              <a:cxnLst/>
              <a:rect l="0" t="0" r="0" b="0"/>
              <a:pathLst>
                <a:path w="152401" h="30868">
                  <a:moveTo>
                    <a:pt x="0" y="25400"/>
                  </a:moveTo>
                  <a:lnTo>
                    <a:pt x="0" y="25400"/>
                  </a:lnTo>
                  <a:lnTo>
                    <a:pt x="0" y="30867"/>
                  </a:lnTo>
                  <a:lnTo>
                    <a:pt x="45190" y="18850"/>
                  </a:lnTo>
                  <a:lnTo>
                    <a:pt x="92025" y="105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090"/>
            <p:cNvSpPr/>
            <p:nvPr>
              <p:custDataLst>
                <p:tags r:id="rId56"/>
              </p:custDataLst>
            </p:nvPr>
          </p:nvSpPr>
          <p:spPr>
            <a:xfrm>
              <a:off x="6287514" y="3270250"/>
              <a:ext cx="37087" cy="101601"/>
            </a:xfrm>
            <a:custGeom>
              <a:avLst/>
              <a:gdLst/>
              <a:ahLst/>
              <a:cxnLst/>
              <a:rect l="0" t="0" r="0" b="0"/>
              <a:pathLst>
                <a:path w="37087" h="101601">
                  <a:moveTo>
                    <a:pt x="30736" y="0"/>
                  </a:moveTo>
                  <a:lnTo>
                    <a:pt x="30736" y="0"/>
                  </a:lnTo>
                  <a:lnTo>
                    <a:pt x="20596" y="4364"/>
                  </a:lnTo>
                  <a:lnTo>
                    <a:pt x="13060" y="5467"/>
                  </a:lnTo>
                  <a:lnTo>
                    <a:pt x="9780" y="7172"/>
                  </a:lnTo>
                  <a:lnTo>
                    <a:pt x="4254" y="12829"/>
                  </a:lnTo>
                  <a:lnTo>
                    <a:pt x="1327" y="23811"/>
                  </a:lnTo>
                  <a:lnTo>
                    <a:pt x="0" y="57646"/>
                  </a:lnTo>
                  <a:lnTo>
                    <a:pt x="4147" y="79091"/>
                  </a:lnTo>
                  <a:lnTo>
                    <a:pt x="7865" y="87597"/>
                  </a:lnTo>
                  <a:lnTo>
                    <a:pt x="37086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824"/>
          <p:cNvGrpSpPr/>
          <p:nvPr/>
        </p:nvGrpSpPr>
        <p:grpSpPr>
          <a:xfrm>
            <a:off x="853147" y="3130811"/>
            <a:ext cx="874054" cy="617562"/>
            <a:chOff x="853147" y="3130811"/>
            <a:chExt cx="874054" cy="617562"/>
          </a:xfrm>
        </p:grpSpPr>
        <p:sp>
          <p:nvSpPr>
            <p:cNvPr id="259" name="SMARTInkShape-4091"/>
            <p:cNvSpPr/>
            <p:nvPr>
              <p:custDataLst>
                <p:tags r:id="rId41"/>
              </p:custDataLst>
            </p:nvPr>
          </p:nvSpPr>
          <p:spPr>
            <a:xfrm>
              <a:off x="1574800" y="3430251"/>
              <a:ext cx="152401" cy="92550"/>
            </a:xfrm>
            <a:custGeom>
              <a:avLst/>
              <a:gdLst/>
              <a:ahLst/>
              <a:cxnLst/>
              <a:rect l="0" t="0" r="0" b="0"/>
              <a:pathLst>
                <a:path w="152401" h="92550">
                  <a:moveTo>
                    <a:pt x="0" y="30499"/>
                  </a:moveTo>
                  <a:lnTo>
                    <a:pt x="0" y="30499"/>
                  </a:lnTo>
                  <a:lnTo>
                    <a:pt x="0" y="15572"/>
                  </a:lnTo>
                  <a:lnTo>
                    <a:pt x="1882" y="11400"/>
                  </a:lnTo>
                  <a:lnTo>
                    <a:pt x="8838" y="2972"/>
                  </a:lnTo>
                  <a:lnTo>
                    <a:pt x="12865" y="626"/>
                  </a:lnTo>
                  <a:lnTo>
                    <a:pt x="14927" y="0"/>
                  </a:lnTo>
                  <a:lnTo>
                    <a:pt x="20981" y="1186"/>
                  </a:lnTo>
                  <a:lnTo>
                    <a:pt x="36365" y="7697"/>
                  </a:lnTo>
                  <a:lnTo>
                    <a:pt x="39060" y="11065"/>
                  </a:lnTo>
                  <a:lnTo>
                    <a:pt x="42054" y="20450"/>
                  </a:lnTo>
                  <a:lnTo>
                    <a:pt x="44240" y="52760"/>
                  </a:lnTo>
                  <a:lnTo>
                    <a:pt x="37646" y="69550"/>
                  </a:lnTo>
                  <a:lnTo>
                    <a:pt x="22675" y="90736"/>
                  </a:lnTo>
                  <a:lnTo>
                    <a:pt x="22878" y="91824"/>
                  </a:lnTo>
                  <a:lnTo>
                    <a:pt x="23718" y="92549"/>
                  </a:lnTo>
                  <a:lnTo>
                    <a:pt x="67347" y="88404"/>
                  </a:lnTo>
                  <a:lnTo>
                    <a:pt x="109990" y="87798"/>
                  </a:lnTo>
                  <a:lnTo>
                    <a:pt x="152400" y="87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092"/>
            <p:cNvSpPr/>
            <p:nvPr>
              <p:custDataLst>
                <p:tags r:id="rId42"/>
              </p:custDataLst>
            </p:nvPr>
          </p:nvSpPr>
          <p:spPr>
            <a:xfrm>
              <a:off x="853147" y="3568700"/>
              <a:ext cx="131104" cy="179673"/>
            </a:xfrm>
            <a:custGeom>
              <a:avLst/>
              <a:gdLst/>
              <a:ahLst/>
              <a:cxnLst/>
              <a:rect l="0" t="0" r="0" b="0"/>
              <a:pathLst>
                <a:path w="131104" h="179673">
                  <a:moveTo>
                    <a:pt x="54903" y="0"/>
                  </a:moveTo>
                  <a:lnTo>
                    <a:pt x="54903" y="0"/>
                  </a:lnTo>
                  <a:lnTo>
                    <a:pt x="42694" y="0"/>
                  </a:lnTo>
                  <a:lnTo>
                    <a:pt x="27767" y="6742"/>
                  </a:lnTo>
                  <a:lnTo>
                    <a:pt x="19794" y="17578"/>
                  </a:lnTo>
                  <a:lnTo>
                    <a:pt x="5556" y="57643"/>
                  </a:lnTo>
                  <a:lnTo>
                    <a:pt x="0" y="104389"/>
                  </a:lnTo>
                  <a:lnTo>
                    <a:pt x="4690" y="142565"/>
                  </a:lnTo>
                  <a:lnTo>
                    <a:pt x="13536" y="160729"/>
                  </a:lnTo>
                  <a:lnTo>
                    <a:pt x="20975" y="166419"/>
                  </a:lnTo>
                  <a:lnTo>
                    <a:pt x="65226" y="179672"/>
                  </a:lnTo>
                  <a:lnTo>
                    <a:pt x="112237" y="174537"/>
                  </a:lnTo>
                  <a:lnTo>
                    <a:pt x="131103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093"/>
            <p:cNvSpPr/>
            <p:nvPr>
              <p:custDataLst>
                <p:tags r:id="rId43"/>
              </p:custDataLst>
            </p:nvPr>
          </p:nvSpPr>
          <p:spPr>
            <a:xfrm>
              <a:off x="1485900" y="3543300"/>
              <a:ext cx="40526" cy="165101"/>
            </a:xfrm>
            <a:custGeom>
              <a:avLst/>
              <a:gdLst/>
              <a:ahLst/>
              <a:cxnLst/>
              <a:rect l="0" t="0" r="0" b="0"/>
              <a:pathLst>
                <a:path w="40526" h="165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30914" y="42341"/>
                  </a:lnTo>
                  <a:lnTo>
                    <a:pt x="40525" y="88039"/>
                  </a:lnTo>
                  <a:lnTo>
                    <a:pt x="39916" y="118906"/>
                  </a:lnTo>
                  <a:lnTo>
                    <a:pt x="35144" y="134221"/>
                  </a:lnTo>
                  <a:lnTo>
                    <a:pt x="27614" y="145732"/>
                  </a:lnTo>
                  <a:lnTo>
                    <a:pt x="635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094"/>
            <p:cNvSpPr/>
            <p:nvPr>
              <p:custDataLst>
                <p:tags r:id="rId44"/>
              </p:custDataLst>
            </p:nvPr>
          </p:nvSpPr>
          <p:spPr>
            <a:xfrm>
              <a:off x="1250950" y="3587216"/>
              <a:ext cx="177801" cy="103877"/>
            </a:xfrm>
            <a:custGeom>
              <a:avLst/>
              <a:gdLst/>
              <a:ahLst/>
              <a:cxnLst/>
              <a:rect l="0" t="0" r="0" b="0"/>
              <a:pathLst>
                <a:path w="177801" h="103877">
                  <a:moveTo>
                    <a:pt x="0" y="6884"/>
                  </a:moveTo>
                  <a:lnTo>
                    <a:pt x="0" y="6884"/>
                  </a:lnTo>
                  <a:lnTo>
                    <a:pt x="0" y="3513"/>
                  </a:lnTo>
                  <a:lnTo>
                    <a:pt x="706" y="2520"/>
                  </a:lnTo>
                  <a:lnTo>
                    <a:pt x="1881" y="1858"/>
                  </a:lnTo>
                  <a:lnTo>
                    <a:pt x="8838" y="795"/>
                  </a:lnTo>
                  <a:lnTo>
                    <a:pt x="30038" y="557"/>
                  </a:lnTo>
                  <a:lnTo>
                    <a:pt x="40161" y="6188"/>
                  </a:lnTo>
                  <a:lnTo>
                    <a:pt x="45824" y="10654"/>
                  </a:lnTo>
                  <a:lnTo>
                    <a:pt x="53998" y="23141"/>
                  </a:lnTo>
                  <a:lnTo>
                    <a:pt x="60684" y="44157"/>
                  </a:lnTo>
                  <a:lnTo>
                    <a:pt x="61623" y="50782"/>
                  </a:lnTo>
                  <a:lnTo>
                    <a:pt x="57021" y="65670"/>
                  </a:lnTo>
                  <a:lnTo>
                    <a:pt x="40330" y="95738"/>
                  </a:lnTo>
                  <a:lnTo>
                    <a:pt x="32976" y="102349"/>
                  </a:lnTo>
                  <a:lnTo>
                    <a:pt x="30451" y="103688"/>
                  </a:lnTo>
                  <a:lnTo>
                    <a:pt x="28767" y="103876"/>
                  </a:lnTo>
                  <a:lnTo>
                    <a:pt x="26065" y="102477"/>
                  </a:lnTo>
                  <a:lnTo>
                    <a:pt x="28968" y="92123"/>
                  </a:lnTo>
                  <a:lnTo>
                    <a:pt x="52106" y="58525"/>
                  </a:lnTo>
                  <a:lnTo>
                    <a:pt x="74000" y="38883"/>
                  </a:lnTo>
                  <a:lnTo>
                    <a:pt x="120774" y="791"/>
                  </a:lnTo>
                  <a:lnTo>
                    <a:pt x="122849" y="0"/>
                  </a:lnTo>
                  <a:lnTo>
                    <a:pt x="124233" y="178"/>
                  </a:lnTo>
                  <a:lnTo>
                    <a:pt x="124450" y="1708"/>
                  </a:lnTo>
                  <a:lnTo>
                    <a:pt x="111356" y="44667"/>
                  </a:lnTo>
                  <a:lnTo>
                    <a:pt x="112521" y="54485"/>
                  </a:lnTo>
                  <a:lnTo>
                    <a:pt x="120515" y="71318"/>
                  </a:lnTo>
                  <a:lnTo>
                    <a:pt x="124793" y="74534"/>
                  </a:lnTo>
                  <a:lnTo>
                    <a:pt x="129762" y="75973"/>
                  </a:lnTo>
                  <a:lnTo>
                    <a:pt x="177800" y="640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095"/>
            <p:cNvSpPr/>
            <p:nvPr>
              <p:custDataLst>
                <p:tags r:id="rId45"/>
              </p:custDataLst>
            </p:nvPr>
          </p:nvSpPr>
          <p:spPr>
            <a:xfrm>
              <a:off x="1144294" y="3130811"/>
              <a:ext cx="5057" cy="228340"/>
            </a:xfrm>
            <a:custGeom>
              <a:avLst/>
              <a:gdLst/>
              <a:ahLst/>
              <a:cxnLst/>
              <a:rect l="0" t="0" r="0" b="0"/>
              <a:pathLst>
                <a:path w="5057" h="228340">
                  <a:moveTo>
                    <a:pt x="5056" y="6089"/>
                  </a:moveTo>
                  <a:lnTo>
                    <a:pt x="5056" y="6089"/>
                  </a:lnTo>
                  <a:lnTo>
                    <a:pt x="5056" y="0"/>
                  </a:lnTo>
                  <a:lnTo>
                    <a:pt x="5056" y="42462"/>
                  </a:lnTo>
                  <a:lnTo>
                    <a:pt x="5056" y="86600"/>
                  </a:lnTo>
                  <a:lnTo>
                    <a:pt x="5056" y="129976"/>
                  </a:lnTo>
                  <a:lnTo>
                    <a:pt x="4350" y="168855"/>
                  </a:lnTo>
                  <a:lnTo>
                    <a:pt x="0" y="210437"/>
                  </a:lnTo>
                  <a:lnTo>
                    <a:pt x="5056" y="2283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096"/>
            <p:cNvSpPr/>
            <p:nvPr>
              <p:custDataLst>
                <p:tags r:id="rId46"/>
              </p:custDataLst>
            </p:nvPr>
          </p:nvSpPr>
          <p:spPr>
            <a:xfrm>
              <a:off x="1008075" y="3411146"/>
              <a:ext cx="384679" cy="30521"/>
            </a:xfrm>
            <a:custGeom>
              <a:avLst/>
              <a:gdLst/>
              <a:ahLst/>
              <a:cxnLst/>
              <a:rect l="0" t="0" r="0" b="0"/>
              <a:pathLst>
                <a:path w="384679" h="30521">
                  <a:moveTo>
                    <a:pt x="26975" y="5154"/>
                  </a:moveTo>
                  <a:lnTo>
                    <a:pt x="26975" y="5154"/>
                  </a:lnTo>
                  <a:lnTo>
                    <a:pt x="1735" y="19459"/>
                  </a:lnTo>
                  <a:lnTo>
                    <a:pt x="270" y="21746"/>
                  </a:lnTo>
                  <a:lnTo>
                    <a:pt x="0" y="23977"/>
                  </a:lnTo>
                  <a:lnTo>
                    <a:pt x="525" y="26169"/>
                  </a:lnTo>
                  <a:lnTo>
                    <a:pt x="12397" y="28605"/>
                  </a:lnTo>
                  <a:lnTo>
                    <a:pt x="54513" y="30169"/>
                  </a:lnTo>
                  <a:lnTo>
                    <a:pt x="101221" y="30439"/>
                  </a:lnTo>
                  <a:lnTo>
                    <a:pt x="141794" y="30520"/>
                  </a:lnTo>
                  <a:lnTo>
                    <a:pt x="174432" y="28657"/>
                  </a:lnTo>
                  <a:lnTo>
                    <a:pt x="212456" y="24772"/>
                  </a:lnTo>
                  <a:lnTo>
                    <a:pt x="252874" y="18342"/>
                  </a:lnTo>
                  <a:lnTo>
                    <a:pt x="295070" y="13530"/>
                  </a:lnTo>
                  <a:lnTo>
                    <a:pt x="342634" y="6835"/>
                  </a:lnTo>
                  <a:lnTo>
                    <a:pt x="381496" y="0"/>
                  </a:lnTo>
                  <a:lnTo>
                    <a:pt x="384678" y="307"/>
                  </a:lnTo>
                  <a:lnTo>
                    <a:pt x="382575" y="51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97"/>
            <p:cNvSpPr/>
            <p:nvPr>
              <p:custDataLst>
                <p:tags r:id="rId47"/>
              </p:custDataLst>
            </p:nvPr>
          </p:nvSpPr>
          <p:spPr>
            <a:xfrm>
              <a:off x="1054100" y="3663950"/>
              <a:ext cx="114301" cy="24812"/>
            </a:xfrm>
            <a:custGeom>
              <a:avLst/>
              <a:gdLst/>
              <a:ahLst/>
              <a:cxnLst/>
              <a:rect l="0" t="0" r="0" b="0"/>
              <a:pathLst>
                <a:path w="114301" h="24812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6481" y="24811"/>
                  </a:lnTo>
                  <a:lnTo>
                    <a:pt x="28562" y="23402"/>
                  </a:lnTo>
                  <a:lnTo>
                    <a:pt x="71452" y="156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098"/>
            <p:cNvSpPr/>
            <p:nvPr>
              <p:custDataLst>
                <p:tags r:id="rId48"/>
              </p:custDataLst>
            </p:nvPr>
          </p:nvSpPr>
          <p:spPr>
            <a:xfrm>
              <a:off x="939800" y="3609491"/>
              <a:ext cx="19051" cy="130660"/>
            </a:xfrm>
            <a:custGeom>
              <a:avLst/>
              <a:gdLst/>
              <a:ahLst/>
              <a:cxnLst/>
              <a:rect l="0" t="0" r="0" b="0"/>
              <a:pathLst>
                <a:path w="19051" h="1306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5070" y="46669"/>
                  </a:lnTo>
                  <a:lnTo>
                    <a:pt x="11556" y="93789"/>
                  </a:lnTo>
                  <a:lnTo>
                    <a:pt x="19050" y="1306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8" name="SMARTInkShape-4099"/>
          <p:cNvSpPr/>
          <p:nvPr>
            <p:custDataLst>
              <p:tags r:id="rId2"/>
            </p:custDataLst>
          </p:nvPr>
        </p:nvSpPr>
        <p:spPr>
          <a:xfrm>
            <a:off x="457200" y="2631608"/>
            <a:ext cx="7268106" cy="1572093"/>
          </a:xfrm>
          <a:custGeom>
            <a:avLst/>
            <a:gdLst/>
            <a:ahLst/>
            <a:cxnLst/>
            <a:rect l="0" t="0" r="0" b="0"/>
            <a:pathLst>
              <a:path w="7268106" h="1572093">
                <a:moveTo>
                  <a:pt x="2178050" y="105242"/>
                </a:moveTo>
                <a:lnTo>
                  <a:pt x="2178050" y="105242"/>
                </a:lnTo>
                <a:lnTo>
                  <a:pt x="2222695" y="101871"/>
                </a:lnTo>
                <a:lnTo>
                  <a:pt x="2255277" y="98335"/>
                </a:lnTo>
                <a:lnTo>
                  <a:pt x="2289279" y="94411"/>
                </a:lnTo>
                <a:lnTo>
                  <a:pt x="2325557" y="90315"/>
                </a:lnTo>
                <a:lnTo>
                  <a:pt x="2366610" y="88024"/>
                </a:lnTo>
                <a:lnTo>
                  <a:pt x="2412138" y="86301"/>
                </a:lnTo>
                <a:lnTo>
                  <a:pt x="2437120" y="84854"/>
                </a:lnTo>
                <a:lnTo>
                  <a:pt x="2462947" y="83183"/>
                </a:lnTo>
                <a:lnTo>
                  <a:pt x="2491453" y="81364"/>
                </a:lnTo>
                <a:lnTo>
                  <a:pt x="2521747" y="79445"/>
                </a:lnTo>
                <a:lnTo>
                  <a:pt x="2553231" y="77461"/>
                </a:lnTo>
                <a:lnTo>
                  <a:pt x="2586215" y="75432"/>
                </a:lnTo>
                <a:lnTo>
                  <a:pt x="2620199" y="73375"/>
                </a:lnTo>
                <a:lnTo>
                  <a:pt x="2654849" y="71297"/>
                </a:lnTo>
                <a:lnTo>
                  <a:pt x="2688533" y="69206"/>
                </a:lnTo>
                <a:lnTo>
                  <a:pt x="2721572" y="67107"/>
                </a:lnTo>
                <a:lnTo>
                  <a:pt x="2754181" y="65002"/>
                </a:lnTo>
                <a:lnTo>
                  <a:pt x="2787210" y="62893"/>
                </a:lnTo>
                <a:lnTo>
                  <a:pt x="2820517" y="60782"/>
                </a:lnTo>
                <a:lnTo>
                  <a:pt x="2854012" y="58668"/>
                </a:lnTo>
                <a:lnTo>
                  <a:pt x="2886925" y="56554"/>
                </a:lnTo>
                <a:lnTo>
                  <a:pt x="2919450" y="54439"/>
                </a:lnTo>
                <a:lnTo>
                  <a:pt x="2951716" y="52323"/>
                </a:lnTo>
                <a:lnTo>
                  <a:pt x="2983811" y="50913"/>
                </a:lnTo>
                <a:lnTo>
                  <a:pt x="3015790" y="49973"/>
                </a:lnTo>
                <a:lnTo>
                  <a:pt x="3047693" y="49346"/>
                </a:lnTo>
                <a:lnTo>
                  <a:pt x="3079546" y="48222"/>
                </a:lnTo>
                <a:lnTo>
                  <a:pt x="3111364" y="46768"/>
                </a:lnTo>
                <a:lnTo>
                  <a:pt x="3143159" y="45093"/>
                </a:lnTo>
                <a:lnTo>
                  <a:pt x="3175645" y="43976"/>
                </a:lnTo>
                <a:lnTo>
                  <a:pt x="3208591" y="43231"/>
                </a:lnTo>
                <a:lnTo>
                  <a:pt x="3241844" y="42735"/>
                </a:lnTo>
                <a:lnTo>
                  <a:pt x="3274595" y="41698"/>
                </a:lnTo>
                <a:lnTo>
                  <a:pt x="3307014" y="40302"/>
                </a:lnTo>
                <a:lnTo>
                  <a:pt x="3339209" y="38665"/>
                </a:lnTo>
                <a:lnTo>
                  <a:pt x="3370550" y="37574"/>
                </a:lnTo>
                <a:lnTo>
                  <a:pt x="3401323" y="36847"/>
                </a:lnTo>
                <a:lnTo>
                  <a:pt x="3431715" y="36362"/>
                </a:lnTo>
                <a:lnTo>
                  <a:pt x="3462560" y="35333"/>
                </a:lnTo>
                <a:lnTo>
                  <a:pt x="3493707" y="33942"/>
                </a:lnTo>
                <a:lnTo>
                  <a:pt x="3525054" y="32308"/>
                </a:lnTo>
                <a:lnTo>
                  <a:pt x="3556536" y="31220"/>
                </a:lnTo>
                <a:lnTo>
                  <a:pt x="3588108" y="30494"/>
                </a:lnTo>
                <a:lnTo>
                  <a:pt x="3619738" y="30010"/>
                </a:lnTo>
                <a:lnTo>
                  <a:pt x="3651409" y="28982"/>
                </a:lnTo>
                <a:lnTo>
                  <a:pt x="3683106" y="27591"/>
                </a:lnTo>
                <a:lnTo>
                  <a:pt x="3714821" y="25958"/>
                </a:lnTo>
                <a:lnTo>
                  <a:pt x="3747252" y="24869"/>
                </a:lnTo>
                <a:lnTo>
                  <a:pt x="3780163" y="24143"/>
                </a:lnTo>
                <a:lnTo>
                  <a:pt x="3813392" y="23660"/>
                </a:lnTo>
                <a:lnTo>
                  <a:pt x="3845422" y="22632"/>
                </a:lnTo>
                <a:lnTo>
                  <a:pt x="3876654" y="21241"/>
                </a:lnTo>
                <a:lnTo>
                  <a:pt x="3907351" y="19607"/>
                </a:lnTo>
                <a:lnTo>
                  <a:pt x="3938402" y="18519"/>
                </a:lnTo>
                <a:lnTo>
                  <a:pt x="3969684" y="17794"/>
                </a:lnTo>
                <a:lnTo>
                  <a:pt x="4001123" y="17310"/>
                </a:lnTo>
                <a:lnTo>
                  <a:pt x="4032665" y="16987"/>
                </a:lnTo>
                <a:lnTo>
                  <a:pt x="4064277" y="16772"/>
                </a:lnTo>
                <a:lnTo>
                  <a:pt x="4095934" y="16629"/>
                </a:lnTo>
                <a:lnTo>
                  <a:pt x="4126917" y="15827"/>
                </a:lnTo>
                <a:lnTo>
                  <a:pt x="4157450" y="14588"/>
                </a:lnTo>
                <a:lnTo>
                  <a:pt x="4187684" y="13056"/>
                </a:lnTo>
                <a:lnTo>
                  <a:pt x="4217717" y="12035"/>
                </a:lnTo>
                <a:lnTo>
                  <a:pt x="4247616" y="11354"/>
                </a:lnTo>
                <a:lnTo>
                  <a:pt x="4277428" y="10900"/>
                </a:lnTo>
                <a:lnTo>
                  <a:pt x="4307179" y="9892"/>
                </a:lnTo>
                <a:lnTo>
                  <a:pt x="4336892" y="8514"/>
                </a:lnTo>
                <a:lnTo>
                  <a:pt x="4366578" y="6890"/>
                </a:lnTo>
                <a:lnTo>
                  <a:pt x="4396246" y="5807"/>
                </a:lnTo>
                <a:lnTo>
                  <a:pt x="4425903" y="5086"/>
                </a:lnTo>
                <a:lnTo>
                  <a:pt x="4455552" y="4604"/>
                </a:lnTo>
                <a:lnTo>
                  <a:pt x="4483784" y="4284"/>
                </a:lnTo>
                <a:lnTo>
                  <a:pt x="4511073" y="4070"/>
                </a:lnTo>
                <a:lnTo>
                  <a:pt x="4537732" y="3927"/>
                </a:lnTo>
                <a:lnTo>
                  <a:pt x="4566088" y="3832"/>
                </a:lnTo>
                <a:lnTo>
                  <a:pt x="4595575" y="3769"/>
                </a:lnTo>
                <a:lnTo>
                  <a:pt x="4625817" y="3726"/>
                </a:lnTo>
                <a:lnTo>
                  <a:pt x="4654444" y="2993"/>
                </a:lnTo>
                <a:lnTo>
                  <a:pt x="4681996" y="1798"/>
                </a:lnTo>
                <a:lnTo>
                  <a:pt x="4708831" y="296"/>
                </a:lnTo>
                <a:lnTo>
                  <a:pt x="4736598" y="0"/>
                </a:lnTo>
                <a:lnTo>
                  <a:pt x="4764987" y="509"/>
                </a:lnTo>
                <a:lnTo>
                  <a:pt x="4793792" y="1553"/>
                </a:lnTo>
                <a:lnTo>
                  <a:pt x="4822167" y="2249"/>
                </a:lnTo>
                <a:lnTo>
                  <a:pt x="4850255" y="2714"/>
                </a:lnTo>
                <a:lnTo>
                  <a:pt x="4878154" y="3023"/>
                </a:lnTo>
                <a:lnTo>
                  <a:pt x="4905925" y="3229"/>
                </a:lnTo>
                <a:lnTo>
                  <a:pt x="4933610" y="3367"/>
                </a:lnTo>
                <a:lnTo>
                  <a:pt x="4961240" y="3459"/>
                </a:lnTo>
                <a:lnTo>
                  <a:pt x="4989538" y="3520"/>
                </a:lnTo>
                <a:lnTo>
                  <a:pt x="5018281" y="3560"/>
                </a:lnTo>
                <a:lnTo>
                  <a:pt x="5047321" y="3588"/>
                </a:lnTo>
                <a:lnTo>
                  <a:pt x="5075146" y="4311"/>
                </a:lnTo>
                <a:lnTo>
                  <a:pt x="5102165" y="5499"/>
                </a:lnTo>
                <a:lnTo>
                  <a:pt x="5128643" y="6997"/>
                </a:lnTo>
                <a:lnTo>
                  <a:pt x="5154762" y="7995"/>
                </a:lnTo>
                <a:lnTo>
                  <a:pt x="5180641" y="8661"/>
                </a:lnTo>
                <a:lnTo>
                  <a:pt x="5206361" y="9105"/>
                </a:lnTo>
                <a:lnTo>
                  <a:pt x="5232679" y="10106"/>
                </a:lnTo>
                <a:lnTo>
                  <a:pt x="5259398" y="11479"/>
                </a:lnTo>
                <a:lnTo>
                  <a:pt x="5286380" y="13100"/>
                </a:lnTo>
                <a:lnTo>
                  <a:pt x="5312132" y="14181"/>
                </a:lnTo>
                <a:lnTo>
                  <a:pt x="5337061" y="14901"/>
                </a:lnTo>
                <a:lnTo>
                  <a:pt x="5361440" y="15382"/>
                </a:lnTo>
                <a:lnTo>
                  <a:pt x="5386160" y="15702"/>
                </a:lnTo>
                <a:lnTo>
                  <a:pt x="5411107" y="15915"/>
                </a:lnTo>
                <a:lnTo>
                  <a:pt x="5436203" y="16057"/>
                </a:lnTo>
                <a:lnTo>
                  <a:pt x="5482904" y="18097"/>
                </a:lnTo>
                <a:lnTo>
                  <a:pt x="5527884" y="21355"/>
                </a:lnTo>
                <a:lnTo>
                  <a:pt x="5573747" y="25155"/>
                </a:lnTo>
                <a:lnTo>
                  <a:pt x="5616237" y="29196"/>
                </a:lnTo>
                <a:lnTo>
                  <a:pt x="5656289" y="32638"/>
                </a:lnTo>
                <a:lnTo>
                  <a:pt x="5695256" y="34168"/>
                </a:lnTo>
                <a:lnTo>
                  <a:pt x="5729978" y="36730"/>
                </a:lnTo>
                <a:lnTo>
                  <a:pt x="5777293" y="42138"/>
                </a:lnTo>
                <a:lnTo>
                  <a:pt x="5820711" y="48209"/>
                </a:lnTo>
                <a:lnTo>
                  <a:pt x="5860386" y="54477"/>
                </a:lnTo>
                <a:lnTo>
                  <a:pt x="5898954" y="60802"/>
                </a:lnTo>
                <a:lnTo>
                  <a:pt x="5944718" y="69027"/>
                </a:lnTo>
                <a:lnTo>
                  <a:pt x="5982198" y="75741"/>
                </a:lnTo>
                <a:lnTo>
                  <a:pt x="6020021" y="81077"/>
                </a:lnTo>
                <a:lnTo>
                  <a:pt x="6059879" y="85800"/>
                </a:lnTo>
                <a:lnTo>
                  <a:pt x="6101114" y="90251"/>
                </a:lnTo>
                <a:lnTo>
                  <a:pt x="6142958" y="94581"/>
                </a:lnTo>
                <a:lnTo>
                  <a:pt x="6189326" y="97615"/>
                </a:lnTo>
                <a:lnTo>
                  <a:pt x="6223321" y="100205"/>
                </a:lnTo>
                <a:lnTo>
                  <a:pt x="6258420" y="103709"/>
                </a:lnTo>
                <a:lnTo>
                  <a:pt x="6301541" y="109648"/>
                </a:lnTo>
                <a:lnTo>
                  <a:pt x="6337872" y="113785"/>
                </a:lnTo>
                <a:lnTo>
                  <a:pt x="6377764" y="116710"/>
                </a:lnTo>
                <a:lnTo>
                  <a:pt x="6409376" y="119276"/>
                </a:lnTo>
                <a:lnTo>
                  <a:pt x="6447651" y="122768"/>
                </a:lnTo>
                <a:lnTo>
                  <a:pt x="6490533" y="126672"/>
                </a:lnTo>
                <a:lnTo>
                  <a:pt x="6526053" y="130759"/>
                </a:lnTo>
                <a:lnTo>
                  <a:pt x="6569851" y="135145"/>
                </a:lnTo>
                <a:lnTo>
                  <a:pt x="6611520" y="138326"/>
                </a:lnTo>
                <a:lnTo>
                  <a:pt x="6653265" y="143737"/>
                </a:lnTo>
                <a:lnTo>
                  <a:pt x="6694326" y="147928"/>
                </a:lnTo>
                <a:lnTo>
                  <a:pt x="6737772" y="151051"/>
                </a:lnTo>
                <a:lnTo>
                  <a:pt x="6781926" y="156445"/>
                </a:lnTo>
                <a:lnTo>
                  <a:pt x="6828168" y="160630"/>
                </a:lnTo>
                <a:lnTo>
                  <a:pt x="6873855" y="163751"/>
                </a:lnTo>
                <a:lnTo>
                  <a:pt x="6914204" y="169145"/>
                </a:lnTo>
                <a:lnTo>
                  <a:pt x="6952969" y="175211"/>
                </a:lnTo>
                <a:lnTo>
                  <a:pt x="6982053" y="180084"/>
                </a:lnTo>
                <a:lnTo>
                  <a:pt x="7020850" y="186953"/>
                </a:lnTo>
                <a:lnTo>
                  <a:pt x="7058318" y="194710"/>
                </a:lnTo>
                <a:lnTo>
                  <a:pt x="7105501" y="207011"/>
                </a:lnTo>
                <a:lnTo>
                  <a:pt x="7145587" y="221473"/>
                </a:lnTo>
                <a:lnTo>
                  <a:pt x="7186863" y="239164"/>
                </a:lnTo>
                <a:lnTo>
                  <a:pt x="7225252" y="260734"/>
                </a:lnTo>
                <a:lnTo>
                  <a:pt x="7245038" y="287721"/>
                </a:lnTo>
                <a:lnTo>
                  <a:pt x="7264208" y="333355"/>
                </a:lnTo>
                <a:lnTo>
                  <a:pt x="7268105" y="366310"/>
                </a:lnTo>
                <a:lnTo>
                  <a:pt x="7266517" y="400013"/>
                </a:lnTo>
                <a:lnTo>
                  <a:pt x="7265026" y="441799"/>
                </a:lnTo>
                <a:lnTo>
                  <a:pt x="7262796" y="474721"/>
                </a:lnTo>
                <a:lnTo>
                  <a:pt x="7258042" y="513578"/>
                </a:lnTo>
                <a:lnTo>
                  <a:pt x="7248875" y="556717"/>
                </a:lnTo>
                <a:lnTo>
                  <a:pt x="7241507" y="592353"/>
                </a:lnTo>
                <a:lnTo>
                  <a:pt x="7233393" y="636216"/>
                </a:lnTo>
                <a:lnTo>
                  <a:pt x="7228402" y="676023"/>
                </a:lnTo>
                <a:lnTo>
                  <a:pt x="7225040" y="714628"/>
                </a:lnTo>
                <a:lnTo>
                  <a:pt x="7221458" y="752879"/>
                </a:lnTo>
                <a:lnTo>
                  <a:pt x="7218515" y="791023"/>
                </a:lnTo>
                <a:lnTo>
                  <a:pt x="7213174" y="829137"/>
                </a:lnTo>
                <a:lnTo>
                  <a:pt x="7209005" y="867240"/>
                </a:lnTo>
                <a:lnTo>
                  <a:pt x="7204007" y="914749"/>
                </a:lnTo>
                <a:lnTo>
                  <a:pt x="7198046" y="952562"/>
                </a:lnTo>
                <a:lnTo>
                  <a:pt x="7193046" y="983479"/>
                </a:lnTo>
                <a:lnTo>
                  <a:pt x="7186592" y="1018856"/>
                </a:lnTo>
                <a:lnTo>
                  <a:pt x="7179018" y="1058098"/>
                </a:lnTo>
                <a:lnTo>
                  <a:pt x="7170948" y="1099057"/>
                </a:lnTo>
                <a:lnTo>
                  <a:pt x="7161843" y="1141558"/>
                </a:lnTo>
                <a:lnTo>
                  <a:pt x="7148082" y="1185568"/>
                </a:lnTo>
                <a:lnTo>
                  <a:pt x="7132193" y="1227813"/>
                </a:lnTo>
                <a:lnTo>
                  <a:pt x="7105876" y="1269607"/>
                </a:lnTo>
                <a:lnTo>
                  <a:pt x="7067569" y="1314758"/>
                </a:lnTo>
                <a:lnTo>
                  <a:pt x="7029193" y="1344244"/>
                </a:lnTo>
                <a:lnTo>
                  <a:pt x="6982571" y="1370369"/>
                </a:lnTo>
                <a:lnTo>
                  <a:pt x="6936851" y="1388693"/>
                </a:lnTo>
                <a:lnTo>
                  <a:pt x="6892025" y="1406509"/>
                </a:lnTo>
                <a:lnTo>
                  <a:pt x="6846758" y="1420333"/>
                </a:lnTo>
                <a:lnTo>
                  <a:pt x="6814433" y="1426562"/>
                </a:lnTo>
                <a:lnTo>
                  <a:pt x="6781251" y="1433564"/>
                </a:lnTo>
                <a:lnTo>
                  <a:pt x="6746278" y="1441379"/>
                </a:lnTo>
                <a:lnTo>
                  <a:pt x="6707216" y="1449557"/>
                </a:lnTo>
                <a:lnTo>
                  <a:pt x="6666337" y="1456013"/>
                </a:lnTo>
                <a:lnTo>
                  <a:pt x="6623945" y="1461235"/>
                </a:lnTo>
                <a:lnTo>
                  <a:pt x="6579234" y="1465907"/>
                </a:lnTo>
                <a:lnTo>
                  <a:pt x="6531609" y="1470336"/>
                </a:lnTo>
                <a:lnTo>
                  <a:pt x="6507056" y="1472504"/>
                </a:lnTo>
                <a:lnTo>
                  <a:pt x="6482926" y="1473950"/>
                </a:lnTo>
                <a:lnTo>
                  <a:pt x="6435419" y="1475557"/>
                </a:lnTo>
                <a:lnTo>
                  <a:pt x="6410474" y="1476691"/>
                </a:lnTo>
                <a:lnTo>
                  <a:pt x="6384671" y="1478152"/>
                </a:lnTo>
                <a:lnTo>
                  <a:pt x="6358297" y="1479832"/>
                </a:lnTo>
                <a:lnTo>
                  <a:pt x="6330837" y="1480952"/>
                </a:lnTo>
                <a:lnTo>
                  <a:pt x="6302653" y="1481699"/>
                </a:lnTo>
                <a:lnTo>
                  <a:pt x="6273984" y="1482196"/>
                </a:lnTo>
                <a:lnTo>
                  <a:pt x="6245700" y="1482528"/>
                </a:lnTo>
                <a:lnTo>
                  <a:pt x="6217672" y="1482749"/>
                </a:lnTo>
                <a:lnTo>
                  <a:pt x="6189815" y="1482897"/>
                </a:lnTo>
                <a:lnTo>
                  <a:pt x="6160660" y="1483701"/>
                </a:lnTo>
                <a:lnTo>
                  <a:pt x="6130640" y="1484942"/>
                </a:lnTo>
                <a:lnTo>
                  <a:pt x="6100043" y="1486476"/>
                </a:lnTo>
                <a:lnTo>
                  <a:pt x="6069062" y="1487498"/>
                </a:lnTo>
                <a:lnTo>
                  <a:pt x="6037825" y="1488179"/>
                </a:lnTo>
                <a:lnTo>
                  <a:pt x="6006416" y="1488634"/>
                </a:lnTo>
                <a:lnTo>
                  <a:pt x="5974895" y="1489642"/>
                </a:lnTo>
                <a:lnTo>
                  <a:pt x="5943295" y="1491020"/>
                </a:lnTo>
                <a:lnTo>
                  <a:pt x="5911647" y="1492644"/>
                </a:lnTo>
                <a:lnTo>
                  <a:pt x="5879259" y="1493726"/>
                </a:lnTo>
                <a:lnTo>
                  <a:pt x="5846380" y="1494448"/>
                </a:lnTo>
                <a:lnTo>
                  <a:pt x="5813169" y="1494929"/>
                </a:lnTo>
                <a:lnTo>
                  <a:pt x="5779739" y="1495956"/>
                </a:lnTo>
                <a:lnTo>
                  <a:pt x="5746166" y="1497346"/>
                </a:lnTo>
                <a:lnTo>
                  <a:pt x="5712493" y="1498977"/>
                </a:lnTo>
                <a:lnTo>
                  <a:pt x="5678757" y="1500771"/>
                </a:lnTo>
                <a:lnTo>
                  <a:pt x="5644978" y="1502672"/>
                </a:lnTo>
                <a:lnTo>
                  <a:pt x="5611167" y="1504645"/>
                </a:lnTo>
                <a:lnTo>
                  <a:pt x="5576634" y="1506666"/>
                </a:lnTo>
                <a:lnTo>
                  <a:pt x="5541617" y="1508720"/>
                </a:lnTo>
                <a:lnTo>
                  <a:pt x="5506278" y="1510793"/>
                </a:lnTo>
                <a:lnTo>
                  <a:pt x="5471430" y="1512176"/>
                </a:lnTo>
                <a:lnTo>
                  <a:pt x="5436909" y="1513098"/>
                </a:lnTo>
                <a:lnTo>
                  <a:pt x="5402606" y="1513713"/>
                </a:lnTo>
                <a:lnTo>
                  <a:pt x="5367743" y="1514828"/>
                </a:lnTo>
                <a:lnTo>
                  <a:pt x="5332506" y="1516277"/>
                </a:lnTo>
                <a:lnTo>
                  <a:pt x="5297021" y="1517949"/>
                </a:lnTo>
                <a:lnTo>
                  <a:pt x="5261369" y="1519769"/>
                </a:lnTo>
                <a:lnTo>
                  <a:pt x="5225607" y="1521687"/>
                </a:lnTo>
                <a:lnTo>
                  <a:pt x="5189772" y="1523672"/>
                </a:lnTo>
                <a:lnTo>
                  <a:pt x="5153887" y="1525701"/>
                </a:lnTo>
                <a:lnTo>
                  <a:pt x="5117969" y="1527759"/>
                </a:lnTo>
                <a:lnTo>
                  <a:pt x="5082029" y="1529836"/>
                </a:lnTo>
                <a:lnTo>
                  <a:pt x="5046780" y="1531222"/>
                </a:lnTo>
                <a:lnTo>
                  <a:pt x="5011993" y="1532145"/>
                </a:lnTo>
                <a:lnTo>
                  <a:pt x="4977511" y="1532761"/>
                </a:lnTo>
                <a:lnTo>
                  <a:pt x="4942530" y="1533877"/>
                </a:lnTo>
                <a:lnTo>
                  <a:pt x="4907214" y="1535326"/>
                </a:lnTo>
                <a:lnTo>
                  <a:pt x="4871676" y="1536998"/>
                </a:lnTo>
                <a:lnTo>
                  <a:pt x="4835284" y="1538113"/>
                </a:lnTo>
                <a:lnTo>
                  <a:pt x="4798323" y="1538856"/>
                </a:lnTo>
                <a:lnTo>
                  <a:pt x="4760981" y="1539351"/>
                </a:lnTo>
                <a:lnTo>
                  <a:pt x="4724799" y="1540387"/>
                </a:lnTo>
                <a:lnTo>
                  <a:pt x="4689388" y="1541783"/>
                </a:lnTo>
                <a:lnTo>
                  <a:pt x="4654492" y="1543419"/>
                </a:lnTo>
                <a:lnTo>
                  <a:pt x="4619234" y="1544510"/>
                </a:lnTo>
                <a:lnTo>
                  <a:pt x="4583733" y="1545237"/>
                </a:lnTo>
                <a:lnTo>
                  <a:pt x="4548072" y="1545722"/>
                </a:lnTo>
                <a:lnTo>
                  <a:pt x="4511598" y="1546045"/>
                </a:lnTo>
                <a:lnTo>
                  <a:pt x="4474582" y="1546261"/>
                </a:lnTo>
                <a:lnTo>
                  <a:pt x="4437205" y="1546404"/>
                </a:lnTo>
                <a:lnTo>
                  <a:pt x="4400291" y="1547206"/>
                </a:lnTo>
                <a:lnTo>
                  <a:pt x="4363689" y="1548446"/>
                </a:lnTo>
                <a:lnTo>
                  <a:pt x="4327293" y="1549978"/>
                </a:lnTo>
                <a:lnTo>
                  <a:pt x="4290328" y="1550999"/>
                </a:lnTo>
                <a:lnTo>
                  <a:pt x="4252986" y="1551680"/>
                </a:lnTo>
                <a:lnTo>
                  <a:pt x="4215390" y="1552134"/>
                </a:lnTo>
                <a:lnTo>
                  <a:pt x="4177627" y="1553142"/>
                </a:lnTo>
                <a:lnTo>
                  <a:pt x="4139752" y="1554520"/>
                </a:lnTo>
                <a:lnTo>
                  <a:pt x="4101801" y="1556144"/>
                </a:lnTo>
                <a:lnTo>
                  <a:pt x="4063801" y="1557227"/>
                </a:lnTo>
                <a:lnTo>
                  <a:pt x="4025767" y="1557948"/>
                </a:lnTo>
                <a:lnTo>
                  <a:pt x="3987711" y="1558429"/>
                </a:lnTo>
                <a:lnTo>
                  <a:pt x="3949641" y="1559456"/>
                </a:lnTo>
                <a:lnTo>
                  <a:pt x="3911560" y="1560845"/>
                </a:lnTo>
                <a:lnTo>
                  <a:pt x="3873474" y="1562478"/>
                </a:lnTo>
                <a:lnTo>
                  <a:pt x="3835382" y="1563565"/>
                </a:lnTo>
                <a:lnTo>
                  <a:pt x="3797288" y="1564291"/>
                </a:lnTo>
                <a:lnTo>
                  <a:pt x="3759192" y="1564774"/>
                </a:lnTo>
                <a:lnTo>
                  <a:pt x="3720389" y="1565097"/>
                </a:lnTo>
                <a:lnTo>
                  <a:pt x="3681115" y="1565312"/>
                </a:lnTo>
                <a:lnTo>
                  <a:pt x="3641527" y="1565455"/>
                </a:lnTo>
                <a:lnTo>
                  <a:pt x="3602434" y="1566256"/>
                </a:lnTo>
                <a:lnTo>
                  <a:pt x="3563673" y="1567496"/>
                </a:lnTo>
                <a:lnTo>
                  <a:pt x="3525132" y="1569028"/>
                </a:lnTo>
                <a:lnTo>
                  <a:pt x="3486738" y="1570049"/>
                </a:lnTo>
                <a:lnTo>
                  <a:pt x="3448442" y="1570730"/>
                </a:lnTo>
                <a:lnTo>
                  <a:pt x="3410211" y="1571184"/>
                </a:lnTo>
                <a:lnTo>
                  <a:pt x="3372024" y="1571487"/>
                </a:lnTo>
                <a:lnTo>
                  <a:pt x="3333866" y="1571688"/>
                </a:lnTo>
                <a:lnTo>
                  <a:pt x="3295727" y="1571823"/>
                </a:lnTo>
                <a:lnTo>
                  <a:pt x="3258307" y="1571207"/>
                </a:lnTo>
                <a:lnTo>
                  <a:pt x="3221366" y="1570091"/>
                </a:lnTo>
                <a:lnTo>
                  <a:pt x="3184744" y="1568641"/>
                </a:lnTo>
                <a:lnTo>
                  <a:pt x="3148335" y="1567675"/>
                </a:lnTo>
                <a:lnTo>
                  <a:pt x="3112067" y="1567030"/>
                </a:lnTo>
                <a:lnTo>
                  <a:pt x="3075895" y="1566601"/>
                </a:lnTo>
                <a:lnTo>
                  <a:pt x="3039785" y="1566315"/>
                </a:lnTo>
                <a:lnTo>
                  <a:pt x="3003718" y="1566124"/>
                </a:lnTo>
                <a:lnTo>
                  <a:pt x="2967679" y="1565995"/>
                </a:lnTo>
                <a:lnTo>
                  <a:pt x="2932364" y="1565206"/>
                </a:lnTo>
                <a:lnTo>
                  <a:pt x="2897531" y="1563974"/>
                </a:lnTo>
                <a:lnTo>
                  <a:pt x="2863021" y="1562446"/>
                </a:lnTo>
                <a:lnTo>
                  <a:pt x="2828019" y="1560723"/>
                </a:lnTo>
                <a:lnTo>
                  <a:pt x="2792691" y="1558868"/>
                </a:lnTo>
                <a:lnTo>
                  <a:pt x="2757144" y="1556926"/>
                </a:lnTo>
                <a:lnTo>
                  <a:pt x="2722862" y="1555631"/>
                </a:lnTo>
                <a:lnTo>
                  <a:pt x="2689425" y="1554768"/>
                </a:lnTo>
                <a:lnTo>
                  <a:pt x="2656550" y="1554192"/>
                </a:lnTo>
                <a:lnTo>
                  <a:pt x="2623345" y="1553809"/>
                </a:lnTo>
                <a:lnTo>
                  <a:pt x="2589919" y="1553553"/>
                </a:lnTo>
                <a:lnTo>
                  <a:pt x="2556346" y="1553383"/>
                </a:lnTo>
                <a:lnTo>
                  <a:pt x="2521969" y="1552564"/>
                </a:lnTo>
                <a:lnTo>
                  <a:pt x="2487057" y="1551312"/>
                </a:lnTo>
                <a:lnTo>
                  <a:pt x="2451788" y="1549772"/>
                </a:lnTo>
                <a:lnTo>
                  <a:pt x="2416987" y="1548745"/>
                </a:lnTo>
                <a:lnTo>
                  <a:pt x="2382497" y="1548061"/>
                </a:lnTo>
                <a:lnTo>
                  <a:pt x="2348214" y="1547604"/>
                </a:lnTo>
                <a:lnTo>
                  <a:pt x="2314776" y="1546594"/>
                </a:lnTo>
                <a:lnTo>
                  <a:pt x="2281901" y="1545216"/>
                </a:lnTo>
                <a:lnTo>
                  <a:pt x="2249400" y="1543591"/>
                </a:lnTo>
                <a:lnTo>
                  <a:pt x="2216445" y="1542508"/>
                </a:lnTo>
                <a:lnTo>
                  <a:pt x="2183186" y="1541786"/>
                </a:lnTo>
                <a:lnTo>
                  <a:pt x="2149724" y="1541304"/>
                </a:lnTo>
                <a:lnTo>
                  <a:pt x="2116832" y="1540984"/>
                </a:lnTo>
                <a:lnTo>
                  <a:pt x="2084322" y="1540770"/>
                </a:lnTo>
                <a:lnTo>
                  <a:pt x="2052064" y="1540626"/>
                </a:lnTo>
                <a:lnTo>
                  <a:pt x="2019976" y="1541237"/>
                </a:lnTo>
                <a:lnTo>
                  <a:pt x="1988001" y="1542350"/>
                </a:lnTo>
                <a:lnTo>
                  <a:pt x="1956100" y="1543797"/>
                </a:lnTo>
                <a:lnTo>
                  <a:pt x="1923545" y="1544762"/>
                </a:lnTo>
                <a:lnTo>
                  <a:pt x="1890552" y="1545406"/>
                </a:lnTo>
                <a:lnTo>
                  <a:pt x="1857268" y="1545834"/>
                </a:lnTo>
                <a:lnTo>
                  <a:pt x="1824495" y="1546120"/>
                </a:lnTo>
                <a:lnTo>
                  <a:pt x="1792064" y="1546310"/>
                </a:lnTo>
                <a:lnTo>
                  <a:pt x="1759859" y="1546439"/>
                </a:lnTo>
                <a:lnTo>
                  <a:pt x="1727806" y="1547228"/>
                </a:lnTo>
                <a:lnTo>
                  <a:pt x="1695854" y="1548460"/>
                </a:lnTo>
                <a:lnTo>
                  <a:pt x="1663969" y="1549988"/>
                </a:lnTo>
                <a:lnTo>
                  <a:pt x="1632835" y="1551005"/>
                </a:lnTo>
                <a:lnTo>
                  <a:pt x="1602201" y="1551684"/>
                </a:lnTo>
                <a:lnTo>
                  <a:pt x="1571901" y="1552137"/>
                </a:lnTo>
                <a:lnTo>
                  <a:pt x="1541823" y="1553144"/>
                </a:lnTo>
                <a:lnTo>
                  <a:pt x="1511893" y="1554521"/>
                </a:lnTo>
                <a:lnTo>
                  <a:pt x="1482062" y="1556145"/>
                </a:lnTo>
                <a:lnTo>
                  <a:pt x="1452297" y="1557933"/>
                </a:lnTo>
                <a:lnTo>
                  <a:pt x="1422575" y="1559830"/>
                </a:lnTo>
                <a:lnTo>
                  <a:pt x="1392884" y="1561801"/>
                </a:lnTo>
                <a:lnTo>
                  <a:pt x="1363917" y="1563114"/>
                </a:lnTo>
                <a:lnTo>
                  <a:pt x="1335434" y="1563991"/>
                </a:lnTo>
                <a:lnTo>
                  <a:pt x="1307273" y="1564574"/>
                </a:lnTo>
                <a:lnTo>
                  <a:pt x="1279326" y="1564963"/>
                </a:lnTo>
                <a:lnTo>
                  <a:pt x="1251523" y="1565223"/>
                </a:lnTo>
                <a:lnTo>
                  <a:pt x="1223815" y="1565396"/>
                </a:lnTo>
                <a:lnTo>
                  <a:pt x="1196171" y="1566217"/>
                </a:lnTo>
                <a:lnTo>
                  <a:pt x="1168570" y="1567469"/>
                </a:lnTo>
                <a:lnTo>
                  <a:pt x="1140997" y="1569010"/>
                </a:lnTo>
                <a:lnTo>
                  <a:pt x="1114853" y="1570038"/>
                </a:lnTo>
                <a:lnTo>
                  <a:pt x="1089663" y="1570723"/>
                </a:lnTo>
                <a:lnTo>
                  <a:pt x="1065109" y="1571179"/>
                </a:lnTo>
                <a:lnTo>
                  <a:pt x="1040978" y="1571483"/>
                </a:lnTo>
                <a:lnTo>
                  <a:pt x="993470" y="1571821"/>
                </a:lnTo>
                <a:lnTo>
                  <a:pt x="946485" y="1571971"/>
                </a:lnTo>
                <a:lnTo>
                  <a:pt x="900438" y="1572039"/>
                </a:lnTo>
                <a:lnTo>
                  <a:pt x="856454" y="1572068"/>
                </a:lnTo>
                <a:lnTo>
                  <a:pt x="813387" y="1572082"/>
                </a:lnTo>
                <a:lnTo>
                  <a:pt x="770727" y="1572087"/>
                </a:lnTo>
                <a:lnTo>
                  <a:pt x="728249" y="1572090"/>
                </a:lnTo>
                <a:lnTo>
                  <a:pt x="689614" y="1572091"/>
                </a:lnTo>
                <a:lnTo>
                  <a:pt x="652923" y="1572091"/>
                </a:lnTo>
                <a:lnTo>
                  <a:pt x="615449" y="1572092"/>
                </a:lnTo>
                <a:lnTo>
                  <a:pt x="579509" y="1572092"/>
                </a:lnTo>
                <a:lnTo>
                  <a:pt x="545426" y="1572092"/>
                </a:lnTo>
                <a:lnTo>
                  <a:pt x="498471" y="1572092"/>
                </a:lnTo>
                <a:lnTo>
                  <a:pt x="453985" y="1572092"/>
                </a:lnTo>
                <a:lnTo>
                  <a:pt x="413679" y="1572092"/>
                </a:lnTo>
                <a:lnTo>
                  <a:pt x="374925" y="1572092"/>
                </a:lnTo>
                <a:lnTo>
                  <a:pt x="333809" y="1572092"/>
                </a:lnTo>
                <a:lnTo>
                  <a:pt x="297702" y="1572092"/>
                </a:lnTo>
                <a:lnTo>
                  <a:pt x="261899" y="1570210"/>
                </a:lnTo>
                <a:lnTo>
                  <a:pt x="219416" y="1567066"/>
                </a:lnTo>
                <a:lnTo>
                  <a:pt x="175986" y="1566003"/>
                </a:lnTo>
                <a:lnTo>
                  <a:pt x="133828" y="1556360"/>
                </a:lnTo>
                <a:lnTo>
                  <a:pt x="86471" y="1536790"/>
                </a:lnTo>
                <a:lnTo>
                  <a:pt x="66073" y="1520239"/>
                </a:lnTo>
                <a:lnTo>
                  <a:pt x="46209" y="1482661"/>
                </a:lnTo>
                <a:lnTo>
                  <a:pt x="30268" y="1436677"/>
                </a:lnTo>
                <a:lnTo>
                  <a:pt x="22687" y="1396581"/>
                </a:lnTo>
                <a:lnTo>
                  <a:pt x="19422" y="1358203"/>
                </a:lnTo>
                <a:lnTo>
                  <a:pt x="16158" y="1322984"/>
                </a:lnTo>
                <a:lnTo>
                  <a:pt x="10354" y="1276972"/>
                </a:lnTo>
                <a:lnTo>
                  <a:pt x="7536" y="1236528"/>
                </a:lnTo>
                <a:lnTo>
                  <a:pt x="6701" y="1197734"/>
                </a:lnTo>
                <a:lnTo>
                  <a:pt x="6454" y="1152687"/>
                </a:lnTo>
                <a:lnTo>
                  <a:pt x="6381" y="1106962"/>
                </a:lnTo>
                <a:lnTo>
                  <a:pt x="2988" y="1062134"/>
                </a:lnTo>
                <a:lnTo>
                  <a:pt x="1328" y="1030530"/>
                </a:lnTo>
                <a:lnTo>
                  <a:pt x="590" y="997670"/>
                </a:lnTo>
                <a:lnTo>
                  <a:pt x="262" y="964251"/>
                </a:lnTo>
                <a:lnTo>
                  <a:pt x="78" y="917074"/>
                </a:lnTo>
                <a:lnTo>
                  <a:pt x="34" y="884921"/>
                </a:lnTo>
                <a:lnTo>
                  <a:pt x="15" y="851816"/>
                </a:lnTo>
                <a:lnTo>
                  <a:pt x="7" y="818288"/>
                </a:lnTo>
                <a:lnTo>
                  <a:pt x="2" y="771049"/>
                </a:lnTo>
                <a:lnTo>
                  <a:pt x="1" y="725773"/>
                </a:lnTo>
                <a:lnTo>
                  <a:pt x="0" y="681079"/>
                </a:lnTo>
                <a:lnTo>
                  <a:pt x="3371" y="636556"/>
                </a:lnTo>
                <a:lnTo>
                  <a:pt x="8838" y="595455"/>
                </a:lnTo>
                <a:lnTo>
                  <a:pt x="14927" y="556466"/>
                </a:lnTo>
                <a:lnTo>
                  <a:pt x="17828" y="521474"/>
                </a:lnTo>
                <a:lnTo>
                  <a:pt x="22270" y="490142"/>
                </a:lnTo>
                <a:lnTo>
                  <a:pt x="28948" y="456225"/>
                </a:lnTo>
                <a:lnTo>
                  <a:pt x="41346" y="414475"/>
                </a:lnTo>
                <a:lnTo>
                  <a:pt x="52243" y="380967"/>
                </a:lnTo>
                <a:lnTo>
                  <a:pt x="70277" y="343258"/>
                </a:lnTo>
                <a:lnTo>
                  <a:pt x="99775" y="296425"/>
                </a:lnTo>
                <a:lnTo>
                  <a:pt x="112783" y="277701"/>
                </a:lnTo>
                <a:lnTo>
                  <a:pt x="147874" y="244065"/>
                </a:lnTo>
                <a:lnTo>
                  <a:pt x="187434" y="213560"/>
                </a:lnTo>
                <a:lnTo>
                  <a:pt x="229040" y="189537"/>
                </a:lnTo>
                <a:lnTo>
                  <a:pt x="267649" y="171203"/>
                </a:lnTo>
                <a:lnTo>
                  <a:pt x="307522" y="153993"/>
                </a:lnTo>
                <a:lnTo>
                  <a:pt x="351251" y="138887"/>
                </a:lnTo>
                <a:lnTo>
                  <a:pt x="387943" y="131204"/>
                </a:lnTo>
                <a:lnTo>
                  <a:pt x="425626" y="124459"/>
                </a:lnTo>
                <a:lnTo>
                  <a:pt x="465484" y="119873"/>
                </a:lnTo>
                <a:lnTo>
                  <a:pt x="506691" y="116632"/>
                </a:lnTo>
                <a:lnTo>
                  <a:pt x="547594" y="111204"/>
                </a:lnTo>
                <a:lnTo>
                  <a:pt x="590993" y="107008"/>
                </a:lnTo>
                <a:lnTo>
                  <a:pt x="637013" y="103884"/>
                </a:lnTo>
                <a:lnTo>
                  <a:pt x="684515" y="100371"/>
                </a:lnTo>
                <a:lnTo>
                  <a:pt x="731751" y="97449"/>
                </a:lnTo>
                <a:lnTo>
                  <a:pt x="764784" y="94723"/>
                </a:lnTo>
                <a:lnTo>
                  <a:pt x="798280" y="93511"/>
                </a:lnTo>
                <a:lnTo>
                  <a:pt x="831982" y="91092"/>
                </a:lnTo>
                <a:lnTo>
                  <a:pt x="865775" y="88370"/>
                </a:lnTo>
                <a:lnTo>
                  <a:pt x="899609" y="87160"/>
                </a:lnTo>
                <a:lnTo>
                  <a:pt x="933462" y="86622"/>
                </a:lnTo>
                <a:lnTo>
                  <a:pt x="967322" y="86383"/>
                </a:lnTo>
                <a:lnTo>
                  <a:pt x="1001186" y="86277"/>
                </a:lnTo>
                <a:lnTo>
                  <a:pt x="1035051" y="86230"/>
                </a:lnTo>
                <a:lnTo>
                  <a:pt x="1068917" y="86209"/>
                </a:lnTo>
                <a:lnTo>
                  <a:pt x="1102783" y="86199"/>
                </a:lnTo>
                <a:lnTo>
                  <a:pt x="1136650" y="86195"/>
                </a:lnTo>
                <a:lnTo>
                  <a:pt x="1171222" y="86193"/>
                </a:lnTo>
                <a:lnTo>
                  <a:pt x="1207754" y="86193"/>
                </a:lnTo>
                <a:lnTo>
                  <a:pt x="1243276" y="86192"/>
                </a:lnTo>
                <a:lnTo>
                  <a:pt x="1278584" y="85486"/>
                </a:lnTo>
                <a:lnTo>
                  <a:pt x="1315443" y="82821"/>
                </a:lnTo>
                <a:lnTo>
                  <a:pt x="1351110" y="81166"/>
                </a:lnTo>
                <a:lnTo>
                  <a:pt x="1386482" y="80431"/>
                </a:lnTo>
                <a:lnTo>
                  <a:pt x="1423370" y="80103"/>
                </a:lnTo>
                <a:lnTo>
                  <a:pt x="1459050" y="81840"/>
                </a:lnTo>
                <a:lnTo>
                  <a:pt x="1494427" y="84258"/>
                </a:lnTo>
                <a:lnTo>
                  <a:pt x="1531318" y="85332"/>
                </a:lnTo>
                <a:lnTo>
                  <a:pt x="1566999" y="85810"/>
                </a:lnTo>
                <a:lnTo>
                  <a:pt x="1601672" y="86022"/>
                </a:lnTo>
                <a:lnTo>
                  <a:pt x="1635897" y="86116"/>
                </a:lnTo>
                <a:lnTo>
                  <a:pt x="1669922" y="86158"/>
                </a:lnTo>
                <a:lnTo>
                  <a:pt x="1703860" y="86883"/>
                </a:lnTo>
                <a:lnTo>
                  <a:pt x="1737758" y="89556"/>
                </a:lnTo>
                <a:lnTo>
                  <a:pt x="1771639" y="91215"/>
                </a:lnTo>
                <a:lnTo>
                  <a:pt x="1805511" y="92658"/>
                </a:lnTo>
                <a:lnTo>
                  <a:pt x="1839381" y="95651"/>
                </a:lnTo>
                <a:lnTo>
                  <a:pt x="1873249" y="97452"/>
                </a:lnTo>
                <a:lnTo>
                  <a:pt x="1906411" y="98957"/>
                </a:lnTo>
                <a:lnTo>
                  <a:pt x="1952847" y="103066"/>
                </a:lnTo>
                <a:lnTo>
                  <a:pt x="1998591" y="104598"/>
                </a:lnTo>
                <a:lnTo>
                  <a:pt x="2031027" y="104955"/>
                </a:lnTo>
                <a:lnTo>
                  <a:pt x="2077651" y="105157"/>
                </a:lnTo>
                <a:lnTo>
                  <a:pt x="2122745" y="105217"/>
                </a:lnTo>
                <a:lnTo>
                  <a:pt x="2164015" y="108606"/>
                </a:lnTo>
                <a:lnTo>
                  <a:pt x="2206425" y="110707"/>
                </a:lnTo>
                <a:lnTo>
                  <a:pt x="2246900" y="111330"/>
                </a:lnTo>
                <a:lnTo>
                  <a:pt x="2289075" y="114885"/>
                </a:lnTo>
                <a:lnTo>
                  <a:pt x="2329480" y="117036"/>
                </a:lnTo>
                <a:lnTo>
                  <a:pt x="2368262" y="121045"/>
                </a:lnTo>
                <a:lnTo>
                  <a:pt x="2406565" y="123330"/>
                </a:lnTo>
                <a:lnTo>
                  <a:pt x="2444724" y="127378"/>
                </a:lnTo>
                <a:lnTo>
                  <a:pt x="2482842" y="129675"/>
                </a:lnTo>
                <a:lnTo>
                  <a:pt x="2515773" y="132094"/>
                </a:lnTo>
                <a:lnTo>
                  <a:pt x="2550399" y="135520"/>
                </a:lnTo>
                <a:lnTo>
                  <a:pt x="2593254" y="140711"/>
                </a:lnTo>
                <a:lnTo>
                  <a:pt x="2629520" y="142173"/>
                </a:lnTo>
                <a:lnTo>
                  <a:pt x="2667276" y="142822"/>
                </a:lnTo>
                <a:lnTo>
                  <a:pt x="2712943" y="141306"/>
                </a:lnTo>
                <a:lnTo>
                  <a:pt x="2747405" y="136389"/>
                </a:lnTo>
                <a:lnTo>
                  <a:pt x="2789813" y="128406"/>
                </a:lnTo>
                <a:lnTo>
                  <a:pt x="2832100" y="10524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SMARTInkShape-Group826"/>
          <p:cNvGrpSpPr/>
          <p:nvPr/>
        </p:nvGrpSpPr>
        <p:grpSpPr>
          <a:xfrm>
            <a:off x="5525383" y="4495421"/>
            <a:ext cx="2361113" cy="471076"/>
            <a:chOff x="5525383" y="4495421"/>
            <a:chExt cx="2361113" cy="471076"/>
          </a:xfrm>
        </p:grpSpPr>
        <p:sp>
          <p:nvSpPr>
            <p:cNvPr id="269" name="SMARTInkShape-4100"/>
            <p:cNvSpPr/>
            <p:nvPr>
              <p:custDataLst>
                <p:tags r:id="rId28"/>
              </p:custDataLst>
            </p:nvPr>
          </p:nvSpPr>
          <p:spPr>
            <a:xfrm>
              <a:off x="6127905" y="4679950"/>
              <a:ext cx="37946" cy="158751"/>
            </a:xfrm>
            <a:custGeom>
              <a:avLst/>
              <a:gdLst/>
              <a:ahLst/>
              <a:cxnLst/>
              <a:rect l="0" t="0" r="0" b="0"/>
              <a:pathLst>
                <a:path w="37946" h="158751">
                  <a:moveTo>
                    <a:pt x="12545" y="0"/>
                  </a:moveTo>
                  <a:lnTo>
                    <a:pt x="12545" y="0"/>
                  </a:lnTo>
                  <a:lnTo>
                    <a:pt x="3817" y="14503"/>
                  </a:lnTo>
                  <a:lnTo>
                    <a:pt x="1022" y="28129"/>
                  </a:lnTo>
                  <a:lnTo>
                    <a:pt x="0" y="74364"/>
                  </a:lnTo>
                  <a:lnTo>
                    <a:pt x="1992" y="116498"/>
                  </a:lnTo>
                  <a:lnTo>
                    <a:pt x="9972" y="134562"/>
                  </a:lnTo>
                  <a:lnTo>
                    <a:pt x="37945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101"/>
            <p:cNvSpPr/>
            <p:nvPr>
              <p:custDataLst>
                <p:tags r:id="rId29"/>
              </p:custDataLst>
            </p:nvPr>
          </p:nvSpPr>
          <p:spPr>
            <a:xfrm>
              <a:off x="6416191" y="4591396"/>
              <a:ext cx="122801" cy="244625"/>
            </a:xfrm>
            <a:custGeom>
              <a:avLst/>
              <a:gdLst/>
              <a:ahLst/>
              <a:cxnLst/>
              <a:rect l="0" t="0" r="0" b="0"/>
              <a:pathLst>
                <a:path w="122801" h="244625">
                  <a:moveTo>
                    <a:pt x="3659" y="18704"/>
                  </a:moveTo>
                  <a:lnTo>
                    <a:pt x="3659" y="18704"/>
                  </a:lnTo>
                  <a:lnTo>
                    <a:pt x="288" y="15333"/>
                  </a:lnTo>
                  <a:lnTo>
                    <a:pt x="0" y="14340"/>
                  </a:lnTo>
                  <a:lnTo>
                    <a:pt x="514" y="13678"/>
                  </a:lnTo>
                  <a:lnTo>
                    <a:pt x="31679" y="2280"/>
                  </a:lnTo>
                  <a:lnTo>
                    <a:pt x="75274" y="0"/>
                  </a:lnTo>
                  <a:lnTo>
                    <a:pt x="88639" y="3570"/>
                  </a:lnTo>
                  <a:lnTo>
                    <a:pt x="94179" y="6498"/>
                  </a:lnTo>
                  <a:lnTo>
                    <a:pt x="97872" y="10567"/>
                  </a:lnTo>
                  <a:lnTo>
                    <a:pt x="101976" y="20732"/>
                  </a:lnTo>
                  <a:lnTo>
                    <a:pt x="100954" y="26406"/>
                  </a:lnTo>
                  <a:lnTo>
                    <a:pt x="89402" y="44504"/>
                  </a:lnTo>
                  <a:lnTo>
                    <a:pt x="70298" y="63938"/>
                  </a:lnTo>
                  <a:lnTo>
                    <a:pt x="24336" y="93902"/>
                  </a:lnTo>
                  <a:lnTo>
                    <a:pt x="15272" y="99076"/>
                  </a:lnTo>
                  <a:lnTo>
                    <a:pt x="14930" y="99802"/>
                  </a:lnTo>
                  <a:lnTo>
                    <a:pt x="15406" y="100286"/>
                  </a:lnTo>
                  <a:lnTo>
                    <a:pt x="26190" y="104338"/>
                  </a:lnTo>
                  <a:lnTo>
                    <a:pt x="66851" y="109055"/>
                  </a:lnTo>
                  <a:lnTo>
                    <a:pt x="83249" y="113893"/>
                  </a:lnTo>
                  <a:lnTo>
                    <a:pt x="102972" y="127812"/>
                  </a:lnTo>
                  <a:lnTo>
                    <a:pt x="110827" y="136811"/>
                  </a:lnTo>
                  <a:lnTo>
                    <a:pt x="119217" y="156553"/>
                  </a:lnTo>
                  <a:lnTo>
                    <a:pt x="122800" y="176906"/>
                  </a:lnTo>
                  <a:lnTo>
                    <a:pt x="117120" y="199712"/>
                  </a:lnTo>
                  <a:lnTo>
                    <a:pt x="98194" y="226928"/>
                  </a:lnTo>
                  <a:lnTo>
                    <a:pt x="88948" y="237307"/>
                  </a:lnTo>
                  <a:lnTo>
                    <a:pt x="78254" y="242861"/>
                  </a:lnTo>
                  <a:lnTo>
                    <a:pt x="66446" y="244624"/>
                  </a:lnTo>
                  <a:lnTo>
                    <a:pt x="54142" y="243055"/>
                  </a:lnTo>
                  <a:lnTo>
                    <a:pt x="45381" y="238125"/>
                  </a:lnTo>
                  <a:lnTo>
                    <a:pt x="42057" y="234835"/>
                  </a:lnTo>
                  <a:lnTo>
                    <a:pt x="41252" y="231230"/>
                  </a:lnTo>
                  <a:lnTo>
                    <a:pt x="48109" y="215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102"/>
            <p:cNvSpPr/>
            <p:nvPr>
              <p:custDataLst>
                <p:tags r:id="rId30"/>
              </p:custDataLst>
            </p:nvPr>
          </p:nvSpPr>
          <p:spPr>
            <a:xfrm>
              <a:off x="6743700" y="4531691"/>
              <a:ext cx="152401" cy="106088"/>
            </a:xfrm>
            <a:custGeom>
              <a:avLst/>
              <a:gdLst/>
              <a:ahLst/>
              <a:cxnLst/>
              <a:rect l="0" t="0" r="0" b="0"/>
              <a:pathLst>
                <a:path w="152401" h="106088">
                  <a:moveTo>
                    <a:pt x="0" y="27609"/>
                  </a:moveTo>
                  <a:lnTo>
                    <a:pt x="0" y="27609"/>
                  </a:lnTo>
                  <a:lnTo>
                    <a:pt x="0" y="24238"/>
                  </a:lnTo>
                  <a:lnTo>
                    <a:pt x="1881" y="20701"/>
                  </a:lnTo>
                  <a:lnTo>
                    <a:pt x="12209" y="9311"/>
                  </a:lnTo>
                  <a:lnTo>
                    <a:pt x="33877" y="942"/>
                  </a:lnTo>
                  <a:lnTo>
                    <a:pt x="47041" y="0"/>
                  </a:lnTo>
                  <a:lnTo>
                    <a:pt x="58302" y="2638"/>
                  </a:lnTo>
                  <a:lnTo>
                    <a:pt x="70362" y="8514"/>
                  </a:lnTo>
                  <a:lnTo>
                    <a:pt x="74424" y="12763"/>
                  </a:lnTo>
                  <a:lnTo>
                    <a:pt x="78939" y="23127"/>
                  </a:lnTo>
                  <a:lnTo>
                    <a:pt x="79063" y="34790"/>
                  </a:lnTo>
                  <a:lnTo>
                    <a:pt x="78109" y="40862"/>
                  </a:lnTo>
                  <a:lnTo>
                    <a:pt x="66653" y="62894"/>
                  </a:lnTo>
                  <a:lnTo>
                    <a:pt x="36763" y="99855"/>
                  </a:lnTo>
                  <a:lnTo>
                    <a:pt x="36502" y="102584"/>
                  </a:lnTo>
                  <a:lnTo>
                    <a:pt x="37035" y="105109"/>
                  </a:lnTo>
                  <a:lnTo>
                    <a:pt x="39506" y="106087"/>
                  </a:lnTo>
                  <a:lnTo>
                    <a:pt x="85034" y="103396"/>
                  </a:lnTo>
                  <a:lnTo>
                    <a:pt x="152400" y="91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103"/>
            <p:cNvSpPr/>
            <p:nvPr>
              <p:custDataLst>
                <p:tags r:id="rId31"/>
              </p:custDataLst>
            </p:nvPr>
          </p:nvSpPr>
          <p:spPr>
            <a:xfrm>
              <a:off x="6624824" y="4729097"/>
              <a:ext cx="137927" cy="234157"/>
            </a:xfrm>
            <a:custGeom>
              <a:avLst/>
              <a:gdLst/>
              <a:ahLst/>
              <a:cxnLst/>
              <a:rect l="0" t="0" r="0" b="0"/>
              <a:pathLst>
                <a:path w="137927" h="234157">
                  <a:moveTo>
                    <a:pt x="55376" y="58803"/>
                  </a:moveTo>
                  <a:lnTo>
                    <a:pt x="55376" y="58803"/>
                  </a:lnTo>
                  <a:lnTo>
                    <a:pt x="58746" y="55432"/>
                  </a:lnTo>
                  <a:lnTo>
                    <a:pt x="60402" y="51895"/>
                  </a:lnTo>
                  <a:lnTo>
                    <a:pt x="67116" y="28765"/>
                  </a:lnTo>
                  <a:lnTo>
                    <a:pt x="63886" y="18642"/>
                  </a:lnTo>
                  <a:lnTo>
                    <a:pt x="57747" y="8498"/>
                  </a:lnTo>
                  <a:lnTo>
                    <a:pt x="50315" y="1637"/>
                  </a:lnTo>
                  <a:lnTo>
                    <a:pt x="38545" y="0"/>
                  </a:lnTo>
                  <a:lnTo>
                    <a:pt x="14736" y="1326"/>
                  </a:lnTo>
                  <a:lnTo>
                    <a:pt x="10643" y="2846"/>
                  </a:lnTo>
                  <a:lnTo>
                    <a:pt x="4215" y="8298"/>
                  </a:lnTo>
                  <a:lnTo>
                    <a:pt x="888" y="15425"/>
                  </a:lnTo>
                  <a:lnTo>
                    <a:pt x="0" y="19301"/>
                  </a:lnTo>
                  <a:lnTo>
                    <a:pt x="820" y="22590"/>
                  </a:lnTo>
                  <a:lnTo>
                    <a:pt x="5494" y="28127"/>
                  </a:lnTo>
                  <a:lnTo>
                    <a:pt x="26171" y="35211"/>
                  </a:lnTo>
                  <a:lnTo>
                    <a:pt x="39103" y="35853"/>
                  </a:lnTo>
                  <a:lnTo>
                    <a:pt x="77568" y="33546"/>
                  </a:lnTo>
                  <a:lnTo>
                    <a:pt x="81460" y="34909"/>
                  </a:lnTo>
                  <a:lnTo>
                    <a:pt x="87664" y="40187"/>
                  </a:lnTo>
                  <a:lnTo>
                    <a:pt x="88896" y="44981"/>
                  </a:lnTo>
                  <a:lnTo>
                    <a:pt x="88383" y="57834"/>
                  </a:lnTo>
                  <a:lnTo>
                    <a:pt x="73476" y="104241"/>
                  </a:lnTo>
                  <a:lnTo>
                    <a:pt x="61445" y="139058"/>
                  </a:lnTo>
                  <a:lnTo>
                    <a:pt x="48108" y="184958"/>
                  </a:lnTo>
                  <a:lnTo>
                    <a:pt x="34314" y="228346"/>
                  </a:lnTo>
                  <a:lnTo>
                    <a:pt x="34279" y="231098"/>
                  </a:lnTo>
                  <a:lnTo>
                    <a:pt x="35667" y="232933"/>
                  </a:lnTo>
                  <a:lnTo>
                    <a:pt x="38003" y="234156"/>
                  </a:lnTo>
                  <a:lnTo>
                    <a:pt x="41677" y="232856"/>
                  </a:lnTo>
                  <a:lnTo>
                    <a:pt x="86060" y="193033"/>
                  </a:lnTo>
                  <a:lnTo>
                    <a:pt x="137926" y="135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104"/>
            <p:cNvSpPr/>
            <p:nvPr>
              <p:custDataLst>
                <p:tags r:id="rId32"/>
              </p:custDataLst>
            </p:nvPr>
          </p:nvSpPr>
          <p:spPr>
            <a:xfrm>
              <a:off x="6991350" y="4743450"/>
              <a:ext cx="152401" cy="43862"/>
            </a:xfrm>
            <a:custGeom>
              <a:avLst/>
              <a:gdLst/>
              <a:ahLst/>
              <a:cxnLst/>
              <a:rect l="0" t="0" r="0" b="0"/>
              <a:pathLst>
                <a:path w="152401" h="43862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705" y="42464"/>
                  </a:lnTo>
                  <a:lnTo>
                    <a:pt x="1881" y="43126"/>
                  </a:lnTo>
                  <a:lnTo>
                    <a:pt x="6480" y="43861"/>
                  </a:lnTo>
                  <a:lnTo>
                    <a:pt x="48808" y="39329"/>
                  </a:lnTo>
                  <a:lnTo>
                    <a:pt x="91225" y="29693"/>
                  </a:lnTo>
                  <a:lnTo>
                    <a:pt x="136085" y="1467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105"/>
            <p:cNvSpPr/>
            <p:nvPr>
              <p:custDataLst>
                <p:tags r:id="rId33"/>
              </p:custDataLst>
            </p:nvPr>
          </p:nvSpPr>
          <p:spPr>
            <a:xfrm>
              <a:off x="7074443" y="4686300"/>
              <a:ext cx="24858" cy="152401"/>
            </a:xfrm>
            <a:custGeom>
              <a:avLst/>
              <a:gdLst/>
              <a:ahLst/>
              <a:cxnLst/>
              <a:rect l="0" t="0" r="0" b="0"/>
              <a:pathLst>
                <a:path w="24858" h="152401">
                  <a:moveTo>
                    <a:pt x="18507" y="0"/>
                  </a:moveTo>
                  <a:lnTo>
                    <a:pt x="18507" y="0"/>
                  </a:lnTo>
                  <a:lnTo>
                    <a:pt x="15136" y="0"/>
                  </a:lnTo>
                  <a:lnTo>
                    <a:pt x="11599" y="3763"/>
                  </a:lnTo>
                  <a:lnTo>
                    <a:pt x="7676" y="11550"/>
                  </a:lnTo>
                  <a:lnTo>
                    <a:pt x="2206" y="33212"/>
                  </a:lnTo>
                  <a:lnTo>
                    <a:pt x="0" y="73980"/>
                  </a:lnTo>
                  <a:lnTo>
                    <a:pt x="1109" y="92852"/>
                  </a:lnTo>
                  <a:lnTo>
                    <a:pt x="13794" y="137433"/>
                  </a:lnTo>
                  <a:lnTo>
                    <a:pt x="2485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106"/>
            <p:cNvSpPr/>
            <p:nvPr>
              <p:custDataLst>
                <p:tags r:id="rId34"/>
              </p:custDataLst>
            </p:nvPr>
          </p:nvSpPr>
          <p:spPr>
            <a:xfrm>
              <a:off x="7277100" y="476885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12209" y="12700"/>
                  </a:lnTo>
                  <a:lnTo>
                    <a:pt x="19773" y="8937"/>
                  </a:lnTo>
                  <a:lnTo>
                    <a:pt x="27838" y="397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107"/>
            <p:cNvSpPr/>
            <p:nvPr>
              <p:custDataLst>
                <p:tags r:id="rId35"/>
              </p:custDataLst>
            </p:nvPr>
          </p:nvSpPr>
          <p:spPr>
            <a:xfrm>
              <a:off x="7448550" y="47625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2308"/>
                  </a:lnTo>
                  <a:lnTo>
                    <a:pt x="6480" y="10322"/>
                  </a:lnTo>
                  <a:lnTo>
                    <a:pt x="18853" y="6821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08"/>
            <p:cNvSpPr/>
            <p:nvPr>
              <p:custDataLst>
                <p:tags r:id="rId36"/>
              </p:custDataLst>
            </p:nvPr>
          </p:nvSpPr>
          <p:spPr>
            <a:xfrm>
              <a:off x="7613650" y="47498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12209" y="1905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109"/>
            <p:cNvSpPr/>
            <p:nvPr>
              <p:custDataLst>
                <p:tags r:id="rId37"/>
              </p:custDataLst>
            </p:nvPr>
          </p:nvSpPr>
          <p:spPr>
            <a:xfrm>
              <a:off x="7815421" y="4495421"/>
              <a:ext cx="71075" cy="451230"/>
            </a:xfrm>
            <a:custGeom>
              <a:avLst/>
              <a:gdLst/>
              <a:ahLst/>
              <a:cxnLst/>
              <a:rect l="0" t="0" r="0" b="0"/>
              <a:pathLst>
                <a:path w="71075" h="451230">
                  <a:moveTo>
                    <a:pt x="14129" y="13079"/>
                  </a:moveTo>
                  <a:lnTo>
                    <a:pt x="14129" y="13079"/>
                  </a:lnTo>
                  <a:lnTo>
                    <a:pt x="1920" y="870"/>
                  </a:lnTo>
                  <a:lnTo>
                    <a:pt x="345" y="0"/>
                  </a:lnTo>
                  <a:lnTo>
                    <a:pt x="0" y="832"/>
                  </a:lnTo>
                  <a:lnTo>
                    <a:pt x="476" y="2797"/>
                  </a:lnTo>
                  <a:lnTo>
                    <a:pt x="22393" y="46383"/>
                  </a:lnTo>
                  <a:lnTo>
                    <a:pt x="40096" y="86760"/>
                  </a:lnTo>
                  <a:lnTo>
                    <a:pt x="52006" y="123262"/>
                  </a:lnTo>
                  <a:lnTo>
                    <a:pt x="63373" y="169904"/>
                  </a:lnTo>
                  <a:lnTo>
                    <a:pt x="67765" y="207427"/>
                  </a:lnTo>
                  <a:lnTo>
                    <a:pt x="69717" y="243390"/>
                  </a:lnTo>
                  <a:lnTo>
                    <a:pt x="70816" y="283029"/>
                  </a:lnTo>
                  <a:lnTo>
                    <a:pt x="71074" y="315796"/>
                  </a:lnTo>
                  <a:lnTo>
                    <a:pt x="64476" y="363201"/>
                  </a:lnTo>
                  <a:lnTo>
                    <a:pt x="53263" y="404600"/>
                  </a:lnTo>
                  <a:lnTo>
                    <a:pt x="43517" y="424625"/>
                  </a:lnTo>
                  <a:lnTo>
                    <a:pt x="7779" y="451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110"/>
            <p:cNvSpPr/>
            <p:nvPr>
              <p:custDataLst>
                <p:tags r:id="rId38"/>
              </p:custDataLst>
            </p:nvPr>
          </p:nvSpPr>
          <p:spPr>
            <a:xfrm>
              <a:off x="5794959" y="4679423"/>
              <a:ext cx="129592" cy="287074"/>
            </a:xfrm>
            <a:custGeom>
              <a:avLst/>
              <a:gdLst/>
              <a:ahLst/>
              <a:cxnLst/>
              <a:rect l="0" t="0" r="0" b="0"/>
              <a:pathLst>
                <a:path w="129592" h="287074">
                  <a:moveTo>
                    <a:pt x="59741" y="70377"/>
                  </a:moveTo>
                  <a:lnTo>
                    <a:pt x="59741" y="70377"/>
                  </a:lnTo>
                  <a:lnTo>
                    <a:pt x="64105" y="60238"/>
                  </a:lnTo>
                  <a:lnTo>
                    <a:pt x="66014" y="25882"/>
                  </a:lnTo>
                  <a:lnTo>
                    <a:pt x="62294" y="18616"/>
                  </a:lnTo>
                  <a:lnTo>
                    <a:pt x="50384" y="6592"/>
                  </a:lnTo>
                  <a:lnTo>
                    <a:pt x="45036" y="2454"/>
                  </a:lnTo>
                  <a:lnTo>
                    <a:pt x="40060" y="400"/>
                  </a:lnTo>
                  <a:lnTo>
                    <a:pt x="30768" y="0"/>
                  </a:lnTo>
                  <a:lnTo>
                    <a:pt x="14233" y="7113"/>
                  </a:lnTo>
                  <a:lnTo>
                    <a:pt x="5884" y="14272"/>
                  </a:lnTo>
                  <a:lnTo>
                    <a:pt x="2670" y="18157"/>
                  </a:lnTo>
                  <a:lnTo>
                    <a:pt x="1231" y="22864"/>
                  </a:lnTo>
                  <a:lnTo>
                    <a:pt x="1517" y="33738"/>
                  </a:lnTo>
                  <a:lnTo>
                    <a:pt x="5876" y="43745"/>
                  </a:lnTo>
                  <a:lnTo>
                    <a:pt x="9014" y="48388"/>
                  </a:lnTo>
                  <a:lnTo>
                    <a:pt x="13223" y="51485"/>
                  </a:lnTo>
                  <a:lnTo>
                    <a:pt x="23544" y="54925"/>
                  </a:lnTo>
                  <a:lnTo>
                    <a:pt x="44625" y="53490"/>
                  </a:lnTo>
                  <a:lnTo>
                    <a:pt x="67253" y="46049"/>
                  </a:lnTo>
                  <a:lnTo>
                    <a:pt x="68982" y="46397"/>
                  </a:lnTo>
                  <a:lnTo>
                    <a:pt x="70136" y="47335"/>
                  </a:lnTo>
                  <a:lnTo>
                    <a:pt x="70904" y="48666"/>
                  </a:lnTo>
                  <a:lnTo>
                    <a:pt x="68613" y="60652"/>
                  </a:lnTo>
                  <a:lnTo>
                    <a:pt x="56450" y="98167"/>
                  </a:lnTo>
                  <a:lnTo>
                    <a:pt x="39673" y="140733"/>
                  </a:lnTo>
                  <a:lnTo>
                    <a:pt x="25255" y="181641"/>
                  </a:lnTo>
                  <a:lnTo>
                    <a:pt x="13696" y="220153"/>
                  </a:lnTo>
                  <a:lnTo>
                    <a:pt x="3113" y="259522"/>
                  </a:lnTo>
                  <a:lnTo>
                    <a:pt x="0" y="275091"/>
                  </a:lnTo>
                  <a:lnTo>
                    <a:pt x="969" y="284363"/>
                  </a:lnTo>
                  <a:lnTo>
                    <a:pt x="2921" y="286412"/>
                  </a:lnTo>
                  <a:lnTo>
                    <a:pt x="5634" y="287073"/>
                  </a:lnTo>
                  <a:lnTo>
                    <a:pt x="8853" y="286808"/>
                  </a:lnTo>
                  <a:lnTo>
                    <a:pt x="52124" y="265624"/>
                  </a:lnTo>
                  <a:lnTo>
                    <a:pt x="96182" y="233618"/>
                  </a:lnTo>
                  <a:lnTo>
                    <a:pt x="129591" y="203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111"/>
            <p:cNvSpPr/>
            <p:nvPr>
              <p:custDataLst>
                <p:tags r:id="rId39"/>
              </p:custDataLst>
            </p:nvPr>
          </p:nvSpPr>
          <p:spPr>
            <a:xfrm>
              <a:off x="5525383" y="4573609"/>
              <a:ext cx="215018" cy="244213"/>
            </a:xfrm>
            <a:custGeom>
              <a:avLst/>
              <a:gdLst/>
              <a:ahLst/>
              <a:cxnLst/>
              <a:rect l="0" t="0" r="0" b="0"/>
              <a:pathLst>
                <a:path w="215018" h="244213">
                  <a:moveTo>
                    <a:pt x="5467" y="49191"/>
                  </a:moveTo>
                  <a:lnTo>
                    <a:pt x="5467" y="49191"/>
                  </a:lnTo>
                  <a:lnTo>
                    <a:pt x="5467" y="45820"/>
                  </a:lnTo>
                  <a:lnTo>
                    <a:pt x="4761" y="44827"/>
                  </a:lnTo>
                  <a:lnTo>
                    <a:pt x="3585" y="44165"/>
                  </a:lnTo>
                  <a:lnTo>
                    <a:pt x="2096" y="43724"/>
                  </a:lnTo>
                  <a:lnTo>
                    <a:pt x="1103" y="42018"/>
                  </a:lnTo>
                  <a:lnTo>
                    <a:pt x="0" y="36360"/>
                  </a:lnTo>
                  <a:lnTo>
                    <a:pt x="2749" y="25242"/>
                  </a:lnTo>
                  <a:lnTo>
                    <a:pt x="14775" y="13011"/>
                  </a:lnTo>
                  <a:lnTo>
                    <a:pt x="31743" y="3820"/>
                  </a:lnTo>
                  <a:lnTo>
                    <a:pt x="50177" y="0"/>
                  </a:lnTo>
                  <a:lnTo>
                    <a:pt x="69043" y="2238"/>
                  </a:lnTo>
                  <a:lnTo>
                    <a:pt x="73957" y="5189"/>
                  </a:lnTo>
                  <a:lnTo>
                    <a:pt x="81298" y="14112"/>
                  </a:lnTo>
                  <a:lnTo>
                    <a:pt x="86026" y="34407"/>
                  </a:lnTo>
                  <a:lnTo>
                    <a:pt x="80685" y="71778"/>
                  </a:lnTo>
                  <a:lnTo>
                    <a:pt x="66944" y="118355"/>
                  </a:lnTo>
                  <a:lnTo>
                    <a:pt x="51070" y="162957"/>
                  </a:lnTo>
                  <a:lnTo>
                    <a:pt x="30741" y="202566"/>
                  </a:lnTo>
                  <a:lnTo>
                    <a:pt x="21892" y="223517"/>
                  </a:lnTo>
                  <a:lnTo>
                    <a:pt x="20528" y="233208"/>
                  </a:lnTo>
                  <a:lnTo>
                    <a:pt x="22274" y="239867"/>
                  </a:lnTo>
                  <a:lnTo>
                    <a:pt x="23727" y="241925"/>
                  </a:lnTo>
                  <a:lnTo>
                    <a:pt x="27223" y="244212"/>
                  </a:lnTo>
                  <a:lnTo>
                    <a:pt x="61976" y="239904"/>
                  </a:lnTo>
                  <a:lnTo>
                    <a:pt x="104368" y="230738"/>
                  </a:lnTo>
                  <a:lnTo>
                    <a:pt x="145072" y="223241"/>
                  </a:lnTo>
                  <a:lnTo>
                    <a:pt x="184572" y="217256"/>
                  </a:lnTo>
                  <a:lnTo>
                    <a:pt x="215017" y="2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4112"/>
            <p:cNvSpPr/>
            <p:nvPr>
              <p:custDataLst>
                <p:tags r:id="rId40"/>
              </p:custDataLst>
            </p:nvPr>
          </p:nvSpPr>
          <p:spPr>
            <a:xfrm>
              <a:off x="6078715" y="4737100"/>
              <a:ext cx="118886" cy="18168"/>
            </a:xfrm>
            <a:custGeom>
              <a:avLst/>
              <a:gdLst/>
              <a:ahLst/>
              <a:cxnLst/>
              <a:rect l="0" t="0" r="0" b="0"/>
              <a:pathLst>
                <a:path w="11888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5500" y="16071"/>
                  </a:lnTo>
                  <a:lnTo>
                    <a:pt x="16067" y="18167"/>
                  </a:lnTo>
                  <a:lnTo>
                    <a:pt x="60320" y="13908"/>
                  </a:lnTo>
                  <a:lnTo>
                    <a:pt x="78039" y="11825"/>
                  </a:lnTo>
                  <a:lnTo>
                    <a:pt x="118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4113"/>
          <p:cNvSpPr/>
          <p:nvPr>
            <p:custDataLst>
              <p:tags r:id="rId3"/>
            </p:custDataLst>
          </p:nvPr>
        </p:nvSpPr>
        <p:spPr>
          <a:xfrm>
            <a:off x="7868532" y="3215370"/>
            <a:ext cx="1557756" cy="341239"/>
          </a:xfrm>
          <a:custGeom>
            <a:avLst/>
            <a:gdLst/>
            <a:ahLst/>
            <a:cxnLst/>
            <a:rect l="0" t="0" r="0" b="0"/>
            <a:pathLst>
              <a:path w="1557756" h="341239">
                <a:moveTo>
                  <a:pt x="5468" y="67580"/>
                </a:moveTo>
                <a:lnTo>
                  <a:pt x="5468" y="67580"/>
                </a:lnTo>
                <a:lnTo>
                  <a:pt x="5468" y="60838"/>
                </a:lnTo>
                <a:lnTo>
                  <a:pt x="3586" y="55647"/>
                </a:lnTo>
                <a:lnTo>
                  <a:pt x="0" y="49935"/>
                </a:lnTo>
                <a:lnTo>
                  <a:pt x="1116" y="87016"/>
                </a:lnTo>
                <a:lnTo>
                  <a:pt x="7941" y="128607"/>
                </a:lnTo>
                <a:lnTo>
                  <a:pt x="18901" y="169153"/>
                </a:lnTo>
                <a:lnTo>
                  <a:pt x="31085" y="206566"/>
                </a:lnTo>
                <a:lnTo>
                  <a:pt x="43632" y="245874"/>
                </a:lnTo>
                <a:lnTo>
                  <a:pt x="60050" y="281039"/>
                </a:lnTo>
                <a:lnTo>
                  <a:pt x="82789" y="315212"/>
                </a:lnTo>
                <a:lnTo>
                  <a:pt x="105518" y="334980"/>
                </a:lnTo>
                <a:lnTo>
                  <a:pt x="112384" y="338980"/>
                </a:lnTo>
                <a:lnTo>
                  <a:pt x="152388" y="341238"/>
                </a:lnTo>
                <a:lnTo>
                  <a:pt x="197715" y="334068"/>
                </a:lnTo>
                <a:lnTo>
                  <a:pt x="229435" y="325014"/>
                </a:lnTo>
                <a:lnTo>
                  <a:pt x="263759" y="313934"/>
                </a:lnTo>
                <a:lnTo>
                  <a:pt x="302533" y="301954"/>
                </a:lnTo>
                <a:lnTo>
                  <a:pt x="348928" y="287692"/>
                </a:lnTo>
                <a:lnTo>
                  <a:pt x="374142" y="279938"/>
                </a:lnTo>
                <a:lnTo>
                  <a:pt x="400122" y="271947"/>
                </a:lnTo>
                <a:lnTo>
                  <a:pt x="426615" y="263797"/>
                </a:lnTo>
                <a:lnTo>
                  <a:pt x="453449" y="255541"/>
                </a:lnTo>
                <a:lnTo>
                  <a:pt x="481216" y="247215"/>
                </a:lnTo>
                <a:lnTo>
                  <a:pt x="509605" y="238842"/>
                </a:lnTo>
                <a:lnTo>
                  <a:pt x="538410" y="230438"/>
                </a:lnTo>
                <a:lnTo>
                  <a:pt x="567490" y="222013"/>
                </a:lnTo>
                <a:lnTo>
                  <a:pt x="596755" y="213574"/>
                </a:lnTo>
                <a:lnTo>
                  <a:pt x="626143" y="205126"/>
                </a:lnTo>
                <a:lnTo>
                  <a:pt x="655613" y="196672"/>
                </a:lnTo>
                <a:lnTo>
                  <a:pt x="685137" y="188213"/>
                </a:lnTo>
                <a:lnTo>
                  <a:pt x="714698" y="179752"/>
                </a:lnTo>
                <a:lnTo>
                  <a:pt x="746398" y="171289"/>
                </a:lnTo>
                <a:lnTo>
                  <a:pt x="779527" y="162825"/>
                </a:lnTo>
                <a:lnTo>
                  <a:pt x="813607" y="154360"/>
                </a:lnTo>
                <a:lnTo>
                  <a:pt x="846205" y="145894"/>
                </a:lnTo>
                <a:lnTo>
                  <a:pt x="877815" y="137428"/>
                </a:lnTo>
                <a:lnTo>
                  <a:pt x="908766" y="128962"/>
                </a:lnTo>
                <a:lnTo>
                  <a:pt x="938572" y="121202"/>
                </a:lnTo>
                <a:lnTo>
                  <a:pt x="967615" y="113911"/>
                </a:lnTo>
                <a:lnTo>
                  <a:pt x="996150" y="106934"/>
                </a:lnTo>
                <a:lnTo>
                  <a:pt x="1023639" y="100166"/>
                </a:lnTo>
                <a:lnTo>
                  <a:pt x="1050433" y="93537"/>
                </a:lnTo>
                <a:lnTo>
                  <a:pt x="1076761" y="87001"/>
                </a:lnTo>
                <a:lnTo>
                  <a:pt x="1102779" y="80528"/>
                </a:lnTo>
                <a:lnTo>
                  <a:pt x="1128592" y="74095"/>
                </a:lnTo>
                <a:lnTo>
                  <a:pt x="1154267" y="67690"/>
                </a:lnTo>
                <a:lnTo>
                  <a:pt x="1179144" y="62009"/>
                </a:lnTo>
                <a:lnTo>
                  <a:pt x="1203492" y="56811"/>
                </a:lnTo>
                <a:lnTo>
                  <a:pt x="1250535" y="47271"/>
                </a:lnTo>
                <a:lnTo>
                  <a:pt x="1294960" y="38328"/>
                </a:lnTo>
                <a:lnTo>
                  <a:pt x="1336343" y="29650"/>
                </a:lnTo>
                <a:lnTo>
                  <a:pt x="1373784" y="21794"/>
                </a:lnTo>
                <a:lnTo>
                  <a:pt x="1418664" y="13405"/>
                </a:lnTo>
                <a:lnTo>
                  <a:pt x="1458773" y="6451"/>
                </a:lnTo>
                <a:lnTo>
                  <a:pt x="1496057" y="627"/>
                </a:lnTo>
                <a:lnTo>
                  <a:pt x="1527015" y="0"/>
                </a:lnTo>
                <a:lnTo>
                  <a:pt x="1550250" y="4854"/>
                </a:lnTo>
                <a:lnTo>
                  <a:pt x="1556023" y="10240"/>
                </a:lnTo>
                <a:lnTo>
                  <a:pt x="1557755" y="17359"/>
                </a:lnTo>
                <a:lnTo>
                  <a:pt x="1556793" y="25633"/>
                </a:lnTo>
                <a:lnTo>
                  <a:pt x="1535818" y="548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SMARTInkShape-Group828"/>
          <p:cNvGrpSpPr/>
          <p:nvPr/>
        </p:nvGrpSpPr>
        <p:grpSpPr>
          <a:xfrm>
            <a:off x="3946042" y="5626100"/>
            <a:ext cx="352909" cy="132322"/>
            <a:chOff x="3946042" y="5626100"/>
            <a:chExt cx="352909" cy="132322"/>
          </a:xfrm>
        </p:grpSpPr>
        <p:sp>
          <p:nvSpPr>
            <p:cNvPr id="284" name="SMARTInkShape-4114"/>
            <p:cNvSpPr/>
            <p:nvPr>
              <p:custDataLst>
                <p:tags r:id="rId26"/>
              </p:custDataLst>
            </p:nvPr>
          </p:nvSpPr>
          <p:spPr>
            <a:xfrm>
              <a:off x="3946042" y="5626100"/>
              <a:ext cx="251309" cy="6176"/>
            </a:xfrm>
            <a:custGeom>
              <a:avLst/>
              <a:gdLst/>
              <a:ahLst/>
              <a:cxnLst/>
              <a:rect l="0" t="0" r="0" b="0"/>
              <a:pathLst>
                <a:path w="251309" h="6176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2" y="3371"/>
                  </a:lnTo>
                  <a:lnTo>
                    <a:pt x="16521" y="5467"/>
                  </a:lnTo>
                  <a:lnTo>
                    <a:pt x="55587" y="6175"/>
                  </a:lnTo>
                  <a:lnTo>
                    <a:pt x="99470" y="4434"/>
                  </a:lnTo>
                  <a:lnTo>
                    <a:pt x="145406" y="1313"/>
                  </a:lnTo>
                  <a:lnTo>
                    <a:pt x="187239" y="390"/>
                  </a:lnTo>
                  <a:lnTo>
                    <a:pt x="251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115"/>
            <p:cNvSpPr/>
            <p:nvPr>
              <p:custDataLst>
                <p:tags r:id="rId27"/>
              </p:custDataLst>
            </p:nvPr>
          </p:nvSpPr>
          <p:spPr>
            <a:xfrm>
              <a:off x="4052804" y="5721350"/>
              <a:ext cx="246147" cy="37072"/>
            </a:xfrm>
            <a:custGeom>
              <a:avLst/>
              <a:gdLst/>
              <a:ahLst/>
              <a:cxnLst/>
              <a:rect l="0" t="0" r="0" b="0"/>
              <a:pathLst>
                <a:path w="246147" h="37072">
                  <a:moveTo>
                    <a:pt x="23896" y="0"/>
                  </a:moveTo>
                  <a:lnTo>
                    <a:pt x="23896" y="0"/>
                  </a:lnTo>
                  <a:lnTo>
                    <a:pt x="752" y="23144"/>
                  </a:lnTo>
                  <a:lnTo>
                    <a:pt x="0" y="26718"/>
                  </a:lnTo>
                  <a:lnTo>
                    <a:pt x="1615" y="29806"/>
                  </a:lnTo>
                  <a:lnTo>
                    <a:pt x="4809" y="32571"/>
                  </a:lnTo>
                  <a:lnTo>
                    <a:pt x="26158" y="36462"/>
                  </a:lnTo>
                  <a:lnTo>
                    <a:pt x="71458" y="37071"/>
                  </a:lnTo>
                  <a:lnTo>
                    <a:pt x="113561" y="33640"/>
                  </a:lnTo>
                  <a:lnTo>
                    <a:pt x="157946" y="32124"/>
                  </a:lnTo>
                  <a:lnTo>
                    <a:pt x="201903" y="29980"/>
                  </a:lnTo>
                  <a:lnTo>
                    <a:pt x="24614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SMARTInkShape-4116"/>
          <p:cNvSpPr/>
          <p:nvPr>
            <p:custDataLst>
              <p:tags r:id="rId4"/>
            </p:custDataLst>
          </p:nvPr>
        </p:nvSpPr>
        <p:spPr>
          <a:xfrm>
            <a:off x="4756411" y="5579117"/>
            <a:ext cx="177673" cy="345087"/>
          </a:xfrm>
          <a:custGeom>
            <a:avLst/>
            <a:gdLst/>
            <a:ahLst/>
            <a:cxnLst/>
            <a:rect l="0" t="0" r="0" b="0"/>
            <a:pathLst>
              <a:path w="177673" h="345087">
                <a:moveTo>
                  <a:pt x="6089" y="104133"/>
                </a:moveTo>
                <a:lnTo>
                  <a:pt x="6089" y="104133"/>
                </a:lnTo>
                <a:lnTo>
                  <a:pt x="0" y="91956"/>
                </a:lnTo>
                <a:lnTo>
                  <a:pt x="3187" y="98330"/>
                </a:lnTo>
                <a:lnTo>
                  <a:pt x="7588" y="143551"/>
                </a:lnTo>
                <a:lnTo>
                  <a:pt x="12883" y="185192"/>
                </a:lnTo>
                <a:lnTo>
                  <a:pt x="17039" y="224341"/>
                </a:lnTo>
                <a:lnTo>
                  <a:pt x="18443" y="265383"/>
                </a:lnTo>
                <a:lnTo>
                  <a:pt x="16862" y="312410"/>
                </a:lnTo>
                <a:lnTo>
                  <a:pt x="12827" y="344911"/>
                </a:lnTo>
                <a:lnTo>
                  <a:pt x="12698" y="345086"/>
                </a:lnTo>
                <a:lnTo>
                  <a:pt x="14355" y="302061"/>
                </a:lnTo>
                <a:lnTo>
                  <a:pt x="17913" y="257138"/>
                </a:lnTo>
                <a:lnTo>
                  <a:pt x="18529" y="216339"/>
                </a:lnTo>
                <a:lnTo>
                  <a:pt x="20555" y="184811"/>
                </a:lnTo>
                <a:lnTo>
                  <a:pt x="25662" y="144736"/>
                </a:lnTo>
                <a:lnTo>
                  <a:pt x="37080" y="98748"/>
                </a:lnTo>
                <a:lnTo>
                  <a:pt x="57287" y="54360"/>
                </a:lnTo>
                <a:lnTo>
                  <a:pt x="86688" y="18208"/>
                </a:lnTo>
                <a:lnTo>
                  <a:pt x="100369" y="7177"/>
                </a:lnTo>
                <a:lnTo>
                  <a:pt x="119004" y="538"/>
                </a:lnTo>
                <a:lnTo>
                  <a:pt x="132474" y="0"/>
                </a:lnTo>
                <a:lnTo>
                  <a:pt x="139029" y="844"/>
                </a:lnTo>
                <a:lnTo>
                  <a:pt x="151957" y="11189"/>
                </a:lnTo>
                <a:lnTo>
                  <a:pt x="174132" y="43205"/>
                </a:lnTo>
                <a:lnTo>
                  <a:pt x="177672" y="63648"/>
                </a:lnTo>
                <a:lnTo>
                  <a:pt x="175481" y="84728"/>
                </a:lnTo>
                <a:lnTo>
                  <a:pt x="167452" y="101153"/>
                </a:lnTo>
                <a:lnTo>
                  <a:pt x="153065" y="113627"/>
                </a:lnTo>
                <a:lnTo>
                  <a:pt x="144290" y="118929"/>
                </a:lnTo>
                <a:lnTo>
                  <a:pt x="108342" y="126391"/>
                </a:lnTo>
                <a:lnTo>
                  <a:pt x="73154" y="121860"/>
                </a:lnTo>
                <a:lnTo>
                  <a:pt x="31489" y="10413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6" name="SMARTInkShape-Group830"/>
          <p:cNvGrpSpPr/>
          <p:nvPr/>
        </p:nvGrpSpPr>
        <p:grpSpPr>
          <a:xfrm>
            <a:off x="5220123" y="5385424"/>
            <a:ext cx="1199728" cy="867750"/>
            <a:chOff x="5220123" y="5385424"/>
            <a:chExt cx="1199728" cy="867750"/>
          </a:xfrm>
        </p:grpSpPr>
        <p:sp>
          <p:nvSpPr>
            <p:cNvPr id="288" name="SMARTInkShape-4117"/>
            <p:cNvSpPr/>
            <p:nvPr>
              <p:custDataLst>
                <p:tags r:id="rId18"/>
              </p:custDataLst>
            </p:nvPr>
          </p:nvSpPr>
          <p:spPr>
            <a:xfrm>
              <a:off x="5429250" y="5385424"/>
              <a:ext cx="76201" cy="189877"/>
            </a:xfrm>
            <a:custGeom>
              <a:avLst/>
              <a:gdLst/>
              <a:ahLst/>
              <a:cxnLst/>
              <a:rect l="0" t="0" r="0" b="0"/>
              <a:pathLst>
                <a:path w="76201" h="189877">
                  <a:moveTo>
                    <a:pt x="0" y="24776"/>
                  </a:moveTo>
                  <a:lnTo>
                    <a:pt x="0" y="24776"/>
                  </a:lnTo>
                  <a:lnTo>
                    <a:pt x="12865" y="10029"/>
                  </a:lnTo>
                  <a:lnTo>
                    <a:pt x="17007" y="4111"/>
                  </a:lnTo>
                  <a:lnTo>
                    <a:pt x="21199" y="1480"/>
                  </a:lnTo>
                  <a:lnTo>
                    <a:pt x="27526" y="0"/>
                  </a:lnTo>
                  <a:lnTo>
                    <a:pt x="29640" y="2614"/>
                  </a:lnTo>
                  <a:lnTo>
                    <a:pt x="43039" y="44854"/>
                  </a:lnTo>
                  <a:lnTo>
                    <a:pt x="53047" y="82622"/>
                  </a:lnTo>
                  <a:lnTo>
                    <a:pt x="60089" y="122270"/>
                  </a:lnTo>
                  <a:lnTo>
                    <a:pt x="66422" y="166470"/>
                  </a:lnTo>
                  <a:lnTo>
                    <a:pt x="76200" y="18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118"/>
            <p:cNvSpPr/>
            <p:nvPr>
              <p:custDataLst>
                <p:tags r:id="rId19"/>
              </p:custDataLst>
            </p:nvPr>
          </p:nvSpPr>
          <p:spPr>
            <a:xfrm>
              <a:off x="5220123" y="5695959"/>
              <a:ext cx="932355" cy="43084"/>
            </a:xfrm>
            <a:custGeom>
              <a:avLst/>
              <a:gdLst/>
              <a:ahLst/>
              <a:cxnLst/>
              <a:rect l="0" t="0" r="0" b="0"/>
              <a:pathLst>
                <a:path w="932355" h="43084">
                  <a:moveTo>
                    <a:pt x="50377" y="25391"/>
                  </a:moveTo>
                  <a:lnTo>
                    <a:pt x="50377" y="25391"/>
                  </a:lnTo>
                  <a:lnTo>
                    <a:pt x="47006" y="25391"/>
                  </a:lnTo>
                  <a:lnTo>
                    <a:pt x="18880" y="31152"/>
                  </a:lnTo>
                  <a:lnTo>
                    <a:pt x="1006" y="31718"/>
                  </a:lnTo>
                  <a:lnTo>
                    <a:pt x="530" y="32431"/>
                  </a:lnTo>
                  <a:lnTo>
                    <a:pt x="0" y="35106"/>
                  </a:lnTo>
                  <a:lnTo>
                    <a:pt x="565" y="36100"/>
                  </a:lnTo>
                  <a:lnTo>
                    <a:pt x="1647" y="36764"/>
                  </a:lnTo>
                  <a:lnTo>
                    <a:pt x="5435" y="37501"/>
                  </a:lnTo>
                  <a:lnTo>
                    <a:pt x="15503" y="38622"/>
                  </a:lnTo>
                  <a:lnTo>
                    <a:pt x="37191" y="43083"/>
                  </a:lnTo>
                  <a:lnTo>
                    <a:pt x="70459" y="42157"/>
                  </a:lnTo>
                  <a:lnTo>
                    <a:pt x="102341" y="39898"/>
                  </a:lnTo>
                  <a:lnTo>
                    <a:pt x="142381" y="38894"/>
                  </a:lnTo>
                  <a:lnTo>
                    <a:pt x="176640" y="36567"/>
                  </a:lnTo>
                  <a:lnTo>
                    <a:pt x="221609" y="33170"/>
                  </a:lnTo>
                  <a:lnTo>
                    <a:pt x="268093" y="30283"/>
                  </a:lnTo>
                  <a:lnTo>
                    <a:pt x="301657" y="27565"/>
                  </a:lnTo>
                  <a:lnTo>
                    <a:pt x="337740" y="26357"/>
                  </a:lnTo>
                  <a:lnTo>
                    <a:pt x="373063" y="25820"/>
                  </a:lnTo>
                  <a:lnTo>
                    <a:pt x="408987" y="24877"/>
                  </a:lnTo>
                  <a:lnTo>
                    <a:pt x="448473" y="22105"/>
                  </a:lnTo>
                  <a:lnTo>
                    <a:pt x="485778" y="20403"/>
                  </a:lnTo>
                  <a:lnTo>
                    <a:pt x="521172" y="18941"/>
                  </a:lnTo>
                  <a:lnTo>
                    <a:pt x="555717" y="15939"/>
                  </a:lnTo>
                  <a:lnTo>
                    <a:pt x="589886" y="14134"/>
                  </a:lnTo>
                  <a:lnTo>
                    <a:pt x="623181" y="13332"/>
                  </a:lnTo>
                  <a:lnTo>
                    <a:pt x="669692" y="12881"/>
                  </a:lnTo>
                  <a:lnTo>
                    <a:pt x="716869" y="12041"/>
                  </a:lnTo>
                  <a:lnTo>
                    <a:pt x="754643" y="9344"/>
                  </a:lnTo>
                  <a:lnTo>
                    <a:pt x="798720" y="3860"/>
                  </a:lnTo>
                  <a:lnTo>
                    <a:pt x="840864" y="1137"/>
                  </a:lnTo>
                  <a:lnTo>
                    <a:pt x="888059" y="91"/>
                  </a:lnTo>
                  <a:lnTo>
                    <a:pt x="925357" y="0"/>
                  </a:lnTo>
                  <a:lnTo>
                    <a:pt x="927913" y="703"/>
                  </a:lnTo>
                  <a:lnTo>
                    <a:pt x="929618" y="1876"/>
                  </a:lnTo>
                  <a:lnTo>
                    <a:pt x="930755" y="3364"/>
                  </a:lnTo>
                  <a:lnTo>
                    <a:pt x="932017" y="6900"/>
                  </a:lnTo>
                  <a:lnTo>
                    <a:pt x="932354" y="8830"/>
                  </a:lnTo>
                  <a:lnTo>
                    <a:pt x="931872" y="10116"/>
                  </a:lnTo>
                  <a:lnTo>
                    <a:pt x="926677" y="12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119"/>
            <p:cNvSpPr/>
            <p:nvPr>
              <p:custDataLst>
                <p:tags r:id="rId20"/>
              </p:custDataLst>
            </p:nvPr>
          </p:nvSpPr>
          <p:spPr>
            <a:xfrm>
              <a:off x="5397761" y="5943939"/>
              <a:ext cx="50540" cy="214001"/>
            </a:xfrm>
            <a:custGeom>
              <a:avLst/>
              <a:gdLst/>
              <a:ahLst/>
              <a:cxnLst/>
              <a:rect l="0" t="0" r="0" b="0"/>
              <a:pathLst>
                <a:path w="50540" h="214001">
                  <a:moveTo>
                    <a:pt x="6089" y="12361"/>
                  </a:moveTo>
                  <a:lnTo>
                    <a:pt x="6089" y="12361"/>
                  </a:lnTo>
                  <a:lnTo>
                    <a:pt x="6089" y="8990"/>
                  </a:lnTo>
                  <a:lnTo>
                    <a:pt x="4207" y="5454"/>
                  </a:lnTo>
                  <a:lnTo>
                    <a:pt x="0" y="0"/>
                  </a:lnTo>
                  <a:lnTo>
                    <a:pt x="496" y="11984"/>
                  </a:lnTo>
                  <a:lnTo>
                    <a:pt x="8538" y="44246"/>
                  </a:lnTo>
                  <a:lnTo>
                    <a:pt x="20135" y="91488"/>
                  </a:lnTo>
                  <a:lnTo>
                    <a:pt x="29220" y="136307"/>
                  </a:lnTo>
                  <a:lnTo>
                    <a:pt x="35927" y="178818"/>
                  </a:lnTo>
                  <a:lnTo>
                    <a:pt x="39154" y="197619"/>
                  </a:lnTo>
                  <a:lnTo>
                    <a:pt x="43894" y="214000"/>
                  </a:lnTo>
                  <a:lnTo>
                    <a:pt x="50539" y="20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120"/>
            <p:cNvSpPr/>
            <p:nvPr>
              <p:custDataLst>
                <p:tags r:id="rId21"/>
              </p:custDataLst>
            </p:nvPr>
          </p:nvSpPr>
          <p:spPr>
            <a:xfrm>
              <a:off x="5568950" y="6070600"/>
              <a:ext cx="171451" cy="12526"/>
            </a:xfrm>
            <a:custGeom>
              <a:avLst/>
              <a:gdLst/>
              <a:ahLst/>
              <a:cxnLst/>
              <a:rect l="0" t="0" r="0" b="0"/>
              <a:pathLst>
                <a:path w="171451" h="12526">
                  <a:moveTo>
                    <a:pt x="0" y="6350"/>
                  </a:moveTo>
                  <a:lnTo>
                    <a:pt x="0" y="6350"/>
                  </a:lnTo>
                  <a:lnTo>
                    <a:pt x="20723" y="11376"/>
                  </a:lnTo>
                  <a:lnTo>
                    <a:pt x="65523" y="12525"/>
                  </a:lnTo>
                  <a:lnTo>
                    <a:pt x="109813" y="1078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121"/>
            <p:cNvSpPr/>
            <p:nvPr>
              <p:custDataLst>
                <p:tags r:id="rId22"/>
              </p:custDataLst>
            </p:nvPr>
          </p:nvSpPr>
          <p:spPr>
            <a:xfrm>
              <a:off x="5907064" y="5989642"/>
              <a:ext cx="195287" cy="263532"/>
            </a:xfrm>
            <a:custGeom>
              <a:avLst/>
              <a:gdLst/>
              <a:ahLst/>
              <a:cxnLst/>
              <a:rect l="0" t="0" r="0" b="0"/>
              <a:pathLst>
                <a:path w="195287" h="263532">
                  <a:moveTo>
                    <a:pt x="55586" y="49208"/>
                  </a:moveTo>
                  <a:lnTo>
                    <a:pt x="55586" y="49208"/>
                  </a:lnTo>
                  <a:lnTo>
                    <a:pt x="55586" y="45837"/>
                  </a:lnTo>
                  <a:lnTo>
                    <a:pt x="56291" y="44844"/>
                  </a:lnTo>
                  <a:lnTo>
                    <a:pt x="57467" y="44182"/>
                  </a:lnTo>
                  <a:lnTo>
                    <a:pt x="58957" y="43741"/>
                  </a:lnTo>
                  <a:lnTo>
                    <a:pt x="68451" y="37949"/>
                  </a:lnTo>
                  <a:lnTo>
                    <a:pt x="70513" y="37468"/>
                  </a:lnTo>
                  <a:lnTo>
                    <a:pt x="71887" y="36443"/>
                  </a:lnTo>
                  <a:lnTo>
                    <a:pt x="72803" y="35053"/>
                  </a:lnTo>
                  <a:lnTo>
                    <a:pt x="74093" y="29727"/>
                  </a:lnTo>
                  <a:lnTo>
                    <a:pt x="74274" y="27754"/>
                  </a:lnTo>
                  <a:lnTo>
                    <a:pt x="70713" y="21800"/>
                  </a:lnTo>
                  <a:lnTo>
                    <a:pt x="64425" y="15153"/>
                  </a:lnTo>
                  <a:lnTo>
                    <a:pt x="48145" y="2895"/>
                  </a:lnTo>
                  <a:lnTo>
                    <a:pt x="39579" y="402"/>
                  </a:lnTo>
                  <a:lnTo>
                    <a:pt x="30127" y="0"/>
                  </a:lnTo>
                  <a:lnTo>
                    <a:pt x="23574" y="2173"/>
                  </a:lnTo>
                  <a:lnTo>
                    <a:pt x="12548" y="10734"/>
                  </a:lnTo>
                  <a:lnTo>
                    <a:pt x="3715" y="25579"/>
                  </a:lnTo>
                  <a:lnTo>
                    <a:pt x="0" y="40011"/>
                  </a:lnTo>
                  <a:lnTo>
                    <a:pt x="2894" y="50765"/>
                  </a:lnTo>
                  <a:lnTo>
                    <a:pt x="5642" y="56596"/>
                  </a:lnTo>
                  <a:lnTo>
                    <a:pt x="8884" y="60483"/>
                  </a:lnTo>
                  <a:lnTo>
                    <a:pt x="16250" y="64802"/>
                  </a:lnTo>
                  <a:lnTo>
                    <a:pt x="31701" y="67234"/>
                  </a:lnTo>
                  <a:lnTo>
                    <a:pt x="49685" y="64584"/>
                  </a:lnTo>
                  <a:lnTo>
                    <a:pt x="65047" y="55959"/>
                  </a:lnTo>
                  <a:lnTo>
                    <a:pt x="82175" y="36038"/>
                  </a:lnTo>
                  <a:lnTo>
                    <a:pt x="92031" y="20184"/>
                  </a:lnTo>
                  <a:lnTo>
                    <a:pt x="92583" y="20687"/>
                  </a:lnTo>
                  <a:lnTo>
                    <a:pt x="93541" y="35374"/>
                  </a:lnTo>
                  <a:lnTo>
                    <a:pt x="88206" y="79650"/>
                  </a:lnTo>
                  <a:lnTo>
                    <a:pt x="86802" y="117650"/>
                  </a:lnTo>
                  <a:lnTo>
                    <a:pt x="82317" y="157132"/>
                  </a:lnTo>
                  <a:lnTo>
                    <a:pt x="76520" y="197993"/>
                  </a:lnTo>
                  <a:lnTo>
                    <a:pt x="68240" y="238157"/>
                  </a:lnTo>
                  <a:lnTo>
                    <a:pt x="63181" y="259785"/>
                  </a:lnTo>
                  <a:lnTo>
                    <a:pt x="63472" y="261559"/>
                  </a:lnTo>
                  <a:lnTo>
                    <a:pt x="64371" y="262742"/>
                  </a:lnTo>
                  <a:lnTo>
                    <a:pt x="65676" y="263531"/>
                  </a:lnTo>
                  <a:lnTo>
                    <a:pt x="67957" y="262645"/>
                  </a:lnTo>
                  <a:lnTo>
                    <a:pt x="107730" y="227382"/>
                  </a:lnTo>
                  <a:lnTo>
                    <a:pt x="151817" y="188451"/>
                  </a:lnTo>
                  <a:lnTo>
                    <a:pt x="195286" y="144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122"/>
            <p:cNvSpPr/>
            <p:nvPr>
              <p:custDataLst>
                <p:tags r:id="rId23"/>
              </p:custDataLst>
            </p:nvPr>
          </p:nvSpPr>
          <p:spPr>
            <a:xfrm>
              <a:off x="6121400" y="5906383"/>
              <a:ext cx="92991" cy="227718"/>
            </a:xfrm>
            <a:custGeom>
              <a:avLst/>
              <a:gdLst/>
              <a:ahLst/>
              <a:cxnLst/>
              <a:rect l="0" t="0" r="0" b="0"/>
              <a:pathLst>
                <a:path w="92991" h="2277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18298" y="2749"/>
                  </a:lnTo>
                  <a:lnTo>
                    <a:pt x="36780" y="14774"/>
                  </a:lnTo>
                  <a:lnTo>
                    <a:pt x="53388" y="35114"/>
                  </a:lnTo>
                  <a:lnTo>
                    <a:pt x="70936" y="75294"/>
                  </a:lnTo>
                  <a:lnTo>
                    <a:pt x="87623" y="119319"/>
                  </a:lnTo>
                  <a:lnTo>
                    <a:pt x="92990" y="143152"/>
                  </a:lnTo>
                  <a:lnTo>
                    <a:pt x="89028" y="180307"/>
                  </a:lnTo>
                  <a:lnTo>
                    <a:pt x="79216" y="208339"/>
                  </a:lnTo>
                  <a:lnTo>
                    <a:pt x="5715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123"/>
            <p:cNvSpPr/>
            <p:nvPr>
              <p:custDataLst>
                <p:tags r:id="rId24"/>
              </p:custDataLst>
            </p:nvPr>
          </p:nvSpPr>
          <p:spPr>
            <a:xfrm>
              <a:off x="5288210" y="5931162"/>
              <a:ext cx="102941" cy="209289"/>
            </a:xfrm>
            <a:custGeom>
              <a:avLst/>
              <a:gdLst/>
              <a:ahLst/>
              <a:cxnLst/>
              <a:rect l="0" t="0" r="0" b="0"/>
              <a:pathLst>
                <a:path w="102941" h="209289">
                  <a:moveTo>
                    <a:pt x="58490" y="6088"/>
                  </a:moveTo>
                  <a:lnTo>
                    <a:pt x="58490" y="6088"/>
                  </a:lnTo>
                  <a:lnTo>
                    <a:pt x="55119" y="2717"/>
                  </a:lnTo>
                  <a:lnTo>
                    <a:pt x="51583" y="1062"/>
                  </a:lnTo>
                  <a:lnTo>
                    <a:pt x="36821" y="0"/>
                  </a:lnTo>
                  <a:lnTo>
                    <a:pt x="27458" y="3618"/>
                  </a:lnTo>
                  <a:lnTo>
                    <a:pt x="22985" y="6558"/>
                  </a:lnTo>
                  <a:lnTo>
                    <a:pt x="9948" y="27551"/>
                  </a:lnTo>
                  <a:lnTo>
                    <a:pt x="520" y="56114"/>
                  </a:lnTo>
                  <a:lnTo>
                    <a:pt x="0" y="86919"/>
                  </a:lnTo>
                  <a:lnTo>
                    <a:pt x="10508" y="127521"/>
                  </a:lnTo>
                  <a:lnTo>
                    <a:pt x="19971" y="151195"/>
                  </a:lnTo>
                  <a:lnTo>
                    <a:pt x="57655" y="194444"/>
                  </a:lnTo>
                  <a:lnTo>
                    <a:pt x="67761" y="202220"/>
                  </a:lnTo>
                  <a:lnTo>
                    <a:pt x="102940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124"/>
            <p:cNvSpPr/>
            <p:nvPr>
              <p:custDataLst>
                <p:tags r:id="rId25"/>
              </p:custDataLst>
            </p:nvPr>
          </p:nvSpPr>
          <p:spPr>
            <a:xfrm>
              <a:off x="6273800" y="5823318"/>
              <a:ext cx="146051" cy="100737"/>
            </a:xfrm>
            <a:custGeom>
              <a:avLst/>
              <a:gdLst/>
              <a:ahLst/>
              <a:cxnLst/>
              <a:rect l="0" t="0" r="0" b="0"/>
              <a:pathLst>
                <a:path w="146051" h="100737">
                  <a:moveTo>
                    <a:pt x="0" y="25032"/>
                  </a:moveTo>
                  <a:lnTo>
                    <a:pt x="0" y="25032"/>
                  </a:lnTo>
                  <a:lnTo>
                    <a:pt x="0" y="21661"/>
                  </a:lnTo>
                  <a:lnTo>
                    <a:pt x="1881" y="18125"/>
                  </a:lnTo>
                  <a:lnTo>
                    <a:pt x="14927" y="3832"/>
                  </a:lnTo>
                  <a:lnTo>
                    <a:pt x="22862" y="1499"/>
                  </a:lnTo>
                  <a:lnTo>
                    <a:pt x="35090" y="0"/>
                  </a:lnTo>
                  <a:lnTo>
                    <a:pt x="43950" y="6484"/>
                  </a:lnTo>
                  <a:lnTo>
                    <a:pt x="52141" y="20712"/>
                  </a:lnTo>
                  <a:lnTo>
                    <a:pt x="55666" y="34962"/>
                  </a:lnTo>
                  <a:lnTo>
                    <a:pt x="51788" y="61148"/>
                  </a:lnTo>
                  <a:lnTo>
                    <a:pt x="40117" y="89583"/>
                  </a:lnTo>
                  <a:lnTo>
                    <a:pt x="32992" y="99559"/>
                  </a:lnTo>
                  <a:lnTo>
                    <a:pt x="33283" y="100117"/>
                  </a:lnTo>
                  <a:lnTo>
                    <a:pt x="35489" y="100736"/>
                  </a:lnTo>
                  <a:lnTo>
                    <a:pt x="60360" y="99285"/>
                  </a:lnTo>
                  <a:lnTo>
                    <a:pt x="98392" y="95752"/>
                  </a:lnTo>
                  <a:lnTo>
                    <a:pt x="146050" y="88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831"/>
          <p:cNvGrpSpPr/>
          <p:nvPr/>
        </p:nvGrpSpPr>
        <p:grpSpPr>
          <a:xfrm>
            <a:off x="7181850" y="5721350"/>
            <a:ext cx="177801" cy="113849"/>
            <a:chOff x="7181850" y="5721350"/>
            <a:chExt cx="177801" cy="113849"/>
          </a:xfrm>
        </p:grpSpPr>
        <p:sp>
          <p:nvSpPr>
            <p:cNvPr id="297" name="SMARTInkShape-4125"/>
            <p:cNvSpPr/>
            <p:nvPr>
              <p:custDataLst>
                <p:tags r:id="rId16"/>
              </p:custDataLst>
            </p:nvPr>
          </p:nvSpPr>
          <p:spPr>
            <a:xfrm>
              <a:off x="7181850" y="57213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6907" y="4468"/>
                  </a:lnTo>
                  <a:lnTo>
                    <a:pt x="8839" y="2979"/>
                  </a:lnTo>
                  <a:lnTo>
                    <a:pt x="14746" y="1324"/>
                  </a:lnTo>
                  <a:lnTo>
                    <a:pt x="53708" y="174"/>
                  </a:lnTo>
                  <a:lnTo>
                    <a:pt x="97288" y="3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126"/>
            <p:cNvSpPr/>
            <p:nvPr>
              <p:custDataLst>
                <p:tags r:id="rId17"/>
              </p:custDataLst>
            </p:nvPr>
          </p:nvSpPr>
          <p:spPr>
            <a:xfrm>
              <a:off x="7190605" y="5791200"/>
              <a:ext cx="169046" cy="43999"/>
            </a:xfrm>
            <a:custGeom>
              <a:avLst/>
              <a:gdLst/>
              <a:ahLst/>
              <a:cxnLst/>
              <a:rect l="0" t="0" r="0" b="0"/>
              <a:pathLst>
                <a:path w="169046" h="43999">
                  <a:moveTo>
                    <a:pt x="29345" y="0"/>
                  </a:moveTo>
                  <a:lnTo>
                    <a:pt x="29345" y="0"/>
                  </a:lnTo>
                  <a:lnTo>
                    <a:pt x="3332" y="17298"/>
                  </a:lnTo>
                  <a:lnTo>
                    <a:pt x="144" y="24386"/>
                  </a:lnTo>
                  <a:lnTo>
                    <a:pt x="0" y="27546"/>
                  </a:lnTo>
                  <a:lnTo>
                    <a:pt x="1721" y="32939"/>
                  </a:lnTo>
                  <a:lnTo>
                    <a:pt x="12364" y="35806"/>
                  </a:lnTo>
                  <a:lnTo>
                    <a:pt x="58676" y="42161"/>
                  </a:lnTo>
                  <a:lnTo>
                    <a:pt x="100677" y="43998"/>
                  </a:lnTo>
                  <a:lnTo>
                    <a:pt x="169045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832"/>
          <p:cNvGrpSpPr/>
          <p:nvPr/>
        </p:nvGrpSpPr>
        <p:grpSpPr>
          <a:xfrm>
            <a:off x="7785100" y="5559787"/>
            <a:ext cx="692151" cy="586574"/>
            <a:chOff x="7785100" y="5559787"/>
            <a:chExt cx="692151" cy="586574"/>
          </a:xfrm>
        </p:grpSpPr>
        <p:sp>
          <p:nvSpPr>
            <p:cNvPr id="300" name="SMARTInkShape-4127"/>
            <p:cNvSpPr/>
            <p:nvPr>
              <p:custDataLst>
                <p:tags r:id="rId11"/>
              </p:custDataLst>
            </p:nvPr>
          </p:nvSpPr>
          <p:spPr>
            <a:xfrm>
              <a:off x="7785100" y="5559787"/>
              <a:ext cx="109439" cy="278136"/>
            </a:xfrm>
            <a:custGeom>
              <a:avLst/>
              <a:gdLst/>
              <a:ahLst/>
              <a:cxnLst/>
              <a:rect l="0" t="0" r="0" b="0"/>
              <a:pathLst>
                <a:path w="109439" h="278136">
                  <a:moveTo>
                    <a:pt x="0" y="91713"/>
                  </a:moveTo>
                  <a:lnTo>
                    <a:pt x="0" y="91713"/>
                  </a:lnTo>
                  <a:lnTo>
                    <a:pt x="3370" y="95084"/>
                  </a:lnTo>
                  <a:lnTo>
                    <a:pt x="13140" y="140305"/>
                  </a:lnTo>
                  <a:lnTo>
                    <a:pt x="17883" y="182686"/>
                  </a:lnTo>
                  <a:lnTo>
                    <a:pt x="23183" y="229706"/>
                  </a:lnTo>
                  <a:lnTo>
                    <a:pt x="25270" y="276097"/>
                  </a:lnTo>
                  <a:lnTo>
                    <a:pt x="25313" y="278135"/>
                  </a:lnTo>
                  <a:lnTo>
                    <a:pt x="21030" y="232875"/>
                  </a:lnTo>
                  <a:lnTo>
                    <a:pt x="19441" y="191642"/>
                  </a:lnTo>
                  <a:lnTo>
                    <a:pt x="19127" y="145633"/>
                  </a:lnTo>
                  <a:lnTo>
                    <a:pt x="19065" y="106127"/>
                  </a:lnTo>
                  <a:lnTo>
                    <a:pt x="22423" y="58769"/>
                  </a:lnTo>
                  <a:lnTo>
                    <a:pt x="34951" y="21209"/>
                  </a:lnTo>
                  <a:lnTo>
                    <a:pt x="42815" y="8402"/>
                  </a:lnTo>
                  <a:lnTo>
                    <a:pt x="47594" y="4423"/>
                  </a:lnTo>
                  <a:lnTo>
                    <a:pt x="58547" y="0"/>
                  </a:lnTo>
                  <a:lnTo>
                    <a:pt x="70471" y="1798"/>
                  </a:lnTo>
                  <a:lnTo>
                    <a:pt x="76614" y="4253"/>
                  </a:lnTo>
                  <a:lnTo>
                    <a:pt x="95372" y="21192"/>
                  </a:lnTo>
                  <a:lnTo>
                    <a:pt x="107594" y="47456"/>
                  </a:lnTo>
                  <a:lnTo>
                    <a:pt x="109438" y="63577"/>
                  </a:lnTo>
                  <a:lnTo>
                    <a:pt x="108941" y="70839"/>
                  </a:lnTo>
                  <a:lnTo>
                    <a:pt x="102746" y="84552"/>
                  </a:lnTo>
                  <a:lnTo>
                    <a:pt x="92938" y="96291"/>
                  </a:lnTo>
                  <a:lnTo>
                    <a:pt x="81522" y="103861"/>
                  </a:lnTo>
                  <a:lnTo>
                    <a:pt x="66566" y="108718"/>
                  </a:lnTo>
                  <a:lnTo>
                    <a:pt x="36485" y="105289"/>
                  </a:lnTo>
                  <a:lnTo>
                    <a:pt x="19050" y="98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128"/>
            <p:cNvSpPr/>
            <p:nvPr>
              <p:custDataLst>
                <p:tags r:id="rId12"/>
              </p:custDataLst>
            </p:nvPr>
          </p:nvSpPr>
          <p:spPr>
            <a:xfrm>
              <a:off x="7969250" y="5695950"/>
              <a:ext cx="10936" cy="6351"/>
            </a:xfrm>
            <a:custGeom>
              <a:avLst/>
              <a:gdLst/>
              <a:ahLst/>
              <a:cxnLst/>
              <a:rect l="0" t="0" r="0" b="0"/>
              <a:pathLst>
                <a:path w="10936" h="6351">
                  <a:moveTo>
                    <a:pt x="0" y="0"/>
                  </a:moveTo>
                  <a:lnTo>
                    <a:pt x="0" y="0"/>
                  </a:lnTo>
                  <a:lnTo>
                    <a:pt x="10935" y="5467"/>
                  </a:lnTo>
                  <a:lnTo>
                    <a:pt x="10817" y="5762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129"/>
            <p:cNvSpPr/>
            <p:nvPr>
              <p:custDataLst>
                <p:tags r:id="rId13"/>
              </p:custDataLst>
            </p:nvPr>
          </p:nvSpPr>
          <p:spPr>
            <a:xfrm>
              <a:off x="8198176" y="5708650"/>
              <a:ext cx="196525" cy="18689"/>
            </a:xfrm>
            <a:custGeom>
              <a:avLst/>
              <a:gdLst/>
              <a:ahLst/>
              <a:cxnLst/>
              <a:rect l="0" t="0" r="0" b="0"/>
              <a:pathLst>
                <a:path w="196525" h="18689">
                  <a:moveTo>
                    <a:pt x="12374" y="0"/>
                  </a:moveTo>
                  <a:lnTo>
                    <a:pt x="12374" y="0"/>
                  </a:lnTo>
                  <a:lnTo>
                    <a:pt x="6599" y="5069"/>
                  </a:lnTo>
                  <a:lnTo>
                    <a:pt x="165" y="8838"/>
                  </a:lnTo>
                  <a:lnTo>
                    <a:pt x="0" y="10831"/>
                  </a:lnTo>
                  <a:lnTo>
                    <a:pt x="2009" y="12865"/>
                  </a:lnTo>
                  <a:lnTo>
                    <a:pt x="9179" y="16301"/>
                  </a:lnTo>
                  <a:lnTo>
                    <a:pt x="32815" y="18688"/>
                  </a:lnTo>
                  <a:lnTo>
                    <a:pt x="67740" y="15572"/>
                  </a:lnTo>
                  <a:lnTo>
                    <a:pt x="107095" y="10180"/>
                  </a:lnTo>
                  <a:lnTo>
                    <a:pt x="154095" y="9999"/>
                  </a:lnTo>
                  <a:lnTo>
                    <a:pt x="19652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130"/>
            <p:cNvSpPr/>
            <p:nvPr>
              <p:custDataLst>
                <p:tags r:id="rId14"/>
              </p:custDataLst>
            </p:nvPr>
          </p:nvSpPr>
          <p:spPr>
            <a:xfrm>
              <a:off x="8248650" y="5886737"/>
              <a:ext cx="73696" cy="259624"/>
            </a:xfrm>
            <a:custGeom>
              <a:avLst/>
              <a:gdLst/>
              <a:ahLst/>
              <a:cxnLst/>
              <a:rect l="0" t="0" r="0" b="0"/>
              <a:pathLst>
                <a:path w="73696" h="259624">
                  <a:moveTo>
                    <a:pt x="0" y="56863"/>
                  </a:moveTo>
                  <a:lnTo>
                    <a:pt x="0" y="56863"/>
                  </a:lnTo>
                  <a:lnTo>
                    <a:pt x="6467" y="102269"/>
                  </a:lnTo>
                  <a:lnTo>
                    <a:pt x="11244" y="139774"/>
                  </a:lnTo>
                  <a:lnTo>
                    <a:pt x="16423" y="181070"/>
                  </a:lnTo>
                  <a:lnTo>
                    <a:pt x="18531" y="225461"/>
                  </a:lnTo>
                  <a:lnTo>
                    <a:pt x="19020" y="259623"/>
                  </a:lnTo>
                  <a:lnTo>
                    <a:pt x="14680" y="242651"/>
                  </a:lnTo>
                  <a:lnTo>
                    <a:pt x="11209" y="200727"/>
                  </a:lnTo>
                  <a:lnTo>
                    <a:pt x="7310" y="161795"/>
                  </a:lnTo>
                  <a:lnTo>
                    <a:pt x="6539" y="114854"/>
                  </a:lnTo>
                  <a:lnTo>
                    <a:pt x="7111" y="79612"/>
                  </a:lnTo>
                  <a:lnTo>
                    <a:pt x="12141" y="41339"/>
                  </a:lnTo>
                  <a:lnTo>
                    <a:pt x="22254" y="16045"/>
                  </a:lnTo>
                  <a:lnTo>
                    <a:pt x="30117" y="4384"/>
                  </a:lnTo>
                  <a:lnTo>
                    <a:pt x="34189" y="1416"/>
                  </a:lnTo>
                  <a:lnTo>
                    <a:pt x="38315" y="143"/>
                  </a:lnTo>
                  <a:lnTo>
                    <a:pt x="42476" y="0"/>
                  </a:lnTo>
                  <a:lnTo>
                    <a:pt x="50864" y="3603"/>
                  </a:lnTo>
                  <a:lnTo>
                    <a:pt x="55076" y="6540"/>
                  </a:lnTo>
                  <a:lnTo>
                    <a:pt x="67745" y="24156"/>
                  </a:lnTo>
                  <a:lnTo>
                    <a:pt x="73695" y="47250"/>
                  </a:lnTo>
                  <a:lnTo>
                    <a:pt x="72086" y="71967"/>
                  </a:lnTo>
                  <a:lnTo>
                    <a:pt x="67081" y="83096"/>
                  </a:lnTo>
                  <a:lnTo>
                    <a:pt x="59447" y="90394"/>
                  </a:lnTo>
                  <a:lnTo>
                    <a:pt x="41063" y="98947"/>
                  </a:lnTo>
                  <a:lnTo>
                    <a:pt x="37958" y="99736"/>
                  </a:lnTo>
                  <a:lnTo>
                    <a:pt x="23476" y="97475"/>
                  </a:lnTo>
                  <a:lnTo>
                    <a:pt x="12700" y="82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131"/>
            <p:cNvSpPr/>
            <p:nvPr>
              <p:custDataLst>
                <p:tags r:id="rId15"/>
              </p:custDataLst>
            </p:nvPr>
          </p:nvSpPr>
          <p:spPr>
            <a:xfrm>
              <a:off x="8364093" y="5819844"/>
              <a:ext cx="113158" cy="78880"/>
            </a:xfrm>
            <a:custGeom>
              <a:avLst/>
              <a:gdLst/>
              <a:ahLst/>
              <a:cxnLst/>
              <a:rect l="0" t="0" r="0" b="0"/>
              <a:pathLst>
                <a:path w="113158" h="78880">
                  <a:moveTo>
                    <a:pt x="11557" y="9456"/>
                  </a:moveTo>
                  <a:lnTo>
                    <a:pt x="11557" y="9456"/>
                  </a:lnTo>
                  <a:lnTo>
                    <a:pt x="8186" y="6085"/>
                  </a:lnTo>
                  <a:lnTo>
                    <a:pt x="6488" y="5797"/>
                  </a:lnTo>
                  <a:lnTo>
                    <a:pt x="4650" y="6311"/>
                  </a:lnTo>
                  <a:lnTo>
                    <a:pt x="0" y="8834"/>
                  </a:lnTo>
                  <a:lnTo>
                    <a:pt x="10941" y="2467"/>
                  </a:lnTo>
                  <a:lnTo>
                    <a:pt x="13263" y="564"/>
                  </a:lnTo>
                  <a:lnTo>
                    <a:pt x="16222" y="0"/>
                  </a:lnTo>
                  <a:lnTo>
                    <a:pt x="38547" y="5928"/>
                  </a:lnTo>
                  <a:lnTo>
                    <a:pt x="46601" y="11651"/>
                  </a:lnTo>
                  <a:lnTo>
                    <a:pt x="49736" y="15153"/>
                  </a:lnTo>
                  <a:lnTo>
                    <a:pt x="51121" y="18898"/>
                  </a:lnTo>
                  <a:lnTo>
                    <a:pt x="50779" y="26824"/>
                  </a:lnTo>
                  <a:lnTo>
                    <a:pt x="40917" y="55199"/>
                  </a:lnTo>
                  <a:lnTo>
                    <a:pt x="34954" y="63418"/>
                  </a:lnTo>
                  <a:lnTo>
                    <a:pt x="29011" y="69422"/>
                  </a:lnTo>
                  <a:lnTo>
                    <a:pt x="24883" y="77865"/>
                  </a:lnTo>
                  <a:lnTo>
                    <a:pt x="25379" y="78345"/>
                  </a:lnTo>
                  <a:lnTo>
                    <a:pt x="27813" y="78879"/>
                  </a:lnTo>
                  <a:lnTo>
                    <a:pt x="41606" y="78516"/>
                  </a:lnTo>
                  <a:lnTo>
                    <a:pt x="81870" y="69173"/>
                  </a:lnTo>
                  <a:lnTo>
                    <a:pt x="113157" y="66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SMARTInkShape-4132"/>
          <p:cNvSpPr/>
          <p:nvPr>
            <p:custDataLst>
              <p:tags r:id="rId5"/>
            </p:custDataLst>
          </p:nvPr>
        </p:nvSpPr>
        <p:spPr>
          <a:xfrm>
            <a:off x="8293100" y="5457930"/>
            <a:ext cx="12701" cy="193571"/>
          </a:xfrm>
          <a:custGeom>
            <a:avLst/>
            <a:gdLst/>
            <a:ahLst/>
            <a:cxnLst/>
            <a:rect l="0" t="0" r="0" b="0"/>
            <a:pathLst>
              <a:path w="12701" h="193571">
                <a:moveTo>
                  <a:pt x="0" y="9420"/>
                </a:moveTo>
                <a:lnTo>
                  <a:pt x="0" y="9420"/>
                </a:lnTo>
                <a:lnTo>
                  <a:pt x="0" y="0"/>
                </a:lnTo>
                <a:lnTo>
                  <a:pt x="705" y="4669"/>
                </a:lnTo>
                <a:lnTo>
                  <a:pt x="5762" y="48404"/>
                </a:lnTo>
                <a:lnTo>
                  <a:pt x="6175" y="86274"/>
                </a:lnTo>
                <a:lnTo>
                  <a:pt x="6298" y="125952"/>
                </a:lnTo>
                <a:lnTo>
                  <a:pt x="6342" y="170163"/>
                </a:lnTo>
                <a:lnTo>
                  <a:pt x="6348" y="182166"/>
                </a:lnTo>
                <a:lnTo>
                  <a:pt x="12700" y="1935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" name="SMARTInkShape-Group834"/>
          <p:cNvGrpSpPr/>
          <p:nvPr/>
        </p:nvGrpSpPr>
        <p:grpSpPr>
          <a:xfrm>
            <a:off x="8943491" y="5702584"/>
            <a:ext cx="156060" cy="114396"/>
            <a:chOff x="8943491" y="5702584"/>
            <a:chExt cx="156060" cy="114396"/>
          </a:xfrm>
        </p:grpSpPr>
        <p:sp>
          <p:nvSpPr>
            <p:cNvPr id="307" name="SMARTInkShape-4133"/>
            <p:cNvSpPr/>
            <p:nvPr>
              <p:custDataLst>
                <p:tags r:id="rId9"/>
              </p:custDataLst>
            </p:nvPr>
          </p:nvSpPr>
          <p:spPr>
            <a:xfrm>
              <a:off x="8943491" y="5702584"/>
              <a:ext cx="137010" cy="12417"/>
            </a:xfrm>
            <a:custGeom>
              <a:avLst/>
              <a:gdLst/>
              <a:ahLst/>
              <a:cxnLst/>
              <a:rect l="0" t="0" r="0" b="0"/>
              <a:pathLst>
                <a:path w="137010" h="12417">
                  <a:moveTo>
                    <a:pt x="3659" y="12416"/>
                  </a:moveTo>
                  <a:lnTo>
                    <a:pt x="3659" y="12416"/>
                  </a:lnTo>
                  <a:lnTo>
                    <a:pt x="288" y="12416"/>
                  </a:lnTo>
                  <a:lnTo>
                    <a:pt x="0" y="11710"/>
                  </a:lnTo>
                  <a:lnTo>
                    <a:pt x="1563" y="9045"/>
                  </a:lnTo>
                  <a:lnTo>
                    <a:pt x="6491" y="7390"/>
                  </a:lnTo>
                  <a:lnTo>
                    <a:pt x="53174" y="1157"/>
                  </a:lnTo>
                  <a:lnTo>
                    <a:pt x="94813" y="0"/>
                  </a:lnTo>
                  <a:lnTo>
                    <a:pt x="137009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134"/>
            <p:cNvSpPr/>
            <p:nvPr>
              <p:custDataLst>
                <p:tags r:id="rId10"/>
              </p:custDataLst>
            </p:nvPr>
          </p:nvSpPr>
          <p:spPr>
            <a:xfrm>
              <a:off x="8953760" y="5778500"/>
              <a:ext cx="145791" cy="38480"/>
            </a:xfrm>
            <a:custGeom>
              <a:avLst/>
              <a:gdLst/>
              <a:ahLst/>
              <a:cxnLst/>
              <a:rect l="0" t="0" r="0" b="0"/>
              <a:pathLst>
                <a:path w="145791" h="38480">
                  <a:moveTo>
                    <a:pt x="6090" y="25400"/>
                  </a:moveTo>
                  <a:lnTo>
                    <a:pt x="6090" y="25400"/>
                  </a:lnTo>
                  <a:lnTo>
                    <a:pt x="2719" y="28771"/>
                  </a:lnTo>
                  <a:lnTo>
                    <a:pt x="1063" y="34189"/>
                  </a:lnTo>
                  <a:lnTo>
                    <a:pt x="328" y="38479"/>
                  </a:lnTo>
                  <a:lnTo>
                    <a:pt x="0" y="35682"/>
                  </a:lnTo>
                  <a:lnTo>
                    <a:pt x="2031" y="35077"/>
                  </a:lnTo>
                  <a:lnTo>
                    <a:pt x="22378" y="35413"/>
                  </a:lnTo>
                  <a:lnTo>
                    <a:pt x="64417" y="26457"/>
                  </a:lnTo>
                  <a:lnTo>
                    <a:pt x="104119" y="15993"/>
                  </a:lnTo>
                  <a:lnTo>
                    <a:pt x="145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3" name="SMARTInkShape-Group835"/>
          <p:cNvGrpSpPr/>
          <p:nvPr/>
        </p:nvGrpSpPr>
        <p:grpSpPr>
          <a:xfrm>
            <a:off x="9496420" y="5512683"/>
            <a:ext cx="212731" cy="708119"/>
            <a:chOff x="9496420" y="5512683"/>
            <a:chExt cx="212731" cy="708119"/>
          </a:xfrm>
        </p:grpSpPr>
        <p:sp>
          <p:nvSpPr>
            <p:cNvPr id="310" name="SMARTInkShape-4135"/>
            <p:cNvSpPr/>
            <p:nvPr>
              <p:custDataLst>
                <p:tags r:id="rId6"/>
              </p:custDataLst>
            </p:nvPr>
          </p:nvSpPr>
          <p:spPr>
            <a:xfrm>
              <a:off x="9639300" y="5512683"/>
              <a:ext cx="6273" cy="195968"/>
            </a:xfrm>
            <a:custGeom>
              <a:avLst/>
              <a:gdLst/>
              <a:ahLst/>
              <a:cxnLst/>
              <a:rect l="0" t="0" r="0" b="0"/>
              <a:pathLst>
                <a:path w="6273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4363" y="38143"/>
                  </a:lnTo>
                  <a:lnTo>
                    <a:pt x="5958" y="84986"/>
                  </a:lnTo>
                  <a:lnTo>
                    <a:pt x="6272" y="131476"/>
                  </a:lnTo>
                  <a:lnTo>
                    <a:pt x="875" y="178369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136"/>
            <p:cNvSpPr/>
            <p:nvPr>
              <p:custDataLst>
                <p:tags r:id="rId7"/>
              </p:custDataLst>
            </p:nvPr>
          </p:nvSpPr>
          <p:spPr>
            <a:xfrm>
              <a:off x="9496420" y="5784850"/>
              <a:ext cx="212731" cy="19051"/>
            </a:xfrm>
            <a:custGeom>
              <a:avLst/>
              <a:gdLst/>
              <a:ahLst/>
              <a:cxnLst/>
              <a:rect l="0" t="0" r="0" b="0"/>
              <a:pathLst>
                <a:path w="212731" h="19051">
                  <a:moveTo>
                    <a:pt x="28580" y="0"/>
                  </a:moveTo>
                  <a:lnTo>
                    <a:pt x="28580" y="0"/>
                  </a:lnTo>
                  <a:lnTo>
                    <a:pt x="17736" y="9434"/>
                  </a:lnTo>
                  <a:lnTo>
                    <a:pt x="0" y="17644"/>
                  </a:lnTo>
                  <a:lnTo>
                    <a:pt x="1061" y="18112"/>
                  </a:lnTo>
                  <a:lnTo>
                    <a:pt x="37107" y="18927"/>
                  </a:lnTo>
                  <a:lnTo>
                    <a:pt x="77046" y="19012"/>
                  </a:lnTo>
                  <a:lnTo>
                    <a:pt x="120160" y="15668"/>
                  </a:lnTo>
                  <a:lnTo>
                    <a:pt x="160812" y="13991"/>
                  </a:lnTo>
                  <a:lnTo>
                    <a:pt x="21273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137"/>
            <p:cNvSpPr/>
            <p:nvPr>
              <p:custDataLst>
                <p:tags r:id="rId8"/>
              </p:custDataLst>
            </p:nvPr>
          </p:nvSpPr>
          <p:spPr>
            <a:xfrm>
              <a:off x="9525000" y="5931958"/>
              <a:ext cx="147498" cy="288844"/>
            </a:xfrm>
            <a:custGeom>
              <a:avLst/>
              <a:gdLst/>
              <a:ahLst/>
              <a:cxnLst/>
              <a:rect l="0" t="0" r="0" b="0"/>
              <a:pathLst>
                <a:path w="147498" h="288844">
                  <a:moveTo>
                    <a:pt x="38100" y="94192"/>
                  </a:moveTo>
                  <a:lnTo>
                    <a:pt x="38100" y="94192"/>
                  </a:lnTo>
                  <a:lnTo>
                    <a:pt x="43567" y="88725"/>
                  </a:lnTo>
                  <a:lnTo>
                    <a:pt x="44188" y="94845"/>
                  </a:lnTo>
                  <a:lnTo>
                    <a:pt x="44428" y="131203"/>
                  </a:lnTo>
                  <a:lnTo>
                    <a:pt x="44444" y="168972"/>
                  </a:lnTo>
                  <a:lnTo>
                    <a:pt x="43743" y="216547"/>
                  </a:lnTo>
                  <a:lnTo>
                    <a:pt x="39423" y="260335"/>
                  </a:lnTo>
                  <a:lnTo>
                    <a:pt x="36610" y="281237"/>
                  </a:lnTo>
                  <a:lnTo>
                    <a:pt x="34990" y="286623"/>
                  </a:lnTo>
                  <a:lnTo>
                    <a:pt x="33205" y="288801"/>
                  </a:lnTo>
                  <a:lnTo>
                    <a:pt x="31308" y="288843"/>
                  </a:lnTo>
                  <a:lnTo>
                    <a:pt x="29339" y="287459"/>
                  </a:lnTo>
                  <a:lnTo>
                    <a:pt x="28025" y="285125"/>
                  </a:lnTo>
                  <a:lnTo>
                    <a:pt x="26567" y="278770"/>
                  </a:lnTo>
                  <a:lnTo>
                    <a:pt x="26336" y="238550"/>
                  </a:lnTo>
                  <a:lnTo>
                    <a:pt x="30471" y="194752"/>
                  </a:lnTo>
                  <a:lnTo>
                    <a:pt x="34868" y="154978"/>
                  </a:lnTo>
                  <a:lnTo>
                    <a:pt x="37142" y="115417"/>
                  </a:lnTo>
                  <a:lnTo>
                    <a:pt x="43000" y="72013"/>
                  </a:lnTo>
                  <a:lnTo>
                    <a:pt x="45921" y="52585"/>
                  </a:lnTo>
                  <a:lnTo>
                    <a:pt x="63163" y="17011"/>
                  </a:lnTo>
                  <a:lnTo>
                    <a:pt x="67508" y="10989"/>
                  </a:lnTo>
                  <a:lnTo>
                    <a:pt x="77981" y="4296"/>
                  </a:lnTo>
                  <a:lnTo>
                    <a:pt x="91839" y="0"/>
                  </a:lnTo>
                  <a:lnTo>
                    <a:pt x="104352" y="5997"/>
                  </a:lnTo>
                  <a:lnTo>
                    <a:pt x="124837" y="20083"/>
                  </a:lnTo>
                  <a:lnTo>
                    <a:pt x="134975" y="33503"/>
                  </a:lnTo>
                  <a:lnTo>
                    <a:pt x="147233" y="68484"/>
                  </a:lnTo>
                  <a:lnTo>
                    <a:pt x="147497" y="95591"/>
                  </a:lnTo>
                  <a:lnTo>
                    <a:pt x="136366" y="121497"/>
                  </a:lnTo>
                  <a:lnTo>
                    <a:pt x="126404" y="136933"/>
                  </a:lnTo>
                  <a:lnTo>
                    <a:pt x="108871" y="149347"/>
                  </a:lnTo>
                  <a:lnTo>
                    <a:pt x="70346" y="156044"/>
                  </a:lnTo>
                  <a:lnTo>
                    <a:pt x="56900" y="156959"/>
                  </a:lnTo>
                  <a:lnTo>
                    <a:pt x="0" y="138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326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836"/>
          <p:cNvGrpSpPr/>
          <p:nvPr/>
        </p:nvGrpSpPr>
        <p:grpSpPr>
          <a:xfrm>
            <a:off x="2144698" y="4014200"/>
            <a:ext cx="7602553" cy="710201"/>
            <a:chOff x="2144698" y="4014200"/>
            <a:chExt cx="7602553" cy="710201"/>
          </a:xfrm>
        </p:grpSpPr>
        <p:sp>
          <p:nvSpPr>
            <p:cNvPr id="2" name="SMARTInkShape-4138"/>
            <p:cNvSpPr/>
            <p:nvPr>
              <p:custDataLst>
                <p:tags r:id="rId93"/>
              </p:custDataLst>
            </p:nvPr>
          </p:nvSpPr>
          <p:spPr>
            <a:xfrm>
              <a:off x="7715250" y="4578350"/>
              <a:ext cx="247651" cy="14928"/>
            </a:xfrm>
            <a:custGeom>
              <a:avLst/>
              <a:gdLst/>
              <a:ahLst/>
              <a:cxnLst/>
              <a:rect l="0" t="0" r="0" b="0"/>
              <a:pathLst>
                <a:path w="247651" h="14928">
                  <a:moveTo>
                    <a:pt x="0" y="0"/>
                  </a:moveTo>
                  <a:lnTo>
                    <a:pt x="0" y="0"/>
                  </a:lnTo>
                  <a:lnTo>
                    <a:pt x="37604" y="5069"/>
                  </a:lnTo>
                  <a:lnTo>
                    <a:pt x="71982" y="8838"/>
                  </a:lnTo>
                  <a:lnTo>
                    <a:pt x="117518" y="14927"/>
                  </a:lnTo>
                  <a:lnTo>
                    <a:pt x="157822" y="11086"/>
                  </a:lnTo>
                  <a:lnTo>
                    <a:pt x="191264" y="10336"/>
                  </a:lnTo>
                  <a:lnTo>
                    <a:pt x="247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139"/>
            <p:cNvSpPr/>
            <p:nvPr>
              <p:custDataLst>
                <p:tags r:id="rId94"/>
              </p:custDataLst>
            </p:nvPr>
          </p:nvSpPr>
          <p:spPr>
            <a:xfrm>
              <a:off x="6381750" y="4483100"/>
              <a:ext cx="431801" cy="31577"/>
            </a:xfrm>
            <a:custGeom>
              <a:avLst/>
              <a:gdLst/>
              <a:ahLst/>
              <a:cxnLst/>
              <a:rect l="0" t="0" r="0" b="0"/>
              <a:pathLst>
                <a:path w="431801" h="31577">
                  <a:moveTo>
                    <a:pt x="0" y="25400"/>
                  </a:moveTo>
                  <a:lnTo>
                    <a:pt x="0" y="25400"/>
                  </a:lnTo>
                  <a:lnTo>
                    <a:pt x="35487" y="29764"/>
                  </a:lnTo>
                  <a:lnTo>
                    <a:pt x="75817" y="31162"/>
                  </a:lnTo>
                  <a:lnTo>
                    <a:pt x="119047" y="31576"/>
                  </a:lnTo>
                  <a:lnTo>
                    <a:pt x="162430" y="28876"/>
                  </a:lnTo>
                  <a:lnTo>
                    <a:pt x="202409" y="14279"/>
                  </a:lnTo>
                  <a:lnTo>
                    <a:pt x="241065" y="7993"/>
                  </a:lnTo>
                  <a:lnTo>
                    <a:pt x="279330" y="3388"/>
                  </a:lnTo>
                  <a:lnTo>
                    <a:pt x="317479" y="4453"/>
                  </a:lnTo>
                  <a:lnTo>
                    <a:pt x="354888" y="1633"/>
                  </a:lnTo>
                  <a:lnTo>
                    <a:pt x="431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140"/>
            <p:cNvSpPr/>
            <p:nvPr>
              <p:custDataLst>
                <p:tags r:id="rId95"/>
              </p:custDataLst>
            </p:nvPr>
          </p:nvSpPr>
          <p:spPr>
            <a:xfrm>
              <a:off x="5384800" y="4476750"/>
              <a:ext cx="323851" cy="1"/>
            </a:xfrm>
            <a:custGeom>
              <a:avLst/>
              <a:gdLst/>
              <a:ahLst/>
              <a:cxnLst/>
              <a:rect l="0" t="0" r="0" b="0"/>
              <a:pathLst>
                <a:path w="323851" h="1">
                  <a:moveTo>
                    <a:pt x="0" y="0"/>
                  </a:moveTo>
                  <a:lnTo>
                    <a:pt x="0" y="0"/>
                  </a:lnTo>
                  <a:lnTo>
                    <a:pt x="33239" y="0"/>
                  </a:lnTo>
                  <a:lnTo>
                    <a:pt x="66514" y="0"/>
                  </a:lnTo>
                  <a:lnTo>
                    <a:pt x="106702" y="0"/>
                  </a:lnTo>
                  <a:lnTo>
                    <a:pt x="145495" y="0"/>
                  </a:lnTo>
                  <a:lnTo>
                    <a:pt x="186730" y="0"/>
                  </a:lnTo>
                  <a:lnTo>
                    <a:pt x="219869" y="0"/>
                  </a:lnTo>
                  <a:lnTo>
                    <a:pt x="259527" y="0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141"/>
            <p:cNvSpPr/>
            <p:nvPr>
              <p:custDataLst>
                <p:tags r:id="rId96"/>
              </p:custDataLst>
            </p:nvPr>
          </p:nvSpPr>
          <p:spPr>
            <a:xfrm>
              <a:off x="4546600" y="44894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0"/>
                  </a:moveTo>
                  <a:lnTo>
                    <a:pt x="0" y="0"/>
                  </a:lnTo>
                  <a:lnTo>
                    <a:pt x="42917" y="5467"/>
                  </a:lnTo>
                  <a:lnTo>
                    <a:pt x="139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142"/>
            <p:cNvSpPr/>
            <p:nvPr>
              <p:custDataLst>
                <p:tags r:id="rId97"/>
              </p:custDataLst>
            </p:nvPr>
          </p:nvSpPr>
          <p:spPr>
            <a:xfrm>
              <a:off x="3524250" y="4446299"/>
              <a:ext cx="152401" cy="115477"/>
            </a:xfrm>
            <a:custGeom>
              <a:avLst/>
              <a:gdLst/>
              <a:ahLst/>
              <a:cxnLst/>
              <a:rect l="0" t="0" r="0" b="0"/>
              <a:pathLst>
                <a:path w="152401" h="115477">
                  <a:moveTo>
                    <a:pt x="0" y="24101"/>
                  </a:moveTo>
                  <a:lnTo>
                    <a:pt x="0" y="24101"/>
                  </a:lnTo>
                  <a:lnTo>
                    <a:pt x="0" y="17359"/>
                  </a:lnTo>
                  <a:lnTo>
                    <a:pt x="1881" y="12167"/>
                  </a:lnTo>
                  <a:lnTo>
                    <a:pt x="3371" y="9795"/>
                  </a:lnTo>
                  <a:lnTo>
                    <a:pt x="12209" y="3086"/>
                  </a:lnTo>
                  <a:lnTo>
                    <a:pt x="23765" y="0"/>
                  </a:lnTo>
                  <a:lnTo>
                    <a:pt x="42868" y="2457"/>
                  </a:lnTo>
                  <a:lnTo>
                    <a:pt x="48334" y="6144"/>
                  </a:lnTo>
                  <a:lnTo>
                    <a:pt x="56289" y="17767"/>
                  </a:lnTo>
                  <a:lnTo>
                    <a:pt x="61363" y="33435"/>
                  </a:lnTo>
                  <a:lnTo>
                    <a:pt x="49006" y="79748"/>
                  </a:lnTo>
                  <a:lnTo>
                    <a:pt x="35916" y="100579"/>
                  </a:lnTo>
                  <a:lnTo>
                    <a:pt x="28829" y="109712"/>
                  </a:lnTo>
                  <a:lnTo>
                    <a:pt x="26924" y="114597"/>
                  </a:lnTo>
                  <a:lnTo>
                    <a:pt x="28533" y="115476"/>
                  </a:lnTo>
                  <a:lnTo>
                    <a:pt x="68121" y="112606"/>
                  </a:lnTo>
                  <a:lnTo>
                    <a:pt x="152400" y="10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143"/>
            <p:cNvSpPr/>
            <p:nvPr>
              <p:custDataLst>
                <p:tags r:id="rId98"/>
              </p:custDataLst>
            </p:nvPr>
          </p:nvSpPr>
          <p:spPr>
            <a:xfrm>
              <a:off x="3524250" y="4117620"/>
              <a:ext cx="1" cy="194031"/>
            </a:xfrm>
            <a:custGeom>
              <a:avLst/>
              <a:gdLst/>
              <a:ahLst/>
              <a:cxnLst/>
              <a:rect l="0" t="0" r="0" b="0"/>
              <a:pathLst>
                <a:path w="1" h="194031">
                  <a:moveTo>
                    <a:pt x="0" y="28930"/>
                  </a:moveTo>
                  <a:lnTo>
                    <a:pt x="0" y="28930"/>
                  </a:lnTo>
                  <a:lnTo>
                    <a:pt x="0" y="0"/>
                  </a:lnTo>
                  <a:lnTo>
                    <a:pt x="0" y="42075"/>
                  </a:lnTo>
                  <a:lnTo>
                    <a:pt x="0" y="88128"/>
                  </a:lnTo>
                  <a:lnTo>
                    <a:pt x="0" y="134645"/>
                  </a:lnTo>
                  <a:lnTo>
                    <a:pt x="0" y="194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144"/>
            <p:cNvSpPr/>
            <p:nvPr>
              <p:custDataLst>
                <p:tags r:id="rId99"/>
              </p:custDataLst>
            </p:nvPr>
          </p:nvSpPr>
          <p:spPr>
            <a:xfrm>
              <a:off x="2686050" y="4600854"/>
              <a:ext cx="38101" cy="123547"/>
            </a:xfrm>
            <a:custGeom>
              <a:avLst/>
              <a:gdLst/>
              <a:ahLst/>
              <a:cxnLst/>
              <a:rect l="0" t="0" r="0" b="0"/>
              <a:pathLst>
                <a:path w="38101" h="123547">
                  <a:moveTo>
                    <a:pt x="0" y="15596"/>
                  </a:moveTo>
                  <a:lnTo>
                    <a:pt x="0" y="15596"/>
                  </a:lnTo>
                  <a:lnTo>
                    <a:pt x="0" y="6757"/>
                  </a:lnTo>
                  <a:lnTo>
                    <a:pt x="1881" y="2731"/>
                  </a:lnTo>
                  <a:lnTo>
                    <a:pt x="3371" y="669"/>
                  </a:lnTo>
                  <a:lnTo>
                    <a:pt x="5069" y="0"/>
                  </a:lnTo>
                  <a:lnTo>
                    <a:pt x="6907" y="260"/>
                  </a:lnTo>
                  <a:lnTo>
                    <a:pt x="8838" y="1138"/>
                  </a:lnTo>
                  <a:lnTo>
                    <a:pt x="10984" y="9641"/>
                  </a:lnTo>
                  <a:lnTo>
                    <a:pt x="16838" y="54845"/>
                  </a:lnTo>
                  <a:lnTo>
                    <a:pt x="22130" y="99856"/>
                  </a:lnTo>
                  <a:lnTo>
                    <a:pt x="38100" y="123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145"/>
            <p:cNvSpPr/>
            <p:nvPr>
              <p:custDataLst>
                <p:tags r:id="rId100"/>
              </p:custDataLst>
            </p:nvPr>
          </p:nvSpPr>
          <p:spPr>
            <a:xfrm>
              <a:off x="2660650" y="4167627"/>
              <a:ext cx="31751" cy="245624"/>
            </a:xfrm>
            <a:custGeom>
              <a:avLst/>
              <a:gdLst/>
              <a:ahLst/>
              <a:cxnLst/>
              <a:rect l="0" t="0" r="0" b="0"/>
              <a:pathLst>
                <a:path w="31751" h="245624">
                  <a:moveTo>
                    <a:pt x="0" y="17023"/>
                  </a:moveTo>
                  <a:lnTo>
                    <a:pt x="0" y="17023"/>
                  </a:lnTo>
                  <a:lnTo>
                    <a:pt x="0" y="0"/>
                  </a:lnTo>
                  <a:lnTo>
                    <a:pt x="706" y="9218"/>
                  </a:lnTo>
                  <a:lnTo>
                    <a:pt x="8838" y="50201"/>
                  </a:lnTo>
                  <a:lnTo>
                    <a:pt x="14927" y="90667"/>
                  </a:lnTo>
                  <a:lnTo>
                    <a:pt x="21199" y="130566"/>
                  </a:lnTo>
                  <a:lnTo>
                    <a:pt x="24847" y="172737"/>
                  </a:lnTo>
                  <a:lnTo>
                    <a:pt x="31750" y="245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146"/>
            <p:cNvSpPr/>
            <p:nvPr>
              <p:custDataLst>
                <p:tags r:id="rId101"/>
              </p:custDataLst>
            </p:nvPr>
          </p:nvSpPr>
          <p:spPr>
            <a:xfrm>
              <a:off x="2144698" y="4014200"/>
              <a:ext cx="7602553" cy="332097"/>
            </a:xfrm>
            <a:custGeom>
              <a:avLst/>
              <a:gdLst/>
              <a:ahLst/>
              <a:cxnLst/>
              <a:rect l="0" t="0" r="0" b="0"/>
              <a:pathLst>
                <a:path w="7602553" h="332097">
                  <a:moveTo>
                    <a:pt x="20652" y="316500"/>
                  </a:moveTo>
                  <a:lnTo>
                    <a:pt x="20652" y="316500"/>
                  </a:lnTo>
                  <a:lnTo>
                    <a:pt x="14877" y="321569"/>
                  </a:lnTo>
                  <a:lnTo>
                    <a:pt x="258" y="331427"/>
                  </a:lnTo>
                  <a:lnTo>
                    <a:pt x="0" y="332096"/>
                  </a:lnTo>
                  <a:lnTo>
                    <a:pt x="35238" y="328841"/>
                  </a:lnTo>
                  <a:lnTo>
                    <a:pt x="80007" y="324233"/>
                  </a:lnTo>
                  <a:lnTo>
                    <a:pt x="121729" y="318399"/>
                  </a:lnTo>
                  <a:lnTo>
                    <a:pt x="166468" y="312202"/>
                  </a:lnTo>
                  <a:lnTo>
                    <a:pt x="201170" y="308005"/>
                  </a:lnTo>
                  <a:lnTo>
                    <a:pt x="237760" y="301905"/>
                  </a:lnTo>
                  <a:lnTo>
                    <a:pt x="277306" y="294491"/>
                  </a:lnTo>
                  <a:lnTo>
                    <a:pt x="323104" y="286492"/>
                  </a:lnTo>
                  <a:lnTo>
                    <a:pt x="369799" y="278233"/>
                  </a:lnTo>
                  <a:lnTo>
                    <a:pt x="393117" y="274056"/>
                  </a:lnTo>
                  <a:lnTo>
                    <a:pt x="419245" y="269154"/>
                  </a:lnTo>
                  <a:lnTo>
                    <a:pt x="447247" y="263769"/>
                  </a:lnTo>
                  <a:lnTo>
                    <a:pt x="476499" y="258062"/>
                  </a:lnTo>
                  <a:lnTo>
                    <a:pt x="505878" y="252847"/>
                  </a:lnTo>
                  <a:lnTo>
                    <a:pt x="535341" y="247960"/>
                  </a:lnTo>
                  <a:lnTo>
                    <a:pt x="564862" y="243289"/>
                  </a:lnTo>
                  <a:lnTo>
                    <a:pt x="596536" y="238059"/>
                  </a:lnTo>
                  <a:lnTo>
                    <a:pt x="629647" y="232456"/>
                  </a:lnTo>
                  <a:lnTo>
                    <a:pt x="663715" y="226604"/>
                  </a:lnTo>
                  <a:lnTo>
                    <a:pt x="698422" y="220586"/>
                  </a:lnTo>
                  <a:lnTo>
                    <a:pt x="733554" y="214457"/>
                  </a:lnTo>
                  <a:lnTo>
                    <a:pt x="768970" y="208255"/>
                  </a:lnTo>
                  <a:lnTo>
                    <a:pt x="805986" y="202709"/>
                  </a:lnTo>
                  <a:lnTo>
                    <a:pt x="844069" y="197600"/>
                  </a:lnTo>
                  <a:lnTo>
                    <a:pt x="882864" y="192784"/>
                  </a:lnTo>
                  <a:lnTo>
                    <a:pt x="922837" y="187456"/>
                  </a:lnTo>
                  <a:lnTo>
                    <a:pt x="963598" y="181787"/>
                  </a:lnTo>
                  <a:lnTo>
                    <a:pt x="1004883" y="175892"/>
                  </a:lnTo>
                  <a:lnTo>
                    <a:pt x="1045812" y="170550"/>
                  </a:lnTo>
                  <a:lnTo>
                    <a:pt x="1086502" y="165578"/>
                  </a:lnTo>
                  <a:lnTo>
                    <a:pt x="1127036" y="160852"/>
                  </a:lnTo>
                  <a:lnTo>
                    <a:pt x="1169580" y="155585"/>
                  </a:lnTo>
                  <a:lnTo>
                    <a:pt x="1213465" y="149956"/>
                  </a:lnTo>
                  <a:lnTo>
                    <a:pt x="1258244" y="144087"/>
                  </a:lnTo>
                  <a:lnTo>
                    <a:pt x="1302913" y="138058"/>
                  </a:lnTo>
                  <a:lnTo>
                    <a:pt x="1347509" y="131922"/>
                  </a:lnTo>
                  <a:lnTo>
                    <a:pt x="1392057" y="125715"/>
                  </a:lnTo>
                  <a:lnTo>
                    <a:pt x="1437983" y="120165"/>
                  </a:lnTo>
                  <a:lnTo>
                    <a:pt x="1484828" y="115055"/>
                  </a:lnTo>
                  <a:lnTo>
                    <a:pt x="1532286" y="110237"/>
                  </a:lnTo>
                  <a:lnTo>
                    <a:pt x="1582269" y="104908"/>
                  </a:lnTo>
                  <a:lnTo>
                    <a:pt x="1633935" y="99238"/>
                  </a:lnTo>
                  <a:lnTo>
                    <a:pt x="1686724" y="93342"/>
                  </a:lnTo>
                  <a:lnTo>
                    <a:pt x="1740261" y="88000"/>
                  </a:lnTo>
                  <a:lnTo>
                    <a:pt x="1794297" y="83028"/>
                  </a:lnTo>
                  <a:lnTo>
                    <a:pt x="1848665" y="78302"/>
                  </a:lnTo>
                  <a:lnTo>
                    <a:pt x="1903255" y="73034"/>
                  </a:lnTo>
                  <a:lnTo>
                    <a:pt x="1957993" y="67406"/>
                  </a:lnTo>
                  <a:lnTo>
                    <a:pt x="2012829" y="61537"/>
                  </a:lnTo>
                  <a:lnTo>
                    <a:pt x="2069848" y="56214"/>
                  </a:lnTo>
                  <a:lnTo>
                    <a:pt x="2128321" y="51253"/>
                  </a:lnTo>
                  <a:lnTo>
                    <a:pt x="2187765" y="46536"/>
                  </a:lnTo>
                  <a:lnTo>
                    <a:pt x="2245739" y="42685"/>
                  </a:lnTo>
                  <a:lnTo>
                    <a:pt x="2302732" y="39412"/>
                  </a:lnTo>
                  <a:lnTo>
                    <a:pt x="2359072" y="36524"/>
                  </a:lnTo>
                  <a:lnTo>
                    <a:pt x="2417798" y="33189"/>
                  </a:lnTo>
                  <a:lnTo>
                    <a:pt x="2478116" y="29553"/>
                  </a:lnTo>
                  <a:lnTo>
                    <a:pt x="2539495" y="25719"/>
                  </a:lnTo>
                  <a:lnTo>
                    <a:pt x="2599464" y="22457"/>
                  </a:lnTo>
                  <a:lnTo>
                    <a:pt x="2658494" y="19577"/>
                  </a:lnTo>
                  <a:lnTo>
                    <a:pt x="2716896" y="16951"/>
                  </a:lnTo>
                  <a:lnTo>
                    <a:pt x="2777704" y="14495"/>
                  </a:lnTo>
                  <a:lnTo>
                    <a:pt x="2840114" y="12152"/>
                  </a:lnTo>
                  <a:lnTo>
                    <a:pt x="2903594" y="9885"/>
                  </a:lnTo>
                  <a:lnTo>
                    <a:pt x="2966374" y="8373"/>
                  </a:lnTo>
                  <a:lnTo>
                    <a:pt x="3028689" y="7365"/>
                  </a:lnTo>
                  <a:lnTo>
                    <a:pt x="3090693" y="6693"/>
                  </a:lnTo>
                  <a:lnTo>
                    <a:pt x="3153902" y="5540"/>
                  </a:lnTo>
                  <a:lnTo>
                    <a:pt x="3217913" y="4065"/>
                  </a:lnTo>
                  <a:lnTo>
                    <a:pt x="3282459" y="2377"/>
                  </a:lnTo>
                  <a:lnTo>
                    <a:pt x="3344540" y="1251"/>
                  </a:lnTo>
                  <a:lnTo>
                    <a:pt x="3404978" y="501"/>
                  </a:lnTo>
                  <a:lnTo>
                    <a:pt x="3464319" y="0"/>
                  </a:lnTo>
                  <a:lnTo>
                    <a:pt x="3524341" y="372"/>
                  </a:lnTo>
                  <a:lnTo>
                    <a:pt x="3584817" y="1326"/>
                  </a:lnTo>
                  <a:lnTo>
                    <a:pt x="3645595" y="2668"/>
                  </a:lnTo>
                  <a:lnTo>
                    <a:pt x="3707987" y="3562"/>
                  </a:lnTo>
                  <a:lnTo>
                    <a:pt x="3771453" y="4158"/>
                  </a:lnTo>
                  <a:lnTo>
                    <a:pt x="3835636" y="4555"/>
                  </a:lnTo>
                  <a:lnTo>
                    <a:pt x="3899591" y="5526"/>
                  </a:lnTo>
                  <a:lnTo>
                    <a:pt x="3963394" y="6878"/>
                  </a:lnTo>
                  <a:lnTo>
                    <a:pt x="4027097" y="8485"/>
                  </a:lnTo>
                  <a:lnTo>
                    <a:pt x="4093554" y="10262"/>
                  </a:lnTo>
                  <a:lnTo>
                    <a:pt x="4161848" y="12153"/>
                  </a:lnTo>
                  <a:lnTo>
                    <a:pt x="4231366" y="14118"/>
                  </a:lnTo>
                  <a:lnTo>
                    <a:pt x="4298173" y="15429"/>
                  </a:lnTo>
                  <a:lnTo>
                    <a:pt x="4363171" y="16302"/>
                  </a:lnTo>
                  <a:lnTo>
                    <a:pt x="4426964" y="16885"/>
                  </a:lnTo>
                  <a:lnTo>
                    <a:pt x="4490660" y="18684"/>
                  </a:lnTo>
                  <a:lnTo>
                    <a:pt x="4554291" y="21295"/>
                  </a:lnTo>
                  <a:lnTo>
                    <a:pt x="4617878" y="24447"/>
                  </a:lnTo>
                  <a:lnTo>
                    <a:pt x="4680730" y="27253"/>
                  </a:lnTo>
                  <a:lnTo>
                    <a:pt x="4743093" y="29830"/>
                  </a:lnTo>
                  <a:lnTo>
                    <a:pt x="4805129" y="32253"/>
                  </a:lnTo>
                  <a:lnTo>
                    <a:pt x="4869770" y="35280"/>
                  </a:lnTo>
                  <a:lnTo>
                    <a:pt x="4936147" y="38709"/>
                  </a:lnTo>
                  <a:lnTo>
                    <a:pt x="5003682" y="42406"/>
                  </a:lnTo>
                  <a:lnTo>
                    <a:pt x="5069872" y="46282"/>
                  </a:lnTo>
                  <a:lnTo>
                    <a:pt x="5135165" y="50276"/>
                  </a:lnTo>
                  <a:lnTo>
                    <a:pt x="5199861" y="54351"/>
                  </a:lnTo>
                  <a:lnTo>
                    <a:pt x="5265569" y="58478"/>
                  </a:lnTo>
                  <a:lnTo>
                    <a:pt x="5331952" y="62641"/>
                  </a:lnTo>
                  <a:lnTo>
                    <a:pt x="5398785" y="66827"/>
                  </a:lnTo>
                  <a:lnTo>
                    <a:pt x="5463801" y="71029"/>
                  </a:lnTo>
                  <a:lnTo>
                    <a:pt x="5527607" y="75241"/>
                  </a:lnTo>
                  <a:lnTo>
                    <a:pt x="5590605" y="79461"/>
                  </a:lnTo>
                  <a:lnTo>
                    <a:pt x="5652359" y="83685"/>
                  </a:lnTo>
                  <a:lnTo>
                    <a:pt x="5713285" y="87912"/>
                  </a:lnTo>
                  <a:lnTo>
                    <a:pt x="5773657" y="92141"/>
                  </a:lnTo>
                  <a:lnTo>
                    <a:pt x="5834366" y="97078"/>
                  </a:lnTo>
                  <a:lnTo>
                    <a:pt x="5895300" y="102485"/>
                  </a:lnTo>
                  <a:lnTo>
                    <a:pt x="5956384" y="108207"/>
                  </a:lnTo>
                  <a:lnTo>
                    <a:pt x="6014746" y="112727"/>
                  </a:lnTo>
                  <a:lnTo>
                    <a:pt x="6071292" y="116446"/>
                  </a:lnTo>
                  <a:lnTo>
                    <a:pt x="6126629" y="119630"/>
                  </a:lnTo>
                  <a:lnTo>
                    <a:pt x="6181159" y="123165"/>
                  </a:lnTo>
                  <a:lnTo>
                    <a:pt x="6235151" y="126932"/>
                  </a:lnTo>
                  <a:lnTo>
                    <a:pt x="6288785" y="130855"/>
                  </a:lnTo>
                  <a:lnTo>
                    <a:pt x="6340769" y="134881"/>
                  </a:lnTo>
                  <a:lnTo>
                    <a:pt x="6391652" y="138976"/>
                  </a:lnTo>
                  <a:lnTo>
                    <a:pt x="6441802" y="143117"/>
                  </a:lnTo>
                  <a:lnTo>
                    <a:pt x="6490758" y="147289"/>
                  </a:lnTo>
                  <a:lnTo>
                    <a:pt x="6538918" y="151482"/>
                  </a:lnTo>
                  <a:lnTo>
                    <a:pt x="6586546" y="155687"/>
                  </a:lnTo>
                  <a:lnTo>
                    <a:pt x="6632409" y="159197"/>
                  </a:lnTo>
                  <a:lnTo>
                    <a:pt x="6677096" y="162243"/>
                  </a:lnTo>
                  <a:lnTo>
                    <a:pt x="6720998" y="164979"/>
                  </a:lnTo>
                  <a:lnTo>
                    <a:pt x="6762966" y="167508"/>
                  </a:lnTo>
                  <a:lnTo>
                    <a:pt x="6803644" y="169899"/>
                  </a:lnTo>
                  <a:lnTo>
                    <a:pt x="6843463" y="172200"/>
                  </a:lnTo>
                  <a:lnTo>
                    <a:pt x="6882005" y="174439"/>
                  </a:lnTo>
                  <a:lnTo>
                    <a:pt x="6919692" y="176637"/>
                  </a:lnTo>
                  <a:lnTo>
                    <a:pt x="6956812" y="178808"/>
                  </a:lnTo>
                  <a:lnTo>
                    <a:pt x="6991436" y="180255"/>
                  </a:lnTo>
                  <a:lnTo>
                    <a:pt x="7024397" y="181220"/>
                  </a:lnTo>
                  <a:lnTo>
                    <a:pt x="7056248" y="181864"/>
                  </a:lnTo>
                  <a:lnTo>
                    <a:pt x="7087360" y="182998"/>
                  </a:lnTo>
                  <a:lnTo>
                    <a:pt x="7117980" y="184460"/>
                  </a:lnTo>
                  <a:lnTo>
                    <a:pt x="7148270" y="186139"/>
                  </a:lnTo>
                  <a:lnTo>
                    <a:pt x="7176931" y="187260"/>
                  </a:lnTo>
                  <a:lnTo>
                    <a:pt x="7204505" y="188006"/>
                  </a:lnTo>
                  <a:lnTo>
                    <a:pt x="7231354" y="188504"/>
                  </a:lnTo>
                  <a:lnTo>
                    <a:pt x="7257014" y="189541"/>
                  </a:lnTo>
                  <a:lnTo>
                    <a:pt x="7281882" y="190939"/>
                  </a:lnTo>
                  <a:lnTo>
                    <a:pt x="7327387" y="193667"/>
                  </a:lnTo>
                  <a:lnTo>
                    <a:pt x="7364075" y="194880"/>
                  </a:lnTo>
                  <a:lnTo>
                    <a:pt x="7398724" y="195419"/>
                  </a:lnTo>
                  <a:lnTo>
                    <a:pt x="7446203" y="193841"/>
                  </a:lnTo>
                  <a:lnTo>
                    <a:pt x="7476619" y="191429"/>
                  </a:lnTo>
                  <a:lnTo>
                    <a:pt x="7513656" y="190357"/>
                  </a:lnTo>
                  <a:lnTo>
                    <a:pt x="7553948" y="186383"/>
                  </a:lnTo>
                  <a:lnTo>
                    <a:pt x="7602552" y="176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837"/>
          <p:cNvGrpSpPr/>
          <p:nvPr/>
        </p:nvGrpSpPr>
        <p:grpSpPr>
          <a:xfrm>
            <a:off x="2203450" y="5122276"/>
            <a:ext cx="505266" cy="737757"/>
            <a:chOff x="2203450" y="5122276"/>
            <a:chExt cx="505266" cy="737757"/>
          </a:xfrm>
        </p:grpSpPr>
        <p:sp>
          <p:nvSpPr>
            <p:cNvPr id="12" name="SMARTInkShape-4147"/>
            <p:cNvSpPr/>
            <p:nvPr>
              <p:custDataLst>
                <p:tags r:id="rId84"/>
              </p:custDataLst>
            </p:nvPr>
          </p:nvSpPr>
          <p:spPr>
            <a:xfrm>
              <a:off x="2536125" y="5683250"/>
              <a:ext cx="54676" cy="165101"/>
            </a:xfrm>
            <a:custGeom>
              <a:avLst/>
              <a:gdLst/>
              <a:ahLst/>
              <a:cxnLst/>
              <a:rect l="0" t="0" r="0" b="0"/>
              <a:pathLst>
                <a:path w="54676" h="165101">
                  <a:moveTo>
                    <a:pt x="48325" y="6350"/>
                  </a:moveTo>
                  <a:lnTo>
                    <a:pt x="48325" y="6350"/>
                  </a:lnTo>
                  <a:lnTo>
                    <a:pt x="48325" y="2979"/>
                  </a:lnTo>
                  <a:lnTo>
                    <a:pt x="49031" y="1986"/>
                  </a:lnTo>
                  <a:lnTo>
                    <a:pt x="50207" y="1324"/>
                  </a:lnTo>
                  <a:lnTo>
                    <a:pt x="54672" y="1"/>
                  </a:lnTo>
                  <a:lnTo>
                    <a:pt x="54675" y="0"/>
                  </a:lnTo>
                  <a:lnTo>
                    <a:pt x="51304" y="0"/>
                  </a:lnTo>
                  <a:lnTo>
                    <a:pt x="47767" y="1881"/>
                  </a:lnTo>
                  <a:lnTo>
                    <a:pt x="26300" y="19123"/>
                  </a:lnTo>
                  <a:lnTo>
                    <a:pt x="5879" y="57412"/>
                  </a:lnTo>
                  <a:lnTo>
                    <a:pt x="0" y="84117"/>
                  </a:lnTo>
                  <a:lnTo>
                    <a:pt x="3084" y="121377"/>
                  </a:lnTo>
                  <a:lnTo>
                    <a:pt x="6580" y="134144"/>
                  </a:lnTo>
                  <a:lnTo>
                    <a:pt x="19258" y="152636"/>
                  </a:lnTo>
                  <a:lnTo>
                    <a:pt x="4197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148"/>
            <p:cNvSpPr/>
            <p:nvPr>
              <p:custDataLst>
                <p:tags r:id="rId85"/>
              </p:custDataLst>
            </p:nvPr>
          </p:nvSpPr>
          <p:spPr>
            <a:xfrm>
              <a:off x="2246864" y="5835650"/>
              <a:ext cx="128037" cy="24383"/>
            </a:xfrm>
            <a:custGeom>
              <a:avLst/>
              <a:gdLst/>
              <a:ahLst/>
              <a:cxnLst/>
              <a:rect l="0" t="0" r="0" b="0"/>
              <a:pathLst>
                <a:path w="128037" h="24383">
                  <a:moveTo>
                    <a:pt x="20086" y="0"/>
                  </a:moveTo>
                  <a:lnTo>
                    <a:pt x="20086" y="0"/>
                  </a:lnTo>
                  <a:lnTo>
                    <a:pt x="540" y="20251"/>
                  </a:lnTo>
                  <a:lnTo>
                    <a:pt x="0" y="21966"/>
                  </a:lnTo>
                  <a:lnTo>
                    <a:pt x="345" y="23111"/>
                  </a:lnTo>
                  <a:lnTo>
                    <a:pt x="6373" y="24382"/>
                  </a:lnTo>
                  <a:lnTo>
                    <a:pt x="25430" y="23217"/>
                  </a:lnTo>
                  <a:lnTo>
                    <a:pt x="70048" y="14529"/>
                  </a:lnTo>
                  <a:lnTo>
                    <a:pt x="128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149"/>
            <p:cNvSpPr/>
            <p:nvPr>
              <p:custDataLst>
                <p:tags r:id="rId86"/>
              </p:custDataLst>
            </p:nvPr>
          </p:nvSpPr>
          <p:spPr>
            <a:xfrm>
              <a:off x="2222500" y="57467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5434" y="6327"/>
                  </a:lnTo>
                  <a:lnTo>
                    <a:pt x="101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150"/>
            <p:cNvSpPr/>
            <p:nvPr>
              <p:custDataLst>
                <p:tags r:id="rId87"/>
              </p:custDataLst>
            </p:nvPr>
          </p:nvSpPr>
          <p:spPr>
            <a:xfrm>
              <a:off x="2654300" y="5163956"/>
              <a:ext cx="54416" cy="163695"/>
            </a:xfrm>
            <a:custGeom>
              <a:avLst/>
              <a:gdLst/>
              <a:ahLst/>
              <a:cxnLst/>
              <a:rect l="0" t="0" r="0" b="0"/>
              <a:pathLst>
                <a:path w="54416" h="163695">
                  <a:moveTo>
                    <a:pt x="0" y="17644"/>
                  </a:moveTo>
                  <a:lnTo>
                    <a:pt x="0" y="17644"/>
                  </a:lnTo>
                  <a:lnTo>
                    <a:pt x="8838" y="3338"/>
                  </a:lnTo>
                  <a:lnTo>
                    <a:pt x="14747" y="703"/>
                  </a:lnTo>
                  <a:lnTo>
                    <a:pt x="18298" y="0"/>
                  </a:lnTo>
                  <a:lnTo>
                    <a:pt x="27888" y="4863"/>
                  </a:lnTo>
                  <a:lnTo>
                    <a:pt x="33408" y="9124"/>
                  </a:lnTo>
                  <a:lnTo>
                    <a:pt x="47921" y="35345"/>
                  </a:lnTo>
                  <a:lnTo>
                    <a:pt x="54415" y="66555"/>
                  </a:lnTo>
                  <a:lnTo>
                    <a:pt x="52969" y="98145"/>
                  </a:lnTo>
                  <a:lnTo>
                    <a:pt x="41330" y="129847"/>
                  </a:lnTo>
                  <a:lnTo>
                    <a:pt x="19050" y="163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51"/>
            <p:cNvSpPr/>
            <p:nvPr>
              <p:custDataLst>
                <p:tags r:id="rId88"/>
              </p:custDataLst>
            </p:nvPr>
          </p:nvSpPr>
          <p:spPr>
            <a:xfrm>
              <a:off x="2603500" y="5203629"/>
              <a:ext cx="12701" cy="85922"/>
            </a:xfrm>
            <a:custGeom>
              <a:avLst/>
              <a:gdLst/>
              <a:ahLst/>
              <a:cxnLst/>
              <a:rect l="0" t="0" r="0" b="0"/>
              <a:pathLst>
                <a:path w="12701" h="85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5026" y="45304"/>
                  </a:lnTo>
                  <a:lnTo>
                    <a:pt x="7839" y="59776"/>
                  </a:lnTo>
                  <a:lnTo>
                    <a:pt x="11260" y="73000"/>
                  </a:lnTo>
                  <a:lnTo>
                    <a:pt x="12700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152"/>
            <p:cNvSpPr/>
            <p:nvPr>
              <p:custDataLst>
                <p:tags r:id="rId89"/>
              </p:custDataLst>
            </p:nvPr>
          </p:nvSpPr>
          <p:spPr>
            <a:xfrm>
              <a:off x="2503939" y="5172768"/>
              <a:ext cx="61462" cy="154883"/>
            </a:xfrm>
            <a:custGeom>
              <a:avLst/>
              <a:gdLst/>
              <a:ahLst/>
              <a:cxnLst/>
              <a:rect l="0" t="0" r="0" b="0"/>
              <a:pathLst>
                <a:path w="61462" h="154883">
                  <a:moveTo>
                    <a:pt x="61461" y="15182"/>
                  </a:moveTo>
                  <a:lnTo>
                    <a:pt x="61461" y="15182"/>
                  </a:lnTo>
                  <a:lnTo>
                    <a:pt x="47155" y="877"/>
                  </a:lnTo>
                  <a:lnTo>
                    <a:pt x="43457" y="0"/>
                  </a:lnTo>
                  <a:lnTo>
                    <a:pt x="33704" y="908"/>
                  </a:lnTo>
                  <a:lnTo>
                    <a:pt x="29551" y="2844"/>
                  </a:lnTo>
                  <a:lnTo>
                    <a:pt x="23054" y="8758"/>
                  </a:lnTo>
                  <a:lnTo>
                    <a:pt x="8689" y="30133"/>
                  </a:lnTo>
                  <a:lnTo>
                    <a:pt x="1139" y="58810"/>
                  </a:lnTo>
                  <a:lnTo>
                    <a:pt x="0" y="104468"/>
                  </a:lnTo>
                  <a:lnTo>
                    <a:pt x="8286" y="134614"/>
                  </a:lnTo>
                  <a:lnTo>
                    <a:pt x="15720" y="145403"/>
                  </a:lnTo>
                  <a:lnTo>
                    <a:pt x="36061" y="15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153"/>
            <p:cNvSpPr/>
            <p:nvPr>
              <p:custDataLst>
                <p:tags r:id="rId90"/>
              </p:custDataLst>
            </p:nvPr>
          </p:nvSpPr>
          <p:spPr>
            <a:xfrm>
              <a:off x="2374900" y="5267430"/>
              <a:ext cx="52621" cy="111021"/>
            </a:xfrm>
            <a:custGeom>
              <a:avLst/>
              <a:gdLst/>
              <a:ahLst/>
              <a:cxnLst/>
              <a:rect l="0" t="0" r="0" b="0"/>
              <a:pathLst>
                <a:path w="52621" h="111021">
                  <a:moveTo>
                    <a:pt x="44450" y="9420"/>
                  </a:moveTo>
                  <a:lnTo>
                    <a:pt x="44450" y="9420"/>
                  </a:lnTo>
                  <a:lnTo>
                    <a:pt x="44450" y="581"/>
                  </a:lnTo>
                  <a:lnTo>
                    <a:pt x="45861" y="0"/>
                  </a:lnTo>
                  <a:lnTo>
                    <a:pt x="51192" y="1235"/>
                  </a:lnTo>
                  <a:lnTo>
                    <a:pt x="52472" y="3258"/>
                  </a:lnTo>
                  <a:lnTo>
                    <a:pt x="52620" y="6017"/>
                  </a:lnTo>
                  <a:lnTo>
                    <a:pt x="50198" y="13552"/>
                  </a:lnTo>
                  <a:lnTo>
                    <a:pt x="29209" y="56611"/>
                  </a:lnTo>
                  <a:lnTo>
                    <a:pt x="4588" y="102041"/>
                  </a:lnTo>
                  <a:lnTo>
                    <a:pt x="0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54"/>
            <p:cNvSpPr/>
            <p:nvPr>
              <p:custDataLst>
                <p:tags r:id="rId91"/>
              </p:custDataLst>
            </p:nvPr>
          </p:nvSpPr>
          <p:spPr>
            <a:xfrm>
              <a:off x="2330711" y="5303133"/>
              <a:ext cx="75940" cy="68968"/>
            </a:xfrm>
            <a:custGeom>
              <a:avLst/>
              <a:gdLst/>
              <a:ahLst/>
              <a:cxnLst/>
              <a:rect l="0" t="0" r="0" b="0"/>
              <a:pathLst>
                <a:path w="75940" h="68968">
                  <a:moveTo>
                    <a:pt x="6089" y="5467"/>
                  </a:moveTo>
                  <a:lnTo>
                    <a:pt x="6089" y="5467"/>
                  </a:lnTo>
                  <a:lnTo>
                    <a:pt x="2718" y="5467"/>
                  </a:lnTo>
                  <a:lnTo>
                    <a:pt x="1725" y="4762"/>
                  </a:lnTo>
                  <a:lnTo>
                    <a:pt x="1063" y="3585"/>
                  </a:lnTo>
                  <a:lnTo>
                    <a:pt x="0" y="0"/>
                  </a:lnTo>
                  <a:lnTo>
                    <a:pt x="9929" y="2749"/>
                  </a:lnTo>
                  <a:lnTo>
                    <a:pt x="41155" y="28372"/>
                  </a:lnTo>
                  <a:lnTo>
                    <a:pt x="75939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55"/>
            <p:cNvSpPr/>
            <p:nvPr>
              <p:custDataLst>
                <p:tags r:id="rId92"/>
              </p:custDataLst>
            </p:nvPr>
          </p:nvSpPr>
          <p:spPr>
            <a:xfrm>
              <a:off x="2203450" y="5122276"/>
              <a:ext cx="123586" cy="331343"/>
            </a:xfrm>
            <a:custGeom>
              <a:avLst/>
              <a:gdLst/>
              <a:ahLst/>
              <a:cxnLst/>
              <a:rect l="0" t="0" r="0" b="0"/>
              <a:pathLst>
                <a:path w="123586" h="331343">
                  <a:moveTo>
                    <a:pt x="0" y="135524"/>
                  </a:moveTo>
                  <a:lnTo>
                    <a:pt x="0" y="135524"/>
                  </a:lnTo>
                  <a:lnTo>
                    <a:pt x="0" y="126064"/>
                  </a:lnTo>
                  <a:lnTo>
                    <a:pt x="1881" y="122383"/>
                  </a:lnTo>
                  <a:lnTo>
                    <a:pt x="6088" y="116820"/>
                  </a:lnTo>
                  <a:lnTo>
                    <a:pt x="9714" y="163192"/>
                  </a:lnTo>
                  <a:lnTo>
                    <a:pt x="15186" y="206438"/>
                  </a:lnTo>
                  <a:lnTo>
                    <a:pt x="21276" y="248258"/>
                  </a:lnTo>
                  <a:lnTo>
                    <a:pt x="27549" y="287460"/>
                  </a:lnTo>
                  <a:lnTo>
                    <a:pt x="31504" y="331342"/>
                  </a:lnTo>
                  <a:lnTo>
                    <a:pt x="31023" y="289854"/>
                  </a:lnTo>
                  <a:lnTo>
                    <a:pt x="27380" y="252121"/>
                  </a:lnTo>
                  <a:lnTo>
                    <a:pt x="25791" y="205488"/>
                  </a:lnTo>
                  <a:lnTo>
                    <a:pt x="27397" y="160957"/>
                  </a:lnTo>
                  <a:lnTo>
                    <a:pt x="32342" y="118365"/>
                  </a:lnTo>
                  <a:lnTo>
                    <a:pt x="36963" y="76161"/>
                  </a:lnTo>
                  <a:lnTo>
                    <a:pt x="44505" y="47458"/>
                  </a:lnTo>
                  <a:lnTo>
                    <a:pt x="63354" y="17704"/>
                  </a:lnTo>
                  <a:lnTo>
                    <a:pt x="70020" y="9546"/>
                  </a:lnTo>
                  <a:lnTo>
                    <a:pt x="84482" y="987"/>
                  </a:lnTo>
                  <a:lnTo>
                    <a:pt x="94227" y="0"/>
                  </a:lnTo>
                  <a:lnTo>
                    <a:pt x="98801" y="725"/>
                  </a:lnTo>
                  <a:lnTo>
                    <a:pt x="109528" y="10937"/>
                  </a:lnTo>
                  <a:lnTo>
                    <a:pt x="115352" y="18600"/>
                  </a:lnTo>
                  <a:lnTo>
                    <a:pt x="121823" y="36521"/>
                  </a:lnTo>
                  <a:lnTo>
                    <a:pt x="123585" y="68325"/>
                  </a:lnTo>
                  <a:lnTo>
                    <a:pt x="119838" y="90841"/>
                  </a:lnTo>
                  <a:lnTo>
                    <a:pt x="105828" y="118679"/>
                  </a:lnTo>
                  <a:lnTo>
                    <a:pt x="84012" y="143642"/>
                  </a:lnTo>
                  <a:lnTo>
                    <a:pt x="73322" y="150421"/>
                  </a:lnTo>
                  <a:lnTo>
                    <a:pt x="45345" y="158641"/>
                  </a:lnTo>
                  <a:lnTo>
                    <a:pt x="34264" y="159204"/>
                  </a:lnTo>
                  <a:lnTo>
                    <a:pt x="31310" y="158367"/>
                  </a:lnTo>
                  <a:lnTo>
                    <a:pt x="29340" y="157102"/>
                  </a:lnTo>
                  <a:lnTo>
                    <a:pt x="28732" y="155554"/>
                  </a:lnTo>
                  <a:lnTo>
                    <a:pt x="31750" y="148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4156"/>
          <p:cNvSpPr/>
          <p:nvPr>
            <p:custDataLst>
              <p:tags r:id="rId1"/>
            </p:custDataLst>
          </p:nvPr>
        </p:nvSpPr>
        <p:spPr>
          <a:xfrm>
            <a:off x="2565400" y="5684134"/>
            <a:ext cx="129776" cy="318085"/>
          </a:xfrm>
          <a:custGeom>
            <a:avLst/>
            <a:gdLst/>
            <a:ahLst/>
            <a:cxnLst/>
            <a:rect l="0" t="0" r="0" b="0"/>
            <a:pathLst>
              <a:path w="129776" h="318085">
                <a:moveTo>
                  <a:pt x="0" y="37216"/>
                </a:moveTo>
                <a:lnTo>
                  <a:pt x="0" y="37216"/>
                </a:lnTo>
                <a:lnTo>
                  <a:pt x="0" y="25476"/>
                </a:lnTo>
                <a:lnTo>
                  <a:pt x="0" y="72238"/>
                </a:lnTo>
                <a:lnTo>
                  <a:pt x="0" y="110308"/>
                </a:lnTo>
                <a:lnTo>
                  <a:pt x="3371" y="150596"/>
                </a:lnTo>
                <a:lnTo>
                  <a:pt x="7839" y="197936"/>
                </a:lnTo>
                <a:lnTo>
                  <a:pt x="11740" y="242059"/>
                </a:lnTo>
                <a:lnTo>
                  <a:pt x="21454" y="284778"/>
                </a:lnTo>
                <a:lnTo>
                  <a:pt x="30930" y="317761"/>
                </a:lnTo>
                <a:lnTo>
                  <a:pt x="31204" y="318084"/>
                </a:lnTo>
                <a:lnTo>
                  <a:pt x="31386" y="317595"/>
                </a:lnTo>
                <a:lnTo>
                  <a:pt x="29821" y="276563"/>
                </a:lnTo>
                <a:lnTo>
                  <a:pt x="24828" y="237251"/>
                </a:lnTo>
                <a:lnTo>
                  <a:pt x="18881" y="201378"/>
                </a:lnTo>
                <a:lnTo>
                  <a:pt x="13921" y="161443"/>
                </a:lnTo>
                <a:lnTo>
                  <a:pt x="8577" y="120917"/>
                </a:lnTo>
                <a:lnTo>
                  <a:pt x="8421" y="78166"/>
                </a:lnTo>
                <a:lnTo>
                  <a:pt x="18413" y="32605"/>
                </a:lnTo>
                <a:lnTo>
                  <a:pt x="23706" y="19644"/>
                </a:lnTo>
                <a:lnTo>
                  <a:pt x="30762" y="9181"/>
                </a:lnTo>
                <a:lnTo>
                  <a:pt x="35325" y="5826"/>
                </a:lnTo>
                <a:lnTo>
                  <a:pt x="46038" y="2098"/>
                </a:lnTo>
                <a:lnTo>
                  <a:pt x="63971" y="0"/>
                </a:lnTo>
                <a:lnTo>
                  <a:pt x="78291" y="5153"/>
                </a:lnTo>
                <a:lnTo>
                  <a:pt x="103738" y="22337"/>
                </a:lnTo>
                <a:lnTo>
                  <a:pt x="121283" y="48565"/>
                </a:lnTo>
                <a:lnTo>
                  <a:pt x="129775" y="79776"/>
                </a:lnTo>
                <a:lnTo>
                  <a:pt x="128919" y="107996"/>
                </a:lnTo>
                <a:lnTo>
                  <a:pt x="120327" y="125588"/>
                </a:lnTo>
                <a:lnTo>
                  <a:pt x="107807" y="140698"/>
                </a:lnTo>
                <a:lnTo>
                  <a:pt x="95186" y="149766"/>
                </a:lnTo>
                <a:lnTo>
                  <a:pt x="69439" y="155465"/>
                </a:lnTo>
                <a:lnTo>
                  <a:pt x="51558" y="151154"/>
                </a:lnTo>
                <a:lnTo>
                  <a:pt x="36320" y="142889"/>
                </a:lnTo>
                <a:lnTo>
                  <a:pt x="19050" y="1261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839"/>
          <p:cNvGrpSpPr/>
          <p:nvPr/>
        </p:nvGrpSpPr>
        <p:grpSpPr>
          <a:xfrm>
            <a:off x="3448050" y="5062465"/>
            <a:ext cx="854565" cy="781785"/>
            <a:chOff x="3448050" y="5062465"/>
            <a:chExt cx="854565" cy="781785"/>
          </a:xfrm>
        </p:grpSpPr>
        <p:sp>
          <p:nvSpPr>
            <p:cNvPr id="23" name="SMARTInkShape-4157"/>
            <p:cNvSpPr/>
            <p:nvPr>
              <p:custDataLst>
                <p:tags r:id="rId72"/>
              </p:custDataLst>
            </p:nvPr>
          </p:nvSpPr>
          <p:spPr>
            <a:xfrm>
              <a:off x="4019550" y="5581650"/>
              <a:ext cx="61787" cy="171451"/>
            </a:xfrm>
            <a:custGeom>
              <a:avLst/>
              <a:gdLst/>
              <a:ahLst/>
              <a:cxnLst/>
              <a:rect l="0" t="0" r="0" b="0"/>
              <a:pathLst>
                <a:path w="61787" h="1714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0970" y="8584"/>
                  </a:lnTo>
                  <a:lnTo>
                    <a:pt x="47681" y="34884"/>
                  </a:lnTo>
                  <a:lnTo>
                    <a:pt x="57715" y="61842"/>
                  </a:lnTo>
                  <a:lnTo>
                    <a:pt x="61786" y="89898"/>
                  </a:lnTo>
                  <a:lnTo>
                    <a:pt x="49508" y="126198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58"/>
            <p:cNvSpPr/>
            <p:nvPr>
              <p:custDataLst>
                <p:tags r:id="rId73"/>
              </p:custDataLst>
            </p:nvPr>
          </p:nvSpPr>
          <p:spPr>
            <a:xfrm>
              <a:off x="4197373" y="5586637"/>
              <a:ext cx="105242" cy="257613"/>
            </a:xfrm>
            <a:custGeom>
              <a:avLst/>
              <a:gdLst/>
              <a:ahLst/>
              <a:cxnLst/>
              <a:rect l="0" t="0" r="0" b="0"/>
              <a:pathLst>
                <a:path w="105242" h="257613">
                  <a:moveTo>
                    <a:pt x="6327" y="90263"/>
                  </a:moveTo>
                  <a:lnTo>
                    <a:pt x="6327" y="90263"/>
                  </a:lnTo>
                  <a:lnTo>
                    <a:pt x="6327" y="78582"/>
                  </a:lnTo>
                  <a:lnTo>
                    <a:pt x="6327" y="122346"/>
                  </a:lnTo>
                  <a:lnTo>
                    <a:pt x="9698" y="159114"/>
                  </a:lnTo>
                  <a:lnTo>
                    <a:pt x="11794" y="197917"/>
                  </a:lnTo>
                  <a:lnTo>
                    <a:pt x="7534" y="240952"/>
                  </a:lnTo>
                  <a:lnTo>
                    <a:pt x="6565" y="257612"/>
                  </a:lnTo>
                  <a:lnTo>
                    <a:pt x="5780" y="257568"/>
                  </a:lnTo>
                  <a:lnTo>
                    <a:pt x="3026" y="253755"/>
                  </a:lnTo>
                  <a:lnTo>
                    <a:pt x="379" y="206311"/>
                  </a:lnTo>
                  <a:lnTo>
                    <a:pt x="96" y="165100"/>
                  </a:lnTo>
                  <a:lnTo>
                    <a:pt x="0" y="120410"/>
                  </a:lnTo>
                  <a:lnTo>
                    <a:pt x="5051" y="78108"/>
                  </a:lnTo>
                  <a:lnTo>
                    <a:pt x="18275" y="37000"/>
                  </a:lnTo>
                  <a:lnTo>
                    <a:pt x="30015" y="11844"/>
                  </a:lnTo>
                  <a:lnTo>
                    <a:pt x="34819" y="6234"/>
                  </a:lnTo>
                  <a:lnTo>
                    <a:pt x="45801" y="0"/>
                  </a:lnTo>
                  <a:lnTo>
                    <a:pt x="59619" y="992"/>
                  </a:lnTo>
                  <a:lnTo>
                    <a:pt x="73757" y="6137"/>
                  </a:lnTo>
                  <a:lnTo>
                    <a:pt x="84744" y="13127"/>
                  </a:lnTo>
                  <a:lnTo>
                    <a:pt x="98863" y="31738"/>
                  </a:lnTo>
                  <a:lnTo>
                    <a:pt x="105241" y="58497"/>
                  </a:lnTo>
                  <a:lnTo>
                    <a:pt x="101089" y="76615"/>
                  </a:lnTo>
                  <a:lnTo>
                    <a:pt x="92188" y="92664"/>
                  </a:lnTo>
                  <a:lnTo>
                    <a:pt x="81176" y="104501"/>
                  </a:lnTo>
                  <a:lnTo>
                    <a:pt x="73866" y="107516"/>
                  </a:lnTo>
                  <a:lnTo>
                    <a:pt x="56334" y="108984"/>
                  </a:lnTo>
                  <a:lnTo>
                    <a:pt x="31727" y="96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159"/>
            <p:cNvSpPr/>
            <p:nvPr>
              <p:custDataLst>
                <p:tags r:id="rId74"/>
              </p:custDataLst>
            </p:nvPr>
          </p:nvSpPr>
          <p:spPr>
            <a:xfrm>
              <a:off x="3917952" y="5612757"/>
              <a:ext cx="65249" cy="219945"/>
            </a:xfrm>
            <a:custGeom>
              <a:avLst/>
              <a:gdLst/>
              <a:ahLst/>
              <a:cxnLst/>
              <a:rect l="0" t="0" r="0" b="0"/>
              <a:pathLst>
                <a:path w="65249" h="219945">
                  <a:moveTo>
                    <a:pt x="6348" y="83193"/>
                  </a:moveTo>
                  <a:lnTo>
                    <a:pt x="6348" y="83193"/>
                  </a:lnTo>
                  <a:lnTo>
                    <a:pt x="6348" y="129863"/>
                  </a:lnTo>
                  <a:lnTo>
                    <a:pt x="2977" y="175808"/>
                  </a:lnTo>
                  <a:lnTo>
                    <a:pt x="75" y="219944"/>
                  </a:lnTo>
                  <a:lnTo>
                    <a:pt x="5" y="182635"/>
                  </a:lnTo>
                  <a:lnTo>
                    <a:pt x="0" y="146054"/>
                  </a:lnTo>
                  <a:lnTo>
                    <a:pt x="3369" y="108403"/>
                  </a:lnTo>
                  <a:lnTo>
                    <a:pt x="7170" y="70142"/>
                  </a:lnTo>
                  <a:lnTo>
                    <a:pt x="20046" y="25477"/>
                  </a:lnTo>
                  <a:lnTo>
                    <a:pt x="27958" y="10975"/>
                  </a:lnTo>
                  <a:lnTo>
                    <a:pt x="36178" y="2177"/>
                  </a:lnTo>
                  <a:lnTo>
                    <a:pt x="40346" y="255"/>
                  </a:lnTo>
                  <a:lnTo>
                    <a:pt x="48740" y="0"/>
                  </a:lnTo>
                  <a:lnTo>
                    <a:pt x="52248" y="2332"/>
                  </a:lnTo>
                  <a:lnTo>
                    <a:pt x="58028" y="10565"/>
                  </a:lnTo>
                  <a:lnTo>
                    <a:pt x="65248" y="33843"/>
                  </a:lnTo>
                  <a:lnTo>
                    <a:pt x="65114" y="56341"/>
                  </a:lnTo>
                  <a:lnTo>
                    <a:pt x="57234" y="79784"/>
                  </a:lnTo>
                  <a:lnTo>
                    <a:pt x="48014" y="92496"/>
                  </a:lnTo>
                  <a:lnTo>
                    <a:pt x="37566" y="101439"/>
                  </a:lnTo>
                  <a:lnTo>
                    <a:pt x="28219" y="105414"/>
                  </a:lnTo>
                  <a:lnTo>
                    <a:pt x="23750" y="105063"/>
                  </a:lnTo>
                  <a:lnTo>
                    <a:pt x="6348" y="9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160"/>
            <p:cNvSpPr/>
            <p:nvPr>
              <p:custDataLst>
                <p:tags r:id="rId75"/>
              </p:custDataLst>
            </p:nvPr>
          </p:nvSpPr>
          <p:spPr>
            <a:xfrm>
              <a:off x="3797300" y="5715000"/>
              <a:ext cx="50801" cy="19051"/>
            </a:xfrm>
            <a:custGeom>
              <a:avLst/>
              <a:gdLst/>
              <a:ahLst/>
              <a:cxnLst/>
              <a:rect l="0" t="0" r="0" b="0"/>
              <a:pathLst>
                <a:path w="508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8838" y="13583"/>
                  </a:lnTo>
                  <a:lnTo>
                    <a:pt x="32738" y="2627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161"/>
            <p:cNvSpPr/>
            <p:nvPr>
              <p:custDataLst>
                <p:tags r:id="rId76"/>
              </p:custDataLst>
            </p:nvPr>
          </p:nvSpPr>
          <p:spPr>
            <a:xfrm>
              <a:off x="3740150" y="56642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1740" y="56704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162"/>
            <p:cNvSpPr/>
            <p:nvPr>
              <p:custDataLst>
                <p:tags r:id="rId77"/>
              </p:custDataLst>
            </p:nvPr>
          </p:nvSpPr>
          <p:spPr>
            <a:xfrm>
              <a:off x="3628356" y="5626983"/>
              <a:ext cx="41945" cy="176918"/>
            </a:xfrm>
            <a:custGeom>
              <a:avLst/>
              <a:gdLst/>
              <a:ahLst/>
              <a:cxnLst/>
              <a:rect l="0" t="0" r="0" b="0"/>
              <a:pathLst>
                <a:path w="41945" h="176918">
                  <a:moveTo>
                    <a:pt x="41944" y="5467"/>
                  </a:moveTo>
                  <a:lnTo>
                    <a:pt x="41944" y="5467"/>
                  </a:lnTo>
                  <a:lnTo>
                    <a:pt x="38573" y="2096"/>
                  </a:lnTo>
                  <a:lnTo>
                    <a:pt x="35037" y="441"/>
                  </a:lnTo>
                  <a:lnTo>
                    <a:pt x="33106" y="0"/>
                  </a:lnTo>
                  <a:lnTo>
                    <a:pt x="20275" y="9491"/>
                  </a:lnTo>
                  <a:lnTo>
                    <a:pt x="12793" y="23719"/>
                  </a:lnTo>
                  <a:lnTo>
                    <a:pt x="659" y="55770"/>
                  </a:lnTo>
                  <a:lnTo>
                    <a:pt x="0" y="101664"/>
                  </a:lnTo>
                  <a:lnTo>
                    <a:pt x="6456" y="141591"/>
                  </a:lnTo>
                  <a:lnTo>
                    <a:pt x="14177" y="154396"/>
                  </a:lnTo>
                  <a:lnTo>
                    <a:pt x="35594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163"/>
            <p:cNvSpPr/>
            <p:nvPr>
              <p:custDataLst>
                <p:tags r:id="rId78"/>
              </p:custDataLst>
            </p:nvPr>
          </p:nvSpPr>
          <p:spPr>
            <a:xfrm>
              <a:off x="3962400" y="5086350"/>
              <a:ext cx="40771" cy="171451"/>
            </a:xfrm>
            <a:custGeom>
              <a:avLst/>
              <a:gdLst/>
              <a:ahLst/>
              <a:cxnLst/>
              <a:rect l="0" t="0" r="0" b="0"/>
              <a:pathLst>
                <a:path w="40771" h="171451">
                  <a:moveTo>
                    <a:pt x="12700" y="0"/>
                  </a:moveTo>
                  <a:lnTo>
                    <a:pt x="12700" y="0"/>
                  </a:lnTo>
                  <a:lnTo>
                    <a:pt x="30591" y="42358"/>
                  </a:lnTo>
                  <a:lnTo>
                    <a:pt x="40770" y="82850"/>
                  </a:lnTo>
                  <a:lnTo>
                    <a:pt x="35220" y="125088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164"/>
            <p:cNvSpPr/>
            <p:nvPr>
              <p:custDataLst>
                <p:tags r:id="rId79"/>
              </p:custDataLst>
            </p:nvPr>
          </p:nvSpPr>
          <p:spPr>
            <a:xfrm>
              <a:off x="3842895" y="5125694"/>
              <a:ext cx="75056" cy="74528"/>
            </a:xfrm>
            <a:custGeom>
              <a:avLst/>
              <a:gdLst/>
              <a:ahLst/>
              <a:cxnLst/>
              <a:rect l="0" t="0" r="0" b="0"/>
              <a:pathLst>
                <a:path w="75056" h="74528">
                  <a:moveTo>
                    <a:pt x="11555" y="24156"/>
                  </a:moveTo>
                  <a:lnTo>
                    <a:pt x="11555" y="24156"/>
                  </a:lnTo>
                  <a:lnTo>
                    <a:pt x="8184" y="24156"/>
                  </a:lnTo>
                  <a:lnTo>
                    <a:pt x="4648" y="22274"/>
                  </a:lnTo>
                  <a:lnTo>
                    <a:pt x="2717" y="20785"/>
                  </a:lnTo>
                  <a:lnTo>
                    <a:pt x="572" y="17248"/>
                  </a:lnTo>
                  <a:lnTo>
                    <a:pt x="0" y="15318"/>
                  </a:lnTo>
                  <a:lnTo>
                    <a:pt x="324" y="13325"/>
                  </a:lnTo>
                  <a:lnTo>
                    <a:pt x="2565" y="9229"/>
                  </a:lnTo>
                  <a:lnTo>
                    <a:pt x="7793" y="2956"/>
                  </a:lnTo>
                  <a:lnTo>
                    <a:pt x="13646" y="623"/>
                  </a:lnTo>
                  <a:lnTo>
                    <a:pt x="17182" y="0"/>
                  </a:lnTo>
                  <a:lnTo>
                    <a:pt x="20951" y="997"/>
                  </a:lnTo>
                  <a:lnTo>
                    <a:pt x="28902" y="5866"/>
                  </a:lnTo>
                  <a:lnTo>
                    <a:pt x="31586" y="9846"/>
                  </a:lnTo>
                  <a:lnTo>
                    <a:pt x="34569" y="19913"/>
                  </a:lnTo>
                  <a:lnTo>
                    <a:pt x="34013" y="29561"/>
                  </a:lnTo>
                  <a:lnTo>
                    <a:pt x="25984" y="55206"/>
                  </a:lnTo>
                  <a:lnTo>
                    <a:pt x="21966" y="62180"/>
                  </a:lnTo>
                  <a:lnTo>
                    <a:pt x="21318" y="65028"/>
                  </a:lnTo>
                  <a:lnTo>
                    <a:pt x="21591" y="67631"/>
                  </a:lnTo>
                  <a:lnTo>
                    <a:pt x="22480" y="70073"/>
                  </a:lnTo>
                  <a:lnTo>
                    <a:pt x="23777" y="71700"/>
                  </a:lnTo>
                  <a:lnTo>
                    <a:pt x="27100" y="73509"/>
                  </a:lnTo>
                  <a:lnTo>
                    <a:pt x="36309" y="74527"/>
                  </a:lnTo>
                  <a:lnTo>
                    <a:pt x="56426" y="69802"/>
                  </a:lnTo>
                  <a:lnTo>
                    <a:pt x="75055" y="62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165"/>
            <p:cNvSpPr/>
            <p:nvPr>
              <p:custDataLst>
                <p:tags r:id="rId80"/>
              </p:custDataLst>
            </p:nvPr>
          </p:nvSpPr>
          <p:spPr>
            <a:xfrm>
              <a:off x="3744059" y="5086350"/>
              <a:ext cx="40542" cy="165101"/>
            </a:xfrm>
            <a:custGeom>
              <a:avLst/>
              <a:gdLst/>
              <a:ahLst/>
              <a:cxnLst/>
              <a:rect l="0" t="0" r="0" b="0"/>
              <a:pathLst>
                <a:path w="40542" h="165101">
                  <a:moveTo>
                    <a:pt x="40541" y="0"/>
                  </a:moveTo>
                  <a:lnTo>
                    <a:pt x="40541" y="0"/>
                  </a:lnTo>
                  <a:lnTo>
                    <a:pt x="37170" y="0"/>
                  </a:lnTo>
                  <a:lnTo>
                    <a:pt x="28332" y="10113"/>
                  </a:lnTo>
                  <a:lnTo>
                    <a:pt x="13409" y="38269"/>
                  </a:lnTo>
                  <a:lnTo>
                    <a:pt x="2935" y="78951"/>
                  </a:lnTo>
                  <a:lnTo>
                    <a:pt x="0" y="111353"/>
                  </a:lnTo>
                  <a:lnTo>
                    <a:pt x="2767" y="129218"/>
                  </a:lnTo>
                  <a:lnTo>
                    <a:pt x="2149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166"/>
            <p:cNvSpPr/>
            <p:nvPr>
              <p:custDataLst>
                <p:tags r:id="rId81"/>
              </p:custDataLst>
            </p:nvPr>
          </p:nvSpPr>
          <p:spPr>
            <a:xfrm>
              <a:off x="3619500" y="5213611"/>
              <a:ext cx="44451" cy="75940"/>
            </a:xfrm>
            <a:custGeom>
              <a:avLst/>
              <a:gdLst/>
              <a:ahLst/>
              <a:cxnLst/>
              <a:rect l="0" t="0" r="0" b="0"/>
              <a:pathLst>
                <a:path w="44451" h="75940">
                  <a:moveTo>
                    <a:pt x="44450" y="6089"/>
                  </a:moveTo>
                  <a:lnTo>
                    <a:pt x="44450" y="6089"/>
                  </a:lnTo>
                  <a:lnTo>
                    <a:pt x="44450" y="0"/>
                  </a:lnTo>
                  <a:lnTo>
                    <a:pt x="37708" y="3187"/>
                  </a:lnTo>
                  <a:lnTo>
                    <a:pt x="23493" y="20019"/>
                  </a:lnTo>
                  <a:lnTo>
                    <a:pt x="15506" y="34754"/>
                  </a:lnTo>
                  <a:lnTo>
                    <a:pt x="0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167"/>
            <p:cNvSpPr/>
            <p:nvPr>
              <p:custDataLst>
                <p:tags r:id="rId82"/>
              </p:custDataLst>
            </p:nvPr>
          </p:nvSpPr>
          <p:spPr>
            <a:xfrm>
              <a:off x="3581400" y="52197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31496" y="22076"/>
                  </a:lnTo>
                  <a:lnTo>
                    <a:pt x="60678" y="59277"/>
                  </a:lnTo>
                  <a:lnTo>
                    <a:pt x="698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168"/>
            <p:cNvSpPr/>
            <p:nvPr>
              <p:custDataLst>
                <p:tags r:id="rId83"/>
              </p:custDataLst>
            </p:nvPr>
          </p:nvSpPr>
          <p:spPr>
            <a:xfrm>
              <a:off x="3448050" y="5062465"/>
              <a:ext cx="117100" cy="307869"/>
            </a:xfrm>
            <a:custGeom>
              <a:avLst/>
              <a:gdLst/>
              <a:ahLst/>
              <a:cxnLst/>
              <a:rect l="0" t="0" r="0" b="0"/>
              <a:pathLst>
                <a:path w="117100" h="307869">
                  <a:moveTo>
                    <a:pt x="0" y="87385"/>
                  </a:moveTo>
                  <a:lnTo>
                    <a:pt x="0" y="87385"/>
                  </a:lnTo>
                  <a:lnTo>
                    <a:pt x="4364" y="77246"/>
                  </a:lnTo>
                  <a:lnTo>
                    <a:pt x="5467" y="69708"/>
                  </a:lnTo>
                  <a:lnTo>
                    <a:pt x="6467" y="68545"/>
                  </a:lnTo>
                  <a:lnTo>
                    <a:pt x="7839" y="69180"/>
                  </a:lnTo>
                  <a:lnTo>
                    <a:pt x="9460" y="71015"/>
                  </a:lnTo>
                  <a:lnTo>
                    <a:pt x="15786" y="117733"/>
                  </a:lnTo>
                  <a:lnTo>
                    <a:pt x="21454" y="160190"/>
                  </a:lnTo>
                  <a:lnTo>
                    <a:pt x="24231" y="200679"/>
                  </a:lnTo>
                  <a:lnTo>
                    <a:pt x="28425" y="239487"/>
                  </a:lnTo>
                  <a:lnTo>
                    <a:pt x="31312" y="282523"/>
                  </a:lnTo>
                  <a:lnTo>
                    <a:pt x="31692" y="307868"/>
                  </a:lnTo>
                  <a:lnTo>
                    <a:pt x="31724" y="306262"/>
                  </a:lnTo>
                  <a:lnTo>
                    <a:pt x="24839" y="265376"/>
                  </a:lnTo>
                  <a:lnTo>
                    <a:pt x="20193" y="221165"/>
                  </a:lnTo>
                  <a:lnTo>
                    <a:pt x="16018" y="183860"/>
                  </a:lnTo>
                  <a:lnTo>
                    <a:pt x="13683" y="138156"/>
                  </a:lnTo>
                  <a:lnTo>
                    <a:pt x="14305" y="96081"/>
                  </a:lnTo>
                  <a:lnTo>
                    <a:pt x="24672" y="57144"/>
                  </a:lnTo>
                  <a:lnTo>
                    <a:pt x="30721" y="40077"/>
                  </a:lnTo>
                  <a:lnTo>
                    <a:pt x="45320" y="19981"/>
                  </a:lnTo>
                  <a:lnTo>
                    <a:pt x="54480" y="12037"/>
                  </a:lnTo>
                  <a:lnTo>
                    <a:pt x="74311" y="3598"/>
                  </a:lnTo>
                  <a:lnTo>
                    <a:pt x="91319" y="0"/>
                  </a:lnTo>
                  <a:lnTo>
                    <a:pt x="96863" y="2317"/>
                  </a:lnTo>
                  <a:lnTo>
                    <a:pt x="108667" y="12417"/>
                  </a:lnTo>
                  <a:lnTo>
                    <a:pt x="115324" y="24433"/>
                  </a:lnTo>
                  <a:lnTo>
                    <a:pt x="117099" y="30600"/>
                  </a:lnTo>
                  <a:lnTo>
                    <a:pt x="116166" y="36828"/>
                  </a:lnTo>
                  <a:lnTo>
                    <a:pt x="103223" y="58270"/>
                  </a:lnTo>
                  <a:lnTo>
                    <a:pt x="82502" y="80101"/>
                  </a:lnTo>
                  <a:lnTo>
                    <a:pt x="55139" y="96179"/>
                  </a:lnTo>
                  <a:lnTo>
                    <a:pt x="17887" y="111460"/>
                  </a:lnTo>
                  <a:lnTo>
                    <a:pt x="16863" y="112607"/>
                  </a:lnTo>
                  <a:lnTo>
                    <a:pt x="19050" y="119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840"/>
          <p:cNvGrpSpPr/>
          <p:nvPr/>
        </p:nvGrpSpPr>
        <p:grpSpPr>
          <a:xfrm>
            <a:off x="3381179" y="5683250"/>
            <a:ext cx="92272" cy="113418"/>
            <a:chOff x="3381179" y="5683250"/>
            <a:chExt cx="92272" cy="113418"/>
          </a:xfrm>
        </p:grpSpPr>
        <p:sp>
          <p:nvSpPr>
            <p:cNvPr id="36" name="SMARTInkShape-4169"/>
            <p:cNvSpPr/>
            <p:nvPr>
              <p:custDataLst>
                <p:tags r:id="rId70"/>
              </p:custDataLst>
            </p:nvPr>
          </p:nvSpPr>
          <p:spPr>
            <a:xfrm>
              <a:off x="3403600" y="5772150"/>
              <a:ext cx="69851" cy="24518"/>
            </a:xfrm>
            <a:custGeom>
              <a:avLst/>
              <a:gdLst/>
              <a:ahLst/>
              <a:cxnLst/>
              <a:rect l="0" t="0" r="0" b="0"/>
              <a:pathLst>
                <a:path w="6985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2" y="24076"/>
                  </a:lnTo>
                  <a:lnTo>
                    <a:pt x="3371" y="2451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170"/>
            <p:cNvSpPr/>
            <p:nvPr>
              <p:custDataLst>
                <p:tags r:id="rId71"/>
              </p:custDataLst>
            </p:nvPr>
          </p:nvSpPr>
          <p:spPr>
            <a:xfrm>
              <a:off x="3381179" y="5683250"/>
              <a:ext cx="85922" cy="28772"/>
            </a:xfrm>
            <a:custGeom>
              <a:avLst/>
              <a:gdLst/>
              <a:ahLst/>
              <a:cxnLst/>
              <a:rect l="0" t="0" r="0" b="0"/>
              <a:pathLst>
                <a:path w="85922" h="28772">
                  <a:moveTo>
                    <a:pt x="3371" y="25400"/>
                  </a:moveTo>
                  <a:lnTo>
                    <a:pt x="3371" y="25400"/>
                  </a:lnTo>
                  <a:lnTo>
                    <a:pt x="3371" y="28771"/>
                  </a:lnTo>
                  <a:lnTo>
                    <a:pt x="2665" y="28353"/>
                  </a:lnTo>
                  <a:lnTo>
                    <a:pt x="0" y="24125"/>
                  </a:lnTo>
                  <a:lnTo>
                    <a:pt x="418" y="21728"/>
                  </a:lnTo>
                  <a:lnTo>
                    <a:pt x="4646" y="17183"/>
                  </a:lnTo>
                  <a:lnTo>
                    <a:pt x="11228" y="14692"/>
                  </a:lnTo>
                  <a:lnTo>
                    <a:pt x="54094" y="2823"/>
                  </a:lnTo>
                  <a:lnTo>
                    <a:pt x="8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841"/>
          <p:cNvGrpSpPr/>
          <p:nvPr/>
        </p:nvGrpSpPr>
        <p:grpSpPr>
          <a:xfrm>
            <a:off x="6534150" y="3985788"/>
            <a:ext cx="1318052" cy="2074595"/>
            <a:chOff x="6534150" y="3985788"/>
            <a:chExt cx="1318052" cy="2074595"/>
          </a:xfrm>
        </p:grpSpPr>
        <p:sp>
          <p:nvSpPr>
            <p:cNvPr id="39" name="SMARTInkShape-4171"/>
            <p:cNvSpPr/>
            <p:nvPr>
              <p:custDataLst>
                <p:tags r:id="rId51"/>
              </p:custDataLst>
            </p:nvPr>
          </p:nvSpPr>
          <p:spPr>
            <a:xfrm>
              <a:off x="6705600" y="5372100"/>
              <a:ext cx="57151" cy="88901"/>
            </a:xfrm>
            <a:custGeom>
              <a:avLst/>
              <a:gdLst/>
              <a:ahLst/>
              <a:cxnLst/>
              <a:rect l="0" t="0" r="0" b="0"/>
              <a:pathLst>
                <a:path w="57151" h="88901">
                  <a:moveTo>
                    <a:pt x="57150" y="0"/>
                  </a:moveTo>
                  <a:lnTo>
                    <a:pt x="57150" y="0"/>
                  </a:lnTo>
                  <a:lnTo>
                    <a:pt x="53779" y="0"/>
                  </a:lnTo>
                  <a:lnTo>
                    <a:pt x="44941" y="3371"/>
                  </a:lnTo>
                  <a:lnTo>
                    <a:pt x="17543" y="43725"/>
                  </a:lnTo>
                  <a:lnTo>
                    <a:pt x="3062" y="75376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172"/>
            <p:cNvSpPr/>
            <p:nvPr>
              <p:custDataLst>
                <p:tags r:id="rId52"/>
              </p:custDataLst>
            </p:nvPr>
          </p:nvSpPr>
          <p:spPr>
            <a:xfrm>
              <a:off x="6807200" y="4667512"/>
              <a:ext cx="12701" cy="101339"/>
            </a:xfrm>
            <a:custGeom>
              <a:avLst/>
              <a:gdLst/>
              <a:ahLst/>
              <a:cxnLst/>
              <a:rect l="0" t="0" r="0" b="0"/>
              <a:pathLst>
                <a:path w="12701" h="1013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10126" y="29999"/>
                  </a:lnTo>
                  <a:lnTo>
                    <a:pt x="12360" y="73651"/>
                  </a:lnTo>
                  <a:lnTo>
                    <a:pt x="12700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173"/>
            <p:cNvSpPr/>
            <p:nvPr>
              <p:custDataLst>
                <p:tags r:id="rId53"/>
              </p:custDataLst>
            </p:nvPr>
          </p:nvSpPr>
          <p:spPr>
            <a:xfrm>
              <a:off x="6750050" y="3985788"/>
              <a:ext cx="25401" cy="332213"/>
            </a:xfrm>
            <a:custGeom>
              <a:avLst/>
              <a:gdLst/>
              <a:ahLst/>
              <a:cxnLst/>
              <a:rect l="0" t="0" r="0" b="0"/>
              <a:pathLst>
                <a:path w="25401" h="332213">
                  <a:moveTo>
                    <a:pt x="0" y="33762"/>
                  </a:moveTo>
                  <a:lnTo>
                    <a:pt x="0" y="33762"/>
                  </a:lnTo>
                  <a:lnTo>
                    <a:pt x="11937" y="53"/>
                  </a:lnTo>
                  <a:lnTo>
                    <a:pt x="12191" y="0"/>
                  </a:lnTo>
                  <a:lnTo>
                    <a:pt x="18137" y="39797"/>
                  </a:lnTo>
                  <a:lnTo>
                    <a:pt x="15409" y="81489"/>
                  </a:lnTo>
                  <a:lnTo>
                    <a:pt x="13235" y="126733"/>
                  </a:lnTo>
                  <a:lnTo>
                    <a:pt x="12858" y="166828"/>
                  </a:lnTo>
                  <a:lnTo>
                    <a:pt x="12747" y="207166"/>
                  </a:lnTo>
                  <a:lnTo>
                    <a:pt x="14591" y="248715"/>
                  </a:lnTo>
                  <a:lnTo>
                    <a:pt x="25400" y="332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174"/>
            <p:cNvSpPr/>
            <p:nvPr>
              <p:custDataLst>
                <p:tags r:id="rId54"/>
              </p:custDataLst>
            </p:nvPr>
          </p:nvSpPr>
          <p:spPr>
            <a:xfrm>
              <a:off x="6865378" y="5204773"/>
              <a:ext cx="81523" cy="192728"/>
            </a:xfrm>
            <a:custGeom>
              <a:avLst/>
              <a:gdLst/>
              <a:ahLst/>
              <a:cxnLst/>
              <a:rect l="0" t="0" r="0" b="0"/>
              <a:pathLst>
                <a:path w="81523" h="192728">
                  <a:moveTo>
                    <a:pt x="81522" y="14927"/>
                  </a:moveTo>
                  <a:lnTo>
                    <a:pt x="81522" y="14927"/>
                  </a:lnTo>
                  <a:lnTo>
                    <a:pt x="75747" y="9858"/>
                  </a:lnTo>
                  <a:lnTo>
                    <a:pt x="54386" y="0"/>
                  </a:lnTo>
                  <a:lnTo>
                    <a:pt x="49320" y="742"/>
                  </a:lnTo>
                  <a:lnTo>
                    <a:pt x="39928" y="7212"/>
                  </a:lnTo>
                  <a:lnTo>
                    <a:pt x="26708" y="22754"/>
                  </a:lnTo>
                  <a:lnTo>
                    <a:pt x="10304" y="65836"/>
                  </a:lnTo>
                  <a:lnTo>
                    <a:pt x="1419" y="111662"/>
                  </a:lnTo>
                  <a:lnTo>
                    <a:pt x="0" y="155711"/>
                  </a:lnTo>
                  <a:lnTo>
                    <a:pt x="5943" y="186251"/>
                  </a:lnTo>
                  <a:lnTo>
                    <a:pt x="7853" y="190527"/>
                  </a:lnTo>
                  <a:lnTo>
                    <a:pt x="11242" y="192671"/>
                  </a:lnTo>
                  <a:lnTo>
                    <a:pt x="30722" y="192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75"/>
            <p:cNvSpPr/>
            <p:nvPr>
              <p:custDataLst>
                <p:tags r:id="rId55"/>
              </p:custDataLst>
            </p:nvPr>
          </p:nvSpPr>
          <p:spPr>
            <a:xfrm>
              <a:off x="6953250" y="5328533"/>
              <a:ext cx="15182" cy="49918"/>
            </a:xfrm>
            <a:custGeom>
              <a:avLst/>
              <a:gdLst/>
              <a:ahLst/>
              <a:cxnLst/>
              <a:rect l="0" t="0" r="0" b="0"/>
              <a:pathLst>
                <a:path w="15182" h="49918">
                  <a:moveTo>
                    <a:pt x="0" y="5467"/>
                  </a:moveTo>
                  <a:lnTo>
                    <a:pt x="0" y="5467"/>
                  </a:lnTo>
                  <a:lnTo>
                    <a:pt x="11933" y="441"/>
                  </a:lnTo>
                  <a:lnTo>
                    <a:pt x="14305" y="0"/>
                  </a:lnTo>
                  <a:lnTo>
                    <a:pt x="15181" y="1116"/>
                  </a:lnTo>
                  <a:lnTo>
                    <a:pt x="6350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176"/>
            <p:cNvSpPr/>
            <p:nvPr>
              <p:custDataLst>
                <p:tags r:id="rId56"/>
              </p:custDataLst>
            </p:nvPr>
          </p:nvSpPr>
          <p:spPr>
            <a:xfrm>
              <a:off x="7004049" y="5245100"/>
              <a:ext cx="6352" cy="38101"/>
            </a:xfrm>
            <a:custGeom>
              <a:avLst/>
              <a:gdLst/>
              <a:ahLst/>
              <a:cxnLst/>
              <a:rect l="0" t="0" r="0" b="0"/>
              <a:pathLst>
                <a:path w="6352" h="38101">
                  <a:moveTo>
                    <a:pt x="1" y="38100"/>
                  </a:moveTo>
                  <a:lnTo>
                    <a:pt x="1" y="38100"/>
                  </a:lnTo>
                  <a:lnTo>
                    <a:pt x="0" y="8094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177"/>
            <p:cNvSpPr/>
            <p:nvPr>
              <p:custDataLst>
                <p:tags r:id="rId57"/>
              </p:custDataLst>
            </p:nvPr>
          </p:nvSpPr>
          <p:spPr>
            <a:xfrm>
              <a:off x="7035800" y="5190642"/>
              <a:ext cx="62165" cy="225909"/>
            </a:xfrm>
            <a:custGeom>
              <a:avLst/>
              <a:gdLst/>
              <a:ahLst/>
              <a:cxnLst/>
              <a:rect l="0" t="0" r="0" b="0"/>
              <a:pathLst>
                <a:path w="62165" h="225909">
                  <a:moveTo>
                    <a:pt x="44450" y="3658"/>
                  </a:moveTo>
                  <a:lnTo>
                    <a:pt x="44450" y="3658"/>
                  </a:lnTo>
                  <a:lnTo>
                    <a:pt x="47820" y="287"/>
                  </a:lnTo>
                  <a:lnTo>
                    <a:pt x="48814" y="0"/>
                  </a:lnTo>
                  <a:lnTo>
                    <a:pt x="49476" y="513"/>
                  </a:lnTo>
                  <a:lnTo>
                    <a:pt x="49917" y="1561"/>
                  </a:lnTo>
                  <a:lnTo>
                    <a:pt x="47168" y="9779"/>
                  </a:lnTo>
                  <a:lnTo>
                    <a:pt x="56741" y="53174"/>
                  </a:lnTo>
                  <a:lnTo>
                    <a:pt x="62164" y="98184"/>
                  </a:lnTo>
                  <a:lnTo>
                    <a:pt x="56362" y="136794"/>
                  </a:lnTo>
                  <a:lnTo>
                    <a:pt x="36689" y="177626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78"/>
            <p:cNvSpPr/>
            <p:nvPr>
              <p:custDataLst>
                <p:tags r:id="rId58"/>
              </p:custDataLst>
            </p:nvPr>
          </p:nvSpPr>
          <p:spPr>
            <a:xfrm>
              <a:off x="6766452" y="5786072"/>
              <a:ext cx="78849" cy="193273"/>
            </a:xfrm>
            <a:custGeom>
              <a:avLst/>
              <a:gdLst/>
              <a:ahLst/>
              <a:cxnLst/>
              <a:rect l="0" t="0" r="0" b="0"/>
              <a:pathLst>
                <a:path w="78849" h="193273">
                  <a:moveTo>
                    <a:pt x="78848" y="17828"/>
                  </a:moveTo>
                  <a:lnTo>
                    <a:pt x="78848" y="17828"/>
                  </a:lnTo>
                  <a:lnTo>
                    <a:pt x="63921" y="2900"/>
                  </a:lnTo>
                  <a:lnTo>
                    <a:pt x="57867" y="610"/>
                  </a:lnTo>
                  <a:lnTo>
                    <a:pt x="54277" y="0"/>
                  </a:lnTo>
                  <a:lnTo>
                    <a:pt x="51178" y="1003"/>
                  </a:lnTo>
                  <a:lnTo>
                    <a:pt x="45854" y="5882"/>
                  </a:lnTo>
                  <a:lnTo>
                    <a:pt x="27253" y="32062"/>
                  </a:lnTo>
                  <a:lnTo>
                    <a:pt x="13023" y="70891"/>
                  </a:lnTo>
                  <a:lnTo>
                    <a:pt x="4458" y="117740"/>
                  </a:lnTo>
                  <a:lnTo>
                    <a:pt x="0" y="164041"/>
                  </a:lnTo>
                  <a:lnTo>
                    <a:pt x="882" y="172453"/>
                  </a:lnTo>
                  <a:lnTo>
                    <a:pt x="4999" y="179472"/>
                  </a:lnTo>
                  <a:lnTo>
                    <a:pt x="18980" y="191035"/>
                  </a:lnTo>
                  <a:lnTo>
                    <a:pt x="25530" y="193272"/>
                  </a:lnTo>
                  <a:lnTo>
                    <a:pt x="47098" y="189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79"/>
            <p:cNvSpPr/>
            <p:nvPr>
              <p:custDataLst>
                <p:tags r:id="rId59"/>
              </p:custDataLst>
            </p:nvPr>
          </p:nvSpPr>
          <p:spPr>
            <a:xfrm>
              <a:off x="6921500" y="58483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3370" y="41442"/>
                  </a:lnTo>
                  <a:lnTo>
                    <a:pt x="10540" y="86607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180"/>
            <p:cNvSpPr/>
            <p:nvPr>
              <p:custDataLst>
                <p:tags r:id="rId60"/>
              </p:custDataLst>
            </p:nvPr>
          </p:nvSpPr>
          <p:spPr>
            <a:xfrm>
              <a:off x="7004050" y="589915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11933" y="20374"/>
                  </a:lnTo>
                  <a:lnTo>
                    <a:pt x="31910" y="14155"/>
                  </a:lnTo>
                  <a:lnTo>
                    <a:pt x="56142" y="414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181"/>
            <p:cNvSpPr/>
            <p:nvPr>
              <p:custDataLst>
                <p:tags r:id="rId61"/>
              </p:custDataLst>
            </p:nvPr>
          </p:nvSpPr>
          <p:spPr>
            <a:xfrm>
              <a:off x="7182820" y="5775900"/>
              <a:ext cx="113989" cy="271219"/>
            </a:xfrm>
            <a:custGeom>
              <a:avLst/>
              <a:gdLst/>
              <a:ahLst/>
              <a:cxnLst/>
              <a:rect l="0" t="0" r="0" b="0"/>
              <a:pathLst>
                <a:path w="113989" h="271219">
                  <a:moveTo>
                    <a:pt x="37130" y="104200"/>
                  </a:moveTo>
                  <a:lnTo>
                    <a:pt x="37130" y="104200"/>
                  </a:lnTo>
                  <a:lnTo>
                    <a:pt x="32061" y="109975"/>
                  </a:lnTo>
                  <a:lnTo>
                    <a:pt x="15930" y="149164"/>
                  </a:lnTo>
                  <a:lnTo>
                    <a:pt x="11854" y="187949"/>
                  </a:lnTo>
                  <a:lnTo>
                    <a:pt x="6868" y="226132"/>
                  </a:lnTo>
                  <a:lnTo>
                    <a:pt x="0" y="271218"/>
                  </a:lnTo>
                  <a:lnTo>
                    <a:pt x="4183" y="245554"/>
                  </a:lnTo>
                  <a:lnTo>
                    <a:pt x="11885" y="203618"/>
                  </a:lnTo>
                  <a:lnTo>
                    <a:pt x="18267" y="162591"/>
                  </a:lnTo>
                  <a:lnTo>
                    <a:pt x="27151" y="125343"/>
                  </a:lnTo>
                  <a:lnTo>
                    <a:pt x="39047" y="80888"/>
                  </a:lnTo>
                  <a:lnTo>
                    <a:pt x="52948" y="34128"/>
                  </a:lnTo>
                  <a:lnTo>
                    <a:pt x="54026" y="27853"/>
                  </a:lnTo>
                  <a:lnTo>
                    <a:pt x="62749" y="15234"/>
                  </a:lnTo>
                  <a:lnTo>
                    <a:pt x="74622" y="4687"/>
                  </a:lnTo>
                  <a:lnTo>
                    <a:pt x="84602" y="0"/>
                  </a:lnTo>
                  <a:lnTo>
                    <a:pt x="89238" y="866"/>
                  </a:lnTo>
                  <a:lnTo>
                    <a:pt x="98154" y="7474"/>
                  </a:lnTo>
                  <a:lnTo>
                    <a:pt x="111107" y="23094"/>
                  </a:lnTo>
                  <a:lnTo>
                    <a:pt x="113988" y="42518"/>
                  </a:lnTo>
                  <a:lnTo>
                    <a:pt x="109761" y="79339"/>
                  </a:lnTo>
                  <a:lnTo>
                    <a:pt x="95692" y="119594"/>
                  </a:lnTo>
                  <a:lnTo>
                    <a:pt x="83853" y="132444"/>
                  </a:lnTo>
                  <a:lnTo>
                    <a:pt x="70595" y="140742"/>
                  </a:lnTo>
                  <a:lnTo>
                    <a:pt x="60000" y="142078"/>
                  </a:lnTo>
                  <a:lnTo>
                    <a:pt x="56610" y="140035"/>
                  </a:lnTo>
                  <a:lnTo>
                    <a:pt x="49830" y="123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82"/>
            <p:cNvSpPr/>
            <p:nvPr>
              <p:custDataLst>
                <p:tags r:id="rId62"/>
              </p:custDataLst>
            </p:nvPr>
          </p:nvSpPr>
          <p:spPr>
            <a:xfrm>
              <a:off x="7302500" y="5746750"/>
              <a:ext cx="83900" cy="203201"/>
            </a:xfrm>
            <a:custGeom>
              <a:avLst/>
              <a:gdLst/>
              <a:ahLst/>
              <a:cxnLst/>
              <a:rect l="0" t="0" r="0" b="0"/>
              <a:pathLst>
                <a:path w="83900" h="203201">
                  <a:moveTo>
                    <a:pt x="38100" y="0"/>
                  </a:moveTo>
                  <a:lnTo>
                    <a:pt x="38100" y="0"/>
                  </a:lnTo>
                  <a:lnTo>
                    <a:pt x="48213" y="0"/>
                  </a:lnTo>
                  <a:lnTo>
                    <a:pt x="56941" y="3763"/>
                  </a:lnTo>
                  <a:lnTo>
                    <a:pt x="61244" y="6742"/>
                  </a:lnTo>
                  <a:lnTo>
                    <a:pt x="74042" y="24419"/>
                  </a:lnTo>
                  <a:lnTo>
                    <a:pt x="83400" y="50901"/>
                  </a:lnTo>
                  <a:lnTo>
                    <a:pt x="83899" y="81091"/>
                  </a:lnTo>
                  <a:lnTo>
                    <a:pt x="76208" y="119120"/>
                  </a:lnTo>
                  <a:lnTo>
                    <a:pt x="53728" y="166370"/>
                  </a:lnTo>
                  <a:lnTo>
                    <a:pt x="41554" y="184527"/>
                  </a:lnTo>
                  <a:lnTo>
                    <a:pt x="36169" y="19075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83"/>
            <p:cNvSpPr/>
            <p:nvPr>
              <p:custDataLst>
                <p:tags r:id="rId63"/>
              </p:custDataLst>
            </p:nvPr>
          </p:nvSpPr>
          <p:spPr>
            <a:xfrm>
              <a:off x="6534150" y="5185900"/>
              <a:ext cx="125289" cy="356502"/>
            </a:xfrm>
            <a:custGeom>
              <a:avLst/>
              <a:gdLst/>
              <a:ahLst/>
              <a:cxnLst/>
              <a:rect l="0" t="0" r="0" b="0"/>
              <a:pathLst>
                <a:path w="125289" h="356502">
                  <a:moveTo>
                    <a:pt x="0" y="84600"/>
                  </a:moveTo>
                  <a:lnTo>
                    <a:pt x="0" y="84600"/>
                  </a:lnTo>
                  <a:lnTo>
                    <a:pt x="3370" y="84600"/>
                  </a:lnTo>
                  <a:lnTo>
                    <a:pt x="4363" y="86717"/>
                  </a:lnTo>
                  <a:lnTo>
                    <a:pt x="9459" y="124599"/>
                  </a:lnTo>
                  <a:lnTo>
                    <a:pt x="15110" y="164734"/>
                  </a:lnTo>
                  <a:lnTo>
                    <a:pt x="21253" y="207905"/>
                  </a:lnTo>
                  <a:lnTo>
                    <a:pt x="24581" y="249284"/>
                  </a:lnTo>
                  <a:lnTo>
                    <a:pt x="27119" y="294564"/>
                  </a:lnTo>
                  <a:lnTo>
                    <a:pt x="31140" y="335832"/>
                  </a:lnTo>
                  <a:lnTo>
                    <a:pt x="30863" y="354007"/>
                  </a:lnTo>
                  <a:lnTo>
                    <a:pt x="29748" y="355927"/>
                  </a:lnTo>
                  <a:lnTo>
                    <a:pt x="28298" y="356501"/>
                  </a:lnTo>
                  <a:lnTo>
                    <a:pt x="27332" y="354768"/>
                  </a:lnTo>
                  <a:lnTo>
                    <a:pt x="21206" y="311292"/>
                  </a:lnTo>
                  <a:lnTo>
                    <a:pt x="17594" y="268033"/>
                  </a:lnTo>
                  <a:lnTo>
                    <a:pt x="14875" y="236681"/>
                  </a:lnTo>
                  <a:lnTo>
                    <a:pt x="13667" y="199229"/>
                  </a:lnTo>
                  <a:lnTo>
                    <a:pt x="16357" y="155331"/>
                  </a:lnTo>
                  <a:lnTo>
                    <a:pt x="21622" y="109869"/>
                  </a:lnTo>
                  <a:lnTo>
                    <a:pt x="26065" y="63512"/>
                  </a:lnTo>
                  <a:lnTo>
                    <a:pt x="36023" y="32412"/>
                  </a:lnTo>
                  <a:lnTo>
                    <a:pt x="46348" y="13898"/>
                  </a:lnTo>
                  <a:lnTo>
                    <a:pt x="57994" y="3788"/>
                  </a:lnTo>
                  <a:lnTo>
                    <a:pt x="69519" y="0"/>
                  </a:lnTo>
                  <a:lnTo>
                    <a:pt x="79346" y="669"/>
                  </a:lnTo>
                  <a:lnTo>
                    <a:pt x="90298" y="8962"/>
                  </a:lnTo>
                  <a:lnTo>
                    <a:pt x="115058" y="40224"/>
                  </a:lnTo>
                  <a:lnTo>
                    <a:pt x="121223" y="52883"/>
                  </a:lnTo>
                  <a:lnTo>
                    <a:pt x="125288" y="82023"/>
                  </a:lnTo>
                  <a:lnTo>
                    <a:pt x="120595" y="99682"/>
                  </a:lnTo>
                  <a:lnTo>
                    <a:pt x="112158" y="113175"/>
                  </a:lnTo>
                  <a:lnTo>
                    <a:pt x="98065" y="125444"/>
                  </a:lnTo>
                  <a:lnTo>
                    <a:pt x="75230" y="136996"/>
                  </a:lnTo>
                  <a:lnTo>
                    <a:pt x="44397" y="143791"/>
                  </a:lnTo>
                  <a:lnTo>
                    <a:pt x="28199" y="143127"/>
                  </a:lnTo>
                  <a:lnTo>
                    <a:pt x="23738" y="141963"/>
                  </a:lnTo>
                  <a:lnTo>
                    <a:pt x="19050" y="13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84"/>
            <p:cNvSpPr/>
            <p:nvPr>
              <p:custDataLst>
                <p:tags r:id="rId64"/>
              </p:custDataLst>
            </p:nvPr>
          </p:nvSpPr>
          <p:spPr>
            <a:xfrm>
              <a:off x="6680199" y="5359400"/>
              <a:ext cx="69852" cy="76201"/>
            </a:xfrm>
            <a:custGeom>
              <a:avLst/>
              <a:gdLst/>
              <a:ahLst/>
              <a:cxnLst/>
              <a:rect l="0" t="0" r="0" b="0"/>
              <a:pathLst>
                <a:path w="69852" h="762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32617" y="44676"/>
                  </a:lnTo>
                  <a:lnTo>
                    <a:pt x="54793" y="70390"/>
                  </a:lnTo>
                  <a:lnTo>
                    <a:pt x="6985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185"/>
            <p:cNvSpPr/>
            <p:nvPr>
              <p:custDataLst>
                <p:tags r:id="rId65"/>
              </p:custDataLst>
            </p:nvPr>
          </p:nvSpPr>
          <p:spPr>
            <a:xfrm>
              <a:off x="6802457" y="4557157"/>
              <a:ext cx="42844" cy="26992"/>
            </a:xfrm>
            <a:custGeom>
              <a:avLst/>
              <a:gdLst/>
              <a:ahLst/>
              <a:cxnLst/>
              <a:rect l="0" t="0" r="0" b="0"/>
              <a:pathLst>
                <a:path w="42844" h="26992">
                  <a:moveTo>
                    <a:pt x="42843" y="8493"/>
                  </a:moveTo>
                  <a:lnTo>
                    <a:pt x="42843" y="8493"/>
                  </a:lnTo>
                  <a:lnTo>
                    <a:pt x="32703" y="4129"/>
                  </a:lnTo>
                  <a:lnTo>
                    <a:pt x="25167" y="3026"/>
                  </a:lnTo>
                  <a:lnTo>
                    <a:pt x="12989" y="5775"/>
                  </a:lnTo>
                  <a:lnTo>
                    <a:pt x="0" y="13721"/>
                  </a:lnTo>
                  <a:lnTo>
                    <a:pt x="988" y="18107"/>
                  </a:lnTo>
                  <a:lnTo>
                    <a:pt x="2240" y="21252"/>
                  </a:lnTo>
                  <a:lnTo>
                    <a:pt x="4486" y="23349"/>
                  </a:lnTo>
                  <a:lnTo>
                    <a:pt x="10743" y="25679"/>
                  </a:lnTo>
                  <a:lnTo>
                    <a:pt x="18829" y="26991"/>
                  </a:lnTo>
                  <a:lnTo>
                    <a:pt x="25349" y="23534"/>
                  </a:lnTo>
                  <a:lnTo>
                    <a:pt x="29063" y="20637"/>
                  </a:lnTo>
                  <a:lnTo>
                    <a:pt x="33191" y="13655"/>
                  </a:lnTo>
                  <a:lnTo>
                    <a:pt x="34292" y="9818"/>
                  </a:lnTo>
                  <a:lnTo>
                    <a:pt x="34320" y="6554"/>
                  </a:lnTo>
                  <a:lnTo>
                    <a:pt x="32470" y="1046"/>
                  </a:lnTo>
                  <a:lnTo>
                    <a:pt x="30283" y="0"/>
                  </a:lnTo>
                  <a:lnTo>
                    <a:pt x="24091" y="721"/>
                  </a:lnTo>
                  <a:lnTo>
                    <a:pt x="11093" y="8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186"/>
            <p:cNvSpPr/>
            <p:nvPr>
              <p:custDataLst>
                <p:tags r:id="rId66"/>
              </p:custDataLst>
            </p:nvPr>
          </p:nvSpPr>
          <p:spPr>
            <a:xfrm>
              <a:off x="7578830" y="5892800"/>
              <a:ext cx="22121" cy="6351"/>
            </a:xfrm>
            <a:custGeom>
              <a:avLst/>
              <a:gdLst/>
              <a:ahLst/>
              <a:cxnLst/>
              <a:rect l="0" t="0" r="0" b="0"/>
              <a:pathLst>
                <a:path w="22121" h="6351">
                  <a:moveTo>
                    <a:pt x="9420" y="6350"/>
                  </a:moveTo>
                  <a:lnTo>
                    <a:pt x="9420" y="6350"/>
                  </a:lnTo>
                  <a:lnTo>
                    <a:pt x="6049" y="6349"/>
                  </a:lnTo>
                  <a:lnTo>
                    <a:pt x="2512" y="4468"/>
                  </a:lnTo>
                  <a:lnTo>
                    <a:pt x="581" y="2979"/>
                  </a:lnTo>
                  <a:lnTo>
                    <a:pt x="0" y="1986"/>
                  </a:lnTo>
                  <a:lnTo>
                    <a:pt x="317" y="1324"/>
                  </a:lnTo>
                  <a:lnTo>
                    <a:pt x="1235" y="883"/>
                  </a:lnTo>
                  <a:lnTo>
                    <a:pt x="22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87"/>
            <p:cNvSpPr/>
            <p:nvPr>
              <p:custDataLst>
                <p:tags r:id="rId67"/>
              </p:custDataLst>
            </p:nvPr>
          </p:nvSpPr>
          <p:spPr>
            <a:xfrm>
              <a:off x="7702896" y="5723145"/>
              <a:ext cx="149306" cy="337238"/>
            </a:xfrm>
            <a:custGeom>
              <a:avLst/>
              <a:gdLst/>
              <a:ahLst/>
              <a:cxnLst/>
              <a:rect l="0" t="0" r="0" b="0"/>
              <a:pathLst>
                <a:path w="149306" h="337238">
                  <a:moveTo>
                    <a:pt x="6004" y="80755"/>
                  </a:moveTo>
                  <a:lnTo>
                    <a:pt x="6004" y="80755"/>
                  </a:lnTo>
                  <a:lnTo>
                    <a:pt x="16938" y="75288"/>
                  </a:lnTo>
                  <a:lnTo>
                    <a:pt x="17527" y="76404"/>
                  </a:lnTo>
                  <a:lnTo>
                    <a:pt x="18635" y="120892"/>
                  </a:lnTo>
                  <a:lnTo>
                    <a:pt x="18690" y="164961"/>
                  </a:lnTo>
                  <a:lnTo>
                    <a:pt x="16821" y="211945"/>
                  </a:lnTo>
                  <a:lnTo>
                    <a:pt x="13677" y="250859"/>
                  </a:lnTo>
                  <a:lnTo>
                    <a:pt x="10864" y="292493"/>
                  </a:lnTo>
                  <a:lnTo>
                    <a:pt x="821" y="337237"/>
                  </a:lnTo>
                  <a:lnTo>
                    <a:pt x="431" y="336411"/>
                  </a:lnTo>
                  <a:lnTo>
                    <a:pt x="0" y="329846"/>
                  </a:lnTo>
                  <a:lnTo>
                    <a:pt x="11633" y="284781"/>
                  </a:lnTo>
                  <a:lnTo>
                    <a:pt x="20678" y="240060"/>
                  </a:lnTo>
                  <a:lnTo>
                    <a:pt x="30499" y="195925"/>
                  </a:lnTo>
                  <a:lnTo>
                    <a:pt x="38293" y="162752"/>
                  </a:lnTo>
                  <a:lnTo>
                    <a:pt x="48732" y="119867"/>
                  </a:lnTo>
                  <a:lnTo>
                    <a:pt x="58175" y="83643"/>
                  </a:lnTo>
                  <a:lnTo>
                    <a:pt x="67266" y="40638"/>
                  </a:lnTo>
                  <a:lnTo>
                    <a:pt x="75583" y="18539"/>
                  </a:lnTo>
                  <a:lnTo>
                    <a:pt x="86787" y="7007"/>
                  </a:lnTo>
                  <a:lnTo>
                    <a:pt x="93726" y="1956"/>
                  </a:lnTo>
                  <a:lnTo>
                    <a:pt x="100468" y="0"/>
                  </a:lnTo>
                  <a:lnTo>
                    <a:pt x="113605" y="1590"/>
                  </a:lnTo>
                  <a:lnTo>
                    <a:pt x="126498" y="12644"/>
                  </a:lnTo>
                  <a:lnTo>
                    <a:pt x="137874" y="29317"/>
                  </a:lnTo>
                  <a:lnTo>
                    <a:pt x="147539" y="58538"/>
                  </a:lnTo>
                  <a:lnTo>
                    <a:pt x="149305" y="90244"/>
                  </a:lnTo>
                  <a:lnTo>
                    <a:pt x="144717" y="113899"/>
                  </a:lnTo>
                  <a:lnTo>
                    <a:pt x="127459" y="144276"/>
                  </a:lnTo>
                  <a:lnTo>
                    <a:pt x="114311" y="156730"/>
                  </a:lnTo>
                  <a:lnTo>
                    <a:pt x="107842" y="161038"/>
                  </a:lnTo>
                  <a:lnTo>
                    <a:pt x="93128" y="163944"/>
                  </a:lnTo>
                  <a:lnTo>
                    <a:pt x="85253" y="163731"/>
                  </a:lnTo>
                  <a:lnTo>
                    <a:pt x="70860" y="157850"/>
                  </a:lnTo>
                  <a:lnTo>
                    <a:pt x="58112" y="147475"/>
                  </a:lnTo>
                  <a:lnTo>
                    <a:pt x="37754" y="118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188"/>
            <p:cNvSpPr/>
            <p:nvPr>
              <p:custDataLst>
                <p:tags r:id="rId68"/>
              </p:custDataLst>
            </p:nvPr>
          </p:nvSpPr>
          <p:spPr>
            <a:xfrm>
              <a:off x="7480377" y="5524678"/>
              <a:ext cx="24080" cy="18873"/>
            </a:xfrm>
            <a:custGeom>
              <a:avLst/>
              <a:gdLst/>
              <a:ahLst/>
              <a:cxnLst/>
              <a:rect l="0" t="0" r="0" b="0"/>
              <a:pathLst>
                <a:path w="24080" h="18873">
                  <a:moveTo>
                    <a:pt x="6273" y="18872"/>
                  </a:moveTo>
                  <a:lnTo>
                    <a:pt x="6273" y="18872"/>
                  </a:lnTo>
                  <a:lnTo>
                    <a:pt x="6273" y="15501"/>
                  </a:lnTo>
                  <a:lnTo>
                    <a:pt x="0" y="0"/>
                  </a:lnTo>
                  <a:lnTo>
                    <a:pt x="10759" y="9958"/>
                  </a:lnTo>
                  <a:lnTo>
                    <a:pt x="14852" y="11382"/>
                  </a:lnTo>
                  <a:lnTo>
                    <a:pt x="16930" y="11057"/>
                  </a:lnTo>
                  <a:lnTo>
                    <a:pt x="24079" y="6955"/>
                  </a:lnTo>
                  <a:lnTo>
                    <a:pt x="23787" y="5988"/>
                  </a:lnTo>
                  <a:lnTo>
                    <a:pt x="21583" y="3033"/>
                  </a:lnTo>
                  <a:lnTo>
                    <a:pt x="18251" y="1249"/>
                  </a:lnTo>
                  <a:lnTo>
                    <a:pt x="13735" y="104"/>
                  </a:lnTo>
                  <a:lnTo>
                    <a:pt x="13364" y="715"/>
                  </a:lnTo>
                  <a:lnTo>
                    <a:pt x="12623" y="6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89"/>
            <p:cNvSpPr/>
            <p:nvPr>
              <p:custDataLst>
                <p:tags r:id="rId69"/>
              </p:custDataLst>
            </p:nvPr>
          </p:nvSpPr>
          <p:spPr>
            <a:xfrm>
              <a:off x="7467600" y="5638800"/>
              <a:ext cx="6089" cy="88901"/>
            </a:xfrm>
            <a:custGeom>
              <a:avLst/>
              <a:gdLst/>
              <a:ahLst/>
              <a:cxnLst/>
              <a:rect l="0" t="0" r="0" b="0"/>
              <a:pathLst>
                <a:path w="6089" h="88901">
                  <a:moveTo>
                    <a:pt x="0" y="0"/>
                  </a:moveTo>
                  <a:lnTo>
                    <a:pt x="0" y="0"/>
                  </a:lnTo>
                  <a:lnTo>
                    <a:pt x="4363" y="10139"/>
                  </a:lnTo>
                  <a:lnTo>
                    <a:pt x="6088" y="2985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842"/>
          <p:cNvGrpSpPr/>
          <p:nvPr/>
        </p:nvGrpSpPr>
        <p:grpSpPr>
          <a:xfrm>
            <a:off x="6384442" y="5861049"/>
            <a:ext cx="111609" cy="110259"/>
            <a:chOff x="6384442" y="5861049"/>
            <a:chExt cx="111609" cy="110259"/>
          </a:xfrm>
        </p:grpSpPr>
        <p:sp>
          <p:nvSpPr>
            <p:cNvPr id="59" name="SMARTInkShape-4190"/>
            <p:cNvSpPr/>
            <p:nvPr>
              <p:custDataLst>
                <p:tags r:id="rId49"/>
              </p:custDataLst>
            </p:nvPr>
          </p:nvSpPr>
          <p:spPr>
            <a:xfrm>
              <a:off x="6384442" y="5861049"/>
              <a:ext cx="105259" cy="6352"/>
            </a:xfrm>
            <a:custGeom>
              <a:avLst/>
              <a:gdLst/>
              <a:ahLst/>
              <a:cxnLst/>
              <a:rect l="0" t="0" r="0" b="0"/>
              <a:pathLst>
                <a:path w="105259" h="6352">
                  <a:moveTo>
                    <a:pt x="3658" y="1"/>
                  </a:moveTo>
                  <a:lnTo>
                    <a:pt x="3658" y="1"/>
                  </a:lnTo>
                  <a:lnTo>
                    <a:pt x="287" y="0"/>
                  </a:lnTo>
                  <a:lnTo>
                    <a:pt x="0" y="706"/>
                  </a:lnTo>
                  <a:lnTo>
                    <a:pt x="1561" y="3372"/>
                  </a:lnTo>
                  <a:lnTo>
                    <a:pt x="22111" y="5763"/>
                  </a:lnTo>
                  <a:lnTo>
                    <a:pt x="68148" y="6300"/>
                  </a:lnTo>
                  <a:lnTo>
                    <a:pt x="105258" y="6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91"/>
            <p:cNvSpPr/>
            <p:nvPr>
              <p:custDataLst>
                <p:tags r:id="rId50"/>
              </p:custDataLst>
            </p:nvPr>
          </p:nvSpPr>
          <p:spPr>
            <a:xfrm>
              <a:off x="6385618" y="5949950"/>
              <a:ext cx="110433" cy="21358"/>
            </a:xfrm>
            <a:custGeom>
              <a:avLst/>
              <a:gdLst/>
              <a:ahLst/>
              <a:cxnLst/>
              <a:rect l="0" t="0" r="0" b="0"/>
              <a:pathLst>
                <a:path w="110433" h="21358">
                  <a:moveTo>
                    <a:pt x="15182" y="0"/>
                  </a:moveTo>
                  <a:lnTo>
                    <a:pt x="15182" y="0"/>
                  </a:lnTo>
                  <a:lnTo>
                    <a:pt x="8440" y="3371"/>
                  </a:lnTo>
                  <a:lnTo>
                    <a:pt x="3249" y="8789"/>
                  </a:lnTo>
                  <a:lnTo>
                    <a:pt x="877" y="12209"/>
                  </a:lnTo>
                  <a:lnTo>
                    <a:pt x="0" y="15195"/>
                  </a:lnTo>
                  <a:lnTo>
                    <a:pt x="121" y="17892"/>
                  </a:lnTo>
                  <a:lnTo>
                    <a:pt x="908" y="20394"/>
                  </a:lnTo>
                  <a:lnTo>
                    <a:pt x="4255" y="21357"/>
                  </a:lnTo>
                  <a:lnTo>
                    <a:pt x="47810" y="16122"/>
                  </a:lnTo>
                  <a:lnTo>
                    <a:pt x="11043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843"/>
          <p:cNvGrpSpPr/>
          <p:nvPr/>
        </p:nvGrpSpPr>
        <p:grpSpPr>
          <a:xfrm>
            <a:off x="438150" y="6242050"/>
            <a:ext cx="755651" cy="398457"/>
            <a:chOff x="438150" y="6242050"/>
            <a:chExt cx="755651" cy="398457"/>
          </a:xfrm>
        </p:grpSpPr>
        <p:sp>
          <p:nvSpPr>
            <p:cNvPr id="62" name="SMARTInkShape-4192"/>
            <p:cNvSpPr/>
            <p:nvPr>
              <p:custDataLst>
                <p:tags r:id="rId43"/>
              </p:custDataLst>
            </p:nvPr>
          </p:nvSpPr>
          <p:spPr>
            <a:xfrm>
              <a:off x="438150" y="6331208"/>
              <a:ext cx="105392" cy="309299"/>
            </a:xfrm>
            <a:custGeom>
              <a:avLst/>
              <a:gdLst/>
              <a:ahLst/>
              <a:cxnLst/>
              <a:rect l="0" t="0" r="0" b="0"/>
              <a:pathLst>
                <a:path w="105392" h="309299">
                  <a:moveTo>
                    <a:pt x="0" y="88642"/>
                  </a:moveTo>
                  <a:lnTo>
                    <a:pt x="0" y="88642"/>
                  </a:lnTo>
                  <a:lnTo>
                    <a:pt x="0" y="74337"/>
                  </a:lnTo>
                  <a:lnTo>
                    <a:pt x="706" y="72755"/>
                  </a:lnTo>
                  <a:lnTo>
                    <a:pt x="1881" y="71701"/>
                  </a:lnTo>
                  <a:lnTo>
                    <a:pt x="5467" y="70008"/>
                  </a:lnTo>
                  <a:lnTo>
                    <a:pt x="9459" y="73087"/>
                  </a:lnTo>
                  <a:lnTo>
                    <a:pt x="16424" y="89176"/>
                  </a:lnTo>
                  <a:lnTo>
                    <a:pt x="23889" y="134256"/>
                  </a:lnTo>
                  <a:lnTo>
                    <a:pt x="29813" y="168794"/>
                  </a:lnTo>
                  <a:lnTo>
                    <a:pt x="35331" y="211011"/>
                  </a:lnTo>
                  <a:lnTo>
                    <a:pt x="37553" y="253871"/>
                  </a:lnTo>
                  <a:lnTo>
                    <a:pt x="42392" y="298783"/>
                  </a:lnTo>
                  <a:lnTo>
                    <a:pt x="44179" y="309298"/>
                  </a:lnTo>
                  <a:lnTo>
                    <a:pt x="42533" y="271118"/>
                  </a:lnTo>
                  <a:lnTo>
                    <a:pt x="39413" y="231138"/>
                  </a:lnTo>
                  <a:lnTo>
                    <a:pt x="38684" y="194307"/>
                  </a:lnTo>
                  <a:lnTo>
                    <a:pt x="38359" y="154419"/>
                  </a:lnTo>
                  <a:lnTo>
                    <a:pt x="38177" y="112521"/>
                  </a:lnTo>
                  <a:lnTo>
                    <a:pt x="38115" y="65057"/>
                  </a:lnTo>
                  <a:lnTo>
                    <a:pt x="41473" y="22846"/>
                  </a:lnTo>
                  <a:lnTo>
                    <a:pt x="46890" y="9775"/>
                  </a:lnTo>
                  <a:lnTo>
                    <a:pt x="50310" y="4314"/>
                  </a:lnTo>
                  <a:lnTo>
                    <a:pt x="53295" y="1379"/>
                  </a:lnTo>
                  <a:lnTo>
                    <a:pt x="55991" y="128"/>
                  </a:lnTo>
                  <a:lnTo>
                    <a:pt x="58494" y="0"/>
                  </a:lnTo>
                  <a:lnTo>
                    <a:pt x="72130" y="9931"/>
                  </a:lnTo>
                  <a:lnTo>
                    <a:pt x="90631" y="51117"/>
                  </a:lnTo>
                  <a:lnTo>
                    <a:pt x="105391" y="98630"/>
                  </a:lnTo>
                  <a:lnTo>
                    <a:pt x="104931" y="110955"/>
                  </a:lnTo>
                  <a:lnTo>
                    <a:pt x="103821" y="116217"/>
                  </a:lnTo>
                  <a:lnTo>
                    <a:pt x="92145" y="133737"/>
                  </a:lnTo>
                  <a:lnTo>
                    <a:pt x="86124" y="137050"/>
                  </a:lnTo>
                  <a:lnTo>
                    <a:pt x="71909" y="138849"/>
                  </a:lnTo>
                  <a:lnTo>
                    <a:pt x="31750" y="133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93"/>
            <p:cNvSpPr/>
            <p:nvPr>
              <p:custDataLst>
                <p:tags r:id="rId44"/>
              </p:custDataLst>
            </p:nvPr>
          </p:nvSpPr>
          <p:spPr>
            <a:xfrm>
              <a:off x="666750" y="6369050"/>
              <a:ext cx="95251" cy="18168"/>
            </a:xfrm>
            <a:custGeom>
              <a:avLst/>
              <a:gdLst/>
              <a:ahLst/>
              <a:cxnLst/>
              <a:rect l="0" t="0" r="0" b="0"/>
              <a:pathLst>
                <a:path w="95251" h="18168">
                  <a:moveTo>
                    <a:pt x="0" y="12700"/>
                  </a:moveTo>
                  <a:lnTo>
                    <a:pt x="0" y="12700"/>
                  </a:lnTo>
                  <a:lnTo>
                    <a:pt x="11933" y="17726"/>
                  </a:lnTo>
                  <a:lnTo>
                    <a:pt x="14306" y="18167"/>
                  </a:lnTo>
                  <a:lnTo>
                    <a:pt x="58893" y="956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94"/>
            <p:cNvSpPr/>
            <p:nvPr>
              <p:custDataLst>
                <p:tags r:id="rId45"/>
              </p:custDataLst>
            </p:nvPr>
          </p:nvSpPr>
          <p:spPr>
            <a:xfrm>
              <a:off x="699383" y="6438900"/>
              <a:ext cx="107068" cy="44554"/>
            </a:xfrm>
            <a:custGeom>
              <a:avLst/>
              <a:gdLst/>
              <a:ahLst/>
              <a:cxnLst/>
              <a:rect l="0" t="0" r="0" b="0"/>
              <a:pathLst>
                <a:path w="107068" h="44554">
                  <a:moveTo>
                    <a:pt x="5467" y="25400"/>
                  </a:moveTo>
                  <a:lnTo>
                    <a:pt x="5467" y="25400"/>
                  </a:lnTo>
                  <a:lnTo>
                    <a:pt x="2096" y="28771"/>
                  </a:lnTo>
                  <a:lnTo>
                    <a:pt x="0" y="40980"/>
                  </a:lnTo>
                  <a:lnTo>
                    <a:pt x="1117" y="43547"/>
                  </a:lnTo>
                  <a:lnTo>
                    <a:pt x="3272" y="44553"/>
                  </a:lnTo>
                  <a:lnTo>
                    <a:pt x="6120" y="44519"/>
                  </a:lnTo>
                  <a:lnTo>
                    <a:pt x="45604" y="28763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95"/>
            <p:cNvSpPr/>
            <p:nvPr>
              <p:custDataLst>
                <p:tags r:id="rId46"/>
              </p:custDataLst>
            </p:nvPr>
          </p:nvSpPr>
          <p:spPr>
            <a:xfrm>
              <a:off x="920750" y="6261100"/>
              <a:ext cx="44451" cy="120651"/>
            </a:xfrm>
            <a:custGeom>
              <a:avLst/>
              <a:gdLst/>
              <a:ahLst/>
              <a:cxnLst/>
              <a:rect l="0" t="0" r="0" b="0"/>
              <a:pathLst>
                <a:path w="44451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21371" y="46548"/>
                  </a:lnTo>
                  <a:lnTo>
                    <a:pt x="31372" y="86806"/>
                  </a:lnTo>
                  <a:lnTo>
                    <a:pt x="444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96"/>
            <p:cNvSpPr/>
            <p:nvPr>
              <p:custDataLst>
                <p:tags r:id="rId47"/>
              </p:custDataLst>
            </p:nvPr>
          </p:nvSpPr>
          <p:spPr>
            <a:xfrm>
              <a:off x="1092200" y="6430323"/>
              <a:ext cx="101601" cy="136149"/>
            </a:xfrm>
            <a:custGeom>
              <a:avLst/>
              <a:gdLst/>
              <a:ahLst/>
              <a:cxnLst/>
              <a:rect l="0" t="0" r="0" b="0"/>
              <a:pathLst>
                <a:path w="101601" h="136149">
                  <a:moveTo>
                    <a:pt x="0" y="14927"/>
                  </a:moveTo>
                  <a:lnTo>
                    <a:pt x="0" y="14927"/>
                  </a:lnTo>
                  <a:lnTo>
                    <a:pt x="0" y="6088"/>
                  </a:lnTo>
                  <a:lnTo>
                    <a:pt x="1881" y="2062"/>
                  </a:lnTo>
                  <a:lnTo>
                    <a:pt x="3371" y="0"/>
                  </a:lnTo>
                  <a:lnTo>
                    <a:pt x="6481" y="36"/>
                  </a:lnTo>
                  <a:lnTo>
                    <a:pt x="26680" y="10235"/>
                  </a:lnTo>
                  <a:lnTo>
                    <a:pt x="37258" y="17780"/>
                  </a:lnTo>
                  <a:lnTo>
                    <a:pt x="46474" y="29256"/>
                  </a:lnTo>
                  <a:lnTo>
                    <a:pt x="48877" y="34936"/>
                  </a:lnTo>
                  <a:lnTo>
                    <a:pt x="50230" y="45471"/>
                  </a:lnTo>
                  <a:lnTo>
                    <a:pt x="39794" y="89446"/>
                  </a:lnTo>
                  <a:lnTo>
                    <a:pt x="35370" y="116436"/>
                  </a:lnTo>
                  <a:lnTo>
                    <a:pt x="39474" y="126129"/>
                  </a:lnTo>
                  <a:lnTo>
                    <a:pt x="46001" y="133259"/>
                  </a:lnTo>
                  <a:lnTo>
                    <a:pt x="49718" y="136148"/>
                  </a:lnTo>
                  <a:lnTo>
                    <a:pt x="101600" y="135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197"/>
            <p:cNvSpPr/>
            <p:nvPr>
              <p:custDataLst>
                <p:tags r:id="rId48"/>
              </p:custDataLst>
            </p:nvPr>
          </p:nvSpPr>
          <p:spPr>
            <a:xfrm>
              <a:off x="1016000" y="6242050"/>
              <a:ext cx="31751" cy="241301"/>
            </a:xfrm>
            <a:custGeom>
              <a:avLst/>
              <a:gdLst/>
              <a:ahLst/>
              <a:cxnLst/>
              <a:rect l="0" t="0" r="0" b="0"/>
              <a:pathLst>
                <a:path w="31751" h="241301">
                  <a:moveTo>
                    <a:pt x="31750" y="0"/>
                  </a:moveTo>
                  <a:lnTo>
                    <a:pt x="31750" y="0"/>
                  </a:lnTo>
                  <a:lnTo>
                    <a:pt x="26680" y="43046"/>
                  </a:lnTo>
                  <a:lnTo>
                    <a:pt x="18885" y="86871"/>
                  </a:lnTo>
                  <a:lnTo>
                    <a:pt x="9150" y="133266"/>
                  </a:lnTo>
                  <a:lnTo>
                    <a:pt x="3348" y="177205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844"/>
          <p:cNvGrpSpPr/>
          <p:nvPr/>
        </p:nvGrpSpPr>
        <p:grpSpPr>
          <a:xfrm>
            <a:off x="1317887" y="359425"/>
            <a:ext cx="789319" cy="3919938"/>
            <a:chOff x="1317887" y="359425"/>
            <a:chExt cx="789319" cy="3919938"/>
          </a:xfrm>
        </p:grpSpPr>
        <p:sp>
          <p:nvSpPr>
            <p:cNvPr id="69" name="SMARTInkShape-4198"/>
            <p:cNvSpPr/>
            <p:nvPr>
              <p:custDataLst>
                <p:tags r:id="rId33"/>
              </p:custDataLst>
            </p:nvPr>
          </p:nvSpPr>
          <p:spPr>
            <a:xfrm>
              <a:off x="1560279" y="2946400"/>
              <a:ext cx="116122" cy="139701"/>
            </a:xfrm>
            <a:custGeom>
              <a:avLst/>
              <a:gdLst/>
              <a:ahLst/>
              <a:cxnLst/>
              <a:rect l="0" t="0" r="0" b="0"/>
              <a:pathLst>
                <a:path w="116122" h="139701">
                  <a:moveTo>
                    <a:pt x="8171" y="0"/>
                  </a:moveTo>
                  <a:lnTo>
                    <a:pt x="8171" y="0"/>
                  </a:lnTo>
                  <a:lnTo>
                    <a:pt x="0" y="0"/>
                  </a:lnTo>
                  <a:lnTo>
                    <a:pt x="607" y="0"/>
                  </a:lnTo>
                  <a:lnTo>
                    <a:pt x="7525" y="22368"/>
                  </a:lnTo>
                  <a:lnTo>
                    <a:pt x="34016" y="56735"/>
                  </a:lnTo>
                  <a:lnTo>
                    <a:pt x="70374" y="98242"/>
                  </a:lnTo>
                  <a:lnTo>
                    <a:pt x="11612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99"/>
            <p:cNvSpPr/>
            <p:nvPr>
              <p:custDataLst>
                <p:tags r:id="rId34"/>
              </p:custDataLst>
            </p:nvPr>
          </p:nvSpPr>
          <p:spPr>
            <a:xfrm>
              <a:off x="1386588" y="2711450"/>
              <a:ext cx="213613" cy="90530"/>
            </a:xfrm>
            <a:custGeom>
              <a:avLst/>
              <a:gdLst/>
              <a:ahLst/>
              <a:cxnLst/>
              <a:rect l="0" t="0" r="0" b="0"/>
              <a:pathLst>
                <a:path w="213613" h="90530">
                  <a:moveTo>
                    <a:pt x="23112" y="0"/>
                  </a:moveTo>
                  <a:lnTo>
                    <a:pt x="23112" y="0"/>
                  </a:lnTo>
                  <a:lnTo>
                    <a:pt x="5435" y="0"/>
                  </a:lnTo>
                  <a:lnTo>
                    <a:pt x="2861" y="1411"/>
                  </a:lnTo>
                  <a:lnTo>
                    <a:pt x="1144" y="3763"/>
                  </a:lnTo>
                  <a:lnTo>
                    <a:pt x="0" y="6742"/>
                  </a:lnTo>
                  <a:lnTo>
                    <a:pt x="610" y="13815"/>
                  </a:lnTo>
                  <a:lnTo>
                    <a:pt x="6802" y="27612"/>
                  </a:lnTo>
                  <a:lnTo>
                    <a:pt x="10122" y="33225"/>
                  </a:lnTo>
                  <a:lnTo>
                    <a:pt x="57000" y="69979"/>
                  </a:lnTo>
                  <a:lnTo>
                    <a:pt x="95869" y="82196"/>
                  </a:lnTo>
                  <a:lnTo>
                    <a:pt x="140704" y="90529"/>
                  </a:lnTo>
                  <a:lnTo>
                    <a:pt x="164275" y="87037"/>
                  </a:lnTo>
                  <a:lnTo>
                    <a:pt x="183218" y="78900"/>
                  </a:lnTo>
                  <a:lnTo>
                    <a:pt x="200138" y="66181"/>
                  </a:lnTo>
                  <a:lnTo>
                    <a:pt x="204801" y="59047"/>
                  </a:lnTo>
                  <a:lnTo>
                    <a:pt x="210688" y="42425"/>
                  </a:lnTo>
                  <a:lnTo>
                    <a:pt x="21361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200"/>
            <p:cNvSpPr/>
            <p:nvPr>
              <p:custDataLst>
                <p:tags r:id="rId35"/>
              </p:custDataLst>
            </p:nvPr>
          </p:nvSpPr>
          <p:spPr>
            <a:xfrm>
              <a:off x="1539679" y="2654378"/>
              <a:ext cx="60522" cy="6273"/>
            </a:xfrm>
            <a:custGeom>
              <a:avLst/>
              <a:gdLst/>
              <a:ahLst/>
              <a:cxnLst/>
              <a:rect l="0" t="0" r="0" b="0"/>
              <a:pathLst>
                <a:path w="60522" h="6273">
                  <a:moveTo>
                    <a:pt x="3371" y="6272"/>
                  </a:moveTo>
                  <a:lnTo>
                    <a:pt x="3371" y="6272"/>
                  </a:lnTo>
                  <a:lnTo>
                    <a:pt x="0" y="2901"/>
                  </a:lnTo>
                  <a:lnTo>
                    <a:pt x="418" y="1908"/>
                  </a:lnTo>
                  <a:lnTo>
                    <a:pt x="4646" y="805"/>
                  </a:lnTo>
                  <a:lnTo>
                    <a:pt x="30323" y="0"/>
                  </a:lnTo>
                  <a:lnTo>
                    <a:pt x="60521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201"/>
            <p:cNvSpPr/>
            <p:nvPr>
              <p:custDataLst>
                <p:tags r:id="rId36"/>
              </p:custDataLst>
            </p:nvPr>
          </p:nvSpPr>
          <p:spPr>
            <a:xfrm>
              <a:off x="1441450" y="26352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12700"/>
                  </a:moveTo>
                  <a:lnTo>
                    <a:pt x="25400" y="12700"/>
                  </a:lnTo>
                  <a:lnTo>
                    <a:pt x="15287" y="12700"/>
                  </a:lnTo>
                  <a:lnTo>
                    <a:pt x="11602" y="112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202"/>
            <p:cNvSpPr/>
            <p:nvPr>
              <p:custDataLst>
                <p:tags r:id="rId37"/>
              </p:custDataLst>
            </p:nvPr>
          </p:nvSpPr>
          <p:spPr>
            <a:xfrm>
              <a:off x="1537583" y="2984500"/>
              <a:ext cx="145168" cy="88901"/>
            </a:xfrm>
            <a:custGeom>
              <a:avLst/>
              <a:gdLst/>
              <a:ahLst/>
              <a:cxnLst/>
              <a:rect l="0" t="0" r="0" b="0"/>
              <a:pathLst>
                <a:path w="145168" h="88901">
                  <a:moveTo>
                    <a:pt x="5467" y="88900"/>
                  </a:moveTo>
                  <a:lnTo>
                    <a:pt x="5467" y="88900"/>
                  </a:lnTo>
                  <a:lnTo>
                    <a:pt x="0" y="88900"/>
                  </a:lnTo>
                  <a:lnTo>
                    <a:pt x="2750" y="85529"/>
                  </a:lnTo>
                  <a:lnTo>
                    <a:pt x="44575" y="55055"/>
                  </a:lnTo>
                  <a:lnTo>
                    <a:pt x="87889" y="30194"/>
                  </a:lnTo>
                  <a:lnTo>
                    <a:pt x="135388" y="5694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03"/>
            <p:cNvSpPr/>
            <p:nvPr>
              <p:custDataLst>
                <p:tags r:id="rId38"/>
              </p:custDataLst>
            </p:nvPr>
          </p:nvSpPr>
          <p:spPr>
            <a:xfrm>
              <a:off x="1879892" y="359425"/>
              <a:ext cx="227314" cy="3919938"/>
            </a:xfrm>
            <a:custGeom>
              <a:avLst/>
              <a:gdLst/>
              <a:ahLst/>
              <a:cxnLst/>
              <a:rect l="0" t="0" r="0" b="0"/>
              <a:pathLst>
                <a:path w="227314" h="3919938">
                  <a:moveTo>
                    <a:pt x="37808" y="3869675"/>
                  </a:moveTo>
                  <a:lnTo>
                    <a:pt x="37808" y="3869675"/>
                  </a:lnTo>
                  <a:lnTo>
                    <a:pt x="25043" y="3916394"/>
                  </a:lnTo>
                  <a:lnTo>
                    <a:pt x="23653" y="3917755"/>
                  </a:lnTo>
                  <a:lnTo>
                    <a:pt x="19725" y="3919937"/>
                  </a:lnTo>
                  <a:lnTo>
                    <a:pt x="17306" y="3918355"/>
                  </a:lnTo>
                  <a:lnTo>
                    <a:pt x="13879" y="3914593"/>
                  </a:lnTo>
                  <a:lnTo>
                    <a:pt x="10005" y="3908218"/>
                  </a:lnTo>
                  <a:lnTo>
                    <a:pt x="3034" y="3865393"/>
                  </a:lnTo>
                  <a:lnTo>
                    <a:pt x="693" y="3830306"/>
                  </a:lnTo>
                  <a:lnTo>
                    <a:pt x="0" y="3786357"/>
                  </a:lnTo>
                  <a:lnTo>
                    <a:pt x="1719" y="3750330"/>
                  </a:lnTo>
                  <a:lnTo>
                    <a:pt x="4130" y="3714328"/>
                  </a:lnTo>
                  <a:lnTo>
                    <a:pt x="5487" y="3672814"/>
                  </a:lnTo>
                  <a:lnTo>
                    <a:pt x="5889" y="3629861"/>
                  </a:lnTo>
                  <a:lnTo>
                    <a:pt x="6008" y="3584444"/>
                  </a:lnTo>
                  <a:lnTo>
                    <a:pt x="6036" y="3549583"/>
                  </a:lnTo>
                  <a:lnTo>
                    <a:pt x="7930" y="3512924"/>
                  </a:lnTo>
                  <a:lnTo>
                    <a:pt x="10418" y="3474758"/>
                  </a:lnTo>
                  <a:lnTo>
                    <a:pt x="11523" y="3434276"/>
                  </a:lnTo>
                  <a:lnTo>
                    <a:pt x="12015" y="3390885"/>
                  </a:lnTo>
                  <a:lnTo>
                    <a:pt x="12233" y="3345024"/>
                  </a:lnTo>
                  <a:lnTo>
                    <a:pt x="12291" y="3320941"/>
                  </a:lnTo>
                  <a:lnTo>
                    <a:pt x="12330" y="3296419"/>
                  </a:lnTo>
                  <a:lnTo>
                    <a:pt x="13062" y="3270898"/>
                  </a:lnTo>
                  <a:lnTo>
                    <a:pt x="14255" y="3244713"/>
                  </a:lnTo>
                  <a:lnTo>
                    <a:pt x="15756" y="3218083"/>
                  </a:lnTo>
                  <a:lnTo>
                    <a:pt x="16757" y="3190453"/>
                  </a:lnTo>
                  <a:lnTo>
                    <a:pt x="17424" y="3162154"/>
                  </a:lnTo>
                  <a:lnTo>
                    <a:pt x="17868" y="3133411"/>
                  </a:lnTo>
                  <a:lnTo>
                    <a:pt x="18165" y="3103666"/>
                  </a:lnTo>
                  <a:lnTo>
                    <a:pt x="18362" y="3073252"/>
                  </a:lnTo>
                  <a:lnTo>
                    <a:pt x="18494" y="3042393"/>
                  </a:lnTo>
                  <a:lnTo>
                    <a:pt x="19288" y="3011237"/>
                  </a:lnTo>
                  <a:lnTo>
                    <a:pt x="20522" y="2979883"/>
                  </a:lnTo>
                  <a:lnTo>
                    <a:pt x="22051" y="2948397"/>
                  </a:lnTo>
                  <a:lnTo>
                    <a:pt x="23070" y="2916117"/>
                  </a:lnTo>
                  <a:lnTo>
                    <a:pt x="23749" y="2883309"/>
                  </a:lnTo>
                  <a:lnTo>
                    <a:pt x="24202" y="2850148"/>
                  </a:lnTo>
                  <a:lnTo>
                    <a:pt x="25210" y="2816751"/>
                  </a:lnTo>
                  <a:lnTo>
                    <a:pt x="26587" y="2783198"/>
                  </a:lnTo>
                  <a:lnTo>
                    <a:pt x="28211" y="2749540"/>
                  </a:lnTo>
                  <a:lnTo>
                    <a:pt x="29999" y="2715107"/>
                  </a:lnTo>
                  <a:lnTo>
                    <a:pt x="31896" y="2680158"/>
                  </a:lnTo>
                  <a:lnTo>
                    <a:pt x="33867" y="2644864"/>
                  </a:lnTo>
                  <a:lnTo>
                    <a:pt x="35886" y="2609340"/>
                  </a:lnTo>
                  <a:lnTo>
                    <a:pt x="37938" y="2573662"/>
                  </a:lnTo>
                  <a:lnTo>
                    <a:pt x="40011" y="2537883"/>
                  </a:lnTo>
                  <a:lnTo>
                    <a:pt x="41393" y="2500625"/>
                  </a:lnTo>
                  <a:lnTo>
                    <a:pt x="42315" y="2462381"/>
                  </a:lnTo>
                  <a:lnTo>
                    <a:pt x="42929" y="2423479"/>
                  </a:lnTo>
                  <a:lnTo>
                    <a:pt x="44750" y="2384844"/>
                  </a:lnTo>
                  <a:lnTo>
                    <a:pt x="47375" y="2346388"/>
                  </a:lnTo>
                  <a:lnTo>
                    <a:pt x="50536" y="2308050"/>
                  </a:lnTo>
                  <a:lnTo>
                    <a:pt x="53349" y="2269086"/>
                  </a:lnTo>
                  <a:lnTo>
                    <a:pt x="55930" y="2229705"/>
                  </a:lnTo>
                  <a:lnTo>
                    <a:pt x="58356" y="2190045"/>
                  </a:lnTo>
                  <a:lnTo>
                    <a:pt x="60679" y="2150199"/>
                  </a:lnTo>
                  <a:lnTo>
                    <a:pt x="62933" y="2110230"/>
                  </a:lnTo>
                  <a:lnTo>
                    <a:pt x="65141" y="2070178"/>
                  </a:lnTo>
                  <a:lnTo>
                    <a:pt x="67319" y="2030072"/>
                  </a:lnTo>
                  <a:lnTo>
                    <a:pt x="69476" y="1989928"/>
                  </a:lnTo>
                  <a:lnTo>
                    <a:pt x="71620" y="1949760"/>
                  </a:lnTo>
                  <a:lnTo>
                    <a:pt x="73755" y="1909576"/>
                  </a:lnTo>
                  <a:lnTo>
                    <a:pt x="75884" y="1869381"/>
                  </a:lnTo>
                  <a:lnTo>
                    <a:pt x="78008" y="1829179"/>
                  </a:lnTo>
                  <a:lnTo>
                    <a:pt x="80130" y="1788972"/>
                  </a:lnTo>
                  <a:lnTo>
                    <a:pt x="82251" y="1748762"/>
                  </a:lnTo>
                  <a:lnTo>
                    <a:pt x="84370" y="1708550"/>
                  </a:lnTo>
                  <a:lnTo>
                    <a:pt x="86488" y="1668336"/>
                  </a:lnTo>
                  <a:lnTo>
                    <a:pt x="88606" y="1628121"/>
                  </a:lnTo>
                  <a:lnTo>
                    <a:pt x="90723" y="1587906"/>
                  </a:lnTo>
                  <a:lnTo>
                    <a:pt x="93546" y="1547690"/>
                  </a:lnTo>
                  <a:lnTo>
                    <a:pt x="96839" y="1507474"/>
                  </a:lnTo>
                  <a:lnTo>
                    <a:pt x="100445" y="1467258"/>
                  </a:lnTo>
                  <a:lnTo>
                    <a:pt x="103555" y="1427747"/>
                  </a:lnTo>
                  <a:lnTo>
                    <a:pt x="106334" y="1388706"/>
                  </a:lnTo>
                  <a:lnTo>
                    <a:pt x="108892" y="1349979"/>
                  </a:lnTo>
                  <a:lnTo>
                    <a:pt x="111303" y="1311461"/>
                  </a:lnTo>
                  <a:lnTo>
                    <a:pt x="113616" y="1273082"/>
                  </a:lnTo>
                  <a:lnTo>
                    <a:pt x="115863" y="1234797"/>
                  </a:lnTo>
                  <a:lnTo>
                    <a:pt x="118067" y="1197278"/>
                  </a:lnTo>
                  <a:lnTo>
                    <a:pt x="120242" y="1160272"/>
                  </a:lnTo>
                  <a:lnTo>
                    <a:pt x="122397" y="1123606"/>
                  </a:lnTo>
                  <a:lnTo>
                    <a:pt x="124540" y="1087168"/>
                  </a:lnTo>
                  <a:lnTo>
                    <a:pt x="126673" y="1050881"/>
                  </a:lnTo>
                  <a:lnTo>
                    <a:pt x="128801" y="1014696"/>
                  </a:lnTo>
                  <a:lnTo>
                    <a:pt x="130926" y="979283"/>
                  </a:lnTo>
                  <a:lnTo>
                    <a:pt x="133048" y="944386"/>
                  </a:lnTo>
                  <a:lnTo>
                    <a:pt x="135168" y="909832"/>
                  </a:lnTo>
                  <a:lnTo>
                    <a:pt x="137992" y="875508"/>
                  </a:lnTo>
                  <a:lnTo>
                    <a:pt x="141286" y="841336"/>
                  </a:lnTo>
                  <a:lnTo>
                    <a:pt x="144894" y="807265"/>
                  </a:lnTo>
                  <a:lnTo>
                    <a:pt x="148004" y="774674"/>
                  </a:lnTo>
                  <a:lnTo>
                    <a:pt x="150783" y="743069"/>
                  </a:lnTo>
                  <a:lnTo>
                    <a:pt x="153341" y="712121"/>
                  </a:lnTo>
                  <a:lnTo>
                    <a:pt x="155752" y="681611"/>
                  </a:lnTo>
                  <a:lnTo>
                    <a:pt x="158065" y="651394"/>
                  </a:lnTo>
                  <a:lnTo>
                    <a:pt x="160313" y="621371"/>
                  </a:lnTo>
                  <a:lnTo>
                    <a:pt x="163222" y="592183"/>
                  </a:lnTo>
                  <a:lnTo>
                    <a:pt x="166573" y="563553"/>
                  </a:lnTo>
                  <a:lnTo>
                    <a:pt x="170218" y="535293"/>
                  </a:lnTo>
                  <a:lnTo>
                    <a:pt x="173354" y="508693"/>
                  </a:lnTo>
                  <a:lnTo>
                    <a:pt x="176149" y="483198"/>
                  </a:lnTo>
                  <a:lnTo>
                    <a:pt x="178719" y="458440"/>
                  </a:lnTo>
                  <a:lnTo>
                    <a:pt x="181137" y="434174"/>
                  </a:lnTo>
                  <a:lnTo>
                    <a:pt x="183455" y="410236"/>
                  </a:lnTo>
                  <a:lnTo>
                    <a:pt x="188618" y="364352"/>
                  </a:lnTo>
                  <a:lnTo>
                    <a:pt x="195616" y="322793"/>
                  </a:lnTo>
                  <a:lnTo>
                    <a:pt x="201549" y="283155"/>
                  </a:lnTo>
                  <a:lnTo>
                    <a:pt x="206537" y="245077"/>
                  </a:lnTo>
                  <a:lnTo>
                    <a:pt x="211106" y="209339"/>
                  </a:lnTo>
                  <a:lnTo>
                    <a:pt x="215489" y="174640"/>
                  </a:lnTo>
                  <a:lnTo>
                    <a:pt x="220041" y="132780"/>
                  </a:lnTo>
                  <a:lnTo>
                    <a:pt x="224950" y="89559"/>
                  </a:lnTo>
                  <a:lnTo>
                    <a:pt x="227313" y="49401"/>
                  </a:lnTo>
                  <a:lnTo>
                    <a:pt x="226700" y="16227"/>
                  </a:lnTo>
                  <a:lnTo>
                    <a:pt x="221479" y="2970"/>
                  </a:lnTo>
                  <a:lnTo>
                    <a:pt x="218816" y="0"/>
                  </a:lnTo>
                  <a:lnTo>
                    <a:pt x="209258" y="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204"/>
            <p:cNvSpPr/>
            <p:nvPr>
              <p:custDataLst>
                <p:tags r:id="rId39"/>
              </p:custDataLst>
            </p:nvPr>
          </p:nvSpPr>
          <p:spPr>
            <a:xfrm>
              <a:off x="1317887" y="3050741"/>
              <a:ext cx="400487" cy="213160"/>
            </a:xfrm>
            <a:custGeom>
              <a:avLst/>
              <a:gdLst/>
              <a:ahLst/>
              <a:cxnLst/>
              <a:rect l="0" t="0" r="0" b="0"/>
              <a:pathLst>
                <a:path w="400487" h="213160">
                  <a:moveTo>
                    <a:pt x="199763" y="213159"/>
                  </a:moveTo>
                  <a:lnTo>
                    <a:pt x="199763" y="213159"/>
                  </a:lnTo>
                  <a:lnTo>
                    <a:pt x="179041" y="208133"/>
                  </a:lnTo>
                  <a:lnTo>
                    <a:pt x="168681" y="206692"/>
                  </a:lnTo>
                  <a:lnTo>
                    <a:pt x="157213" y="201419"/>
                  </a:lnTo>
                  <a:lnTo>
                    <a:pt x="157991" y="200393"/>
                  </a:lnTo>
                  <a:lnTo>
                    <a:pt x="162618" y="197373"/>
                  </a:lnTo>
                  <a:lnTo>
                    <a:pt x="201840" y="187631"/>
                  </a:lnTo>
                  <a:lnTo>
                    <a:pt x="245878" y="179267"/>
                  </a:lnTo>
                  <a:lnTo>
                    <a:pt x="286614" y="175890"/>
                  </a:lnTo>
                  <a:lnTo>
                    <a:pt x="328318" y="177105"/>
                  </a:lnTo>
                  <a:lnTo>
                    <a:pt x="375818" y="181031"/>
                  </a:lnTo>
                  <a:lnTo>
                    <a:pt x="400486" y="181359"/>
                  </a:lnTo>
                  <a:lnTo>
                    <a:pt x="355952" y="177041"/>
                  </a:lnTo>
                  <a:lnTo>
                    <a:pt x="314794" y="174940"/>
                  </a:lnTo>
                  <a:lnTo>
                    <a:pt x="274141" y="170869"/>
                  </a:lnTo>
                  <a:lnTo>
                    <a:pt x="232486" y="165372"/>
                  </a:lnTo>
                  <a:lnTo>
                    <a:pt x="187647" y="154488"/>
                  </a:lnTo>
                  <a:lnTo>
                    <a:pt x="140769" y="140474"/>
                  </a:lnTo>
                  <a:lnTo>
                    <a:pt x="101928" y="128985"/>
                  </a:lnTo>
                  <a:lnTo>
                    <a:pt x="62767" y="114661"/>
                  </a:lnTo>
                  <a:lnTo>
                    <a:pt x="21635" y="91868"/>
                  </a:lnTo>
                  <a:lnTo>
                    <a:pt x="7471" y="75761"/>
                  </a:lnTo>
                  <a:lnTo>
                    <a:pt x="1718" y="66527"/>
                  </a:lnTo>
                  <a:lnTo>
                    <a:pt x="0" y="57549"/>
                  </a:lnTo>
                  <a:lnTo>
                    <a:pt x="3735" y="40047"/>
                  </a:lnTo>
                  <a:lnTo>
                    <a:pt x="12450" y="26624"/>
                  </a:lnTo>
                  <a:lnTo>
                    <a:pt x="17738" y="21069"/>
                  </a:lnTo>
                  <a:lnTo>
                    <a:pt x="45405" y="6509"/>
                  </a:lnTo>
                  <a:lnTo>
                    <a:pt x="77044" y="0"/>
                  </a:lnTo>
                  <a:lnTo>
                    <a:pt x="98184" y="4122"/>
                  </a:lnTo>
                  <a:lnTo>
                    <a:pt x="126156" y="18343"/>
                  </a:lnTo>
                  <a:lnTo>
                    <a:pt x="133758" y="24015"/>
                  </a:lnTo>
                  <a:lnTo>
                    <a:pt x="144087" y="41606"/>
                  </a:lnTo>
                  <a:lnTo>
                    <a:pt x="151987" y="77191"/>
                  </a:lnTo>
                  <a:lnTo>
                    <a:pt x="151285" y="123350"/>
                  </a:lnTo>
                  <a:lnTo>
                    <a:pt x="150127" y="153869"/>
                  </a:lnTo>
                  <a:lnTo>
                    <a:pt x="153463" y="167448"/>
                  </a:lnTo>
                  <a:lnTo>
                    <a:pt x="155313" y="168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205"/>
            <p:cNvSpPr/>
            <p:nvPr>
              <p:custDataLst>
                <p:tags r:id="rId40"/>
              </p:custDataLst>
            </p:nvPr>
          </p:nvSpPr>
          <p:spPr>
            <a:xfrm>
              <a:off x="1449909" y="1809447"/>
              <a:ext cx="213792" cy="127304"/>
            </a:xfrm>
            <a:custGeom>
              <a:avLst/>
              <a:gdLst/>
              <a:ahLst/>
              <a:cxnLst/>
              <a:rect l="0" t="0" r="0" b="0"/>
              <a:pathLst>
                <a:path w="213792" h="127304">
                  <a:moveTo>
                    <a:pt x="16941" y="95553"/>
                  </a:moveTo>
                  <a:lnTo>
                    <a:pt x="16941" y="95553"/>
                  </a:lnTo>
                  <a:lnTo>
                    <a:pt x="10199" y="95553"/>
                  </a:lnTo>
                  <a:lnTo>
                    <a:pt x="5007" y="93671"/>
                  </a:lnTo>
                  <a:lnTo>
                    <a:pt x="2635" y="92182"/>
                  </a:lnTo>
                  <a:lnTo>
                    <a:pt x="0" y="83001"/>
                  </a:lnTo>
                  <a:lnTo>
                    <a:pt x="397" y="60084"/>
                  </a:lnTo>
                  <a:lnTo>
                    <a:pt x="5355" y="40983"/>
                  </a:lnTo>
                  <a:lnTo>
                    <a:pt x="16966" y="20735"/>
                  </a:lnTo>
                  <a:lnTo>
                    <a:pt x="37178" y="7502"/>
                  </a:lnTo>
                  <a:lnTo>
                    <a:pt x="61213" y="680"/>
                  </a:lnTo>
                  <a:lnTo>
                    <a:pt x="83654" y="0"/>
                  </a:lnTo>
                  <a:lnTo>
                    <a:pt x="116122" y="10326"/>
                  </a:lnTo>
                  <a:lnTo>
                    <a:pt x="158631" y="42031"/>
                  </a:lnTo>
                  <a:lnTo>
                    <a:pt x="176280" y="62291"/>
                  </a:lnTo>
                  <a:lnTo>
                    <a:pt x="201207" y="104113"/>
                  </a:lnTo>
                  <a:lnTo>
                    <a:pt x="213791" y="1273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206"/>
            <p:cNvSpPr/>
            <p:nvPr>
              <p:custDataLst>
                <p:tags r:id="rId41"/>
              </p:custDataLst>
            </p:nvPr>
          </p:nvSpPr>
          <p:spPr>
            <a:xfrm>
              <a:off x="1536817" y="1865769"/>
              <a:ext cx="31634" cy="543370"/>
            </a:xfrm>
            <a:custGeom>
              <a:avLst/>
              <a:gdLst/>
              <a:ahLst/>
              <a:cxnLst/>
              <a:rect l="0" t="0" r="0" b="0"/>
              <a:pathLst>
                <a:path w="31634" h="543370">
                  <a:moveTo>
                    <a:pt x="31633" y="534531"/>
                  </a:moveTo>
                  <a:lnTo>
                    <a:pt x="31633" y="534531"/>
                  </a:lnTo>
                  <a:lnTo>
                    <a:pt x="31633" y="543369"/>
                  </a:lnTo>
                  <a:lnTo>
                    <a:pt x="30927" y="543245"/>
                  </a:lnTo>
                  <a:lnTo>
                    <a:pt x="28262" y="539345"/>
                  </a:lnTo>
                  <a:lnTo>
                    <a:pt x="26166" y="505618"/>
                  </a:lnTo>
                  <a:lnTo>
                    <a:pt x="21912" y="471116"/>
                  </a:lnTo>
                  <a:lnTo>
                    <a:pt x="16729" y="434380"/>
                  </a:lnTo>
                  <a:lnTo>
                    <a:pt x="14426" y="401590"/>
                  </a:lnTo>
                  <a:lnTo>
                    <a:pt x="9758" y="355362"/>
                  </a:lnTo>
                  <a:lnTo>
                    <a:pt x="7800" y="323432"/>
                  </a:lnTo>
                  <a:lnTo>
                    <a:pt x="6929" y="290426"/>
                  </a:lnTo>
                  <a:lnTo>
                    <a:pt x="6542" y="256942"/>
                  </a:lnTo>
                  <a:lnTo>
                    <a:pt x="6325" y="209728"/>
                  </a:lnTo>
                  <a:lnTo>
                    <a:pt x="2889" y="164459"/>
                  </a:lnTo>
                  <a:lnTo>
                    <a:pt x="774" y="123138"/>
                  </a:lnTo>
                  <a:lnTo>
                    <a:pt x="279" y="91339"/>
                  </a:lnTo>
                  <a:lnTo>
                    <a:pt x="0" y="49026"/>
                  </a:lnTo>
                  <a:lnTo>
                    <a:pt x="3277" y="12395"/>
                  </a:lnTo>
                  <a:lnTo>
                    <a:pt x="6801" y="2609"/>
                  </a:lnTo>
                  <a:lnTo>
                    <a:pt x="8728" y="0"/>
                  </a:lnTo>
                  <a:lnTo>
                    <a:pt x="10013" y="377"/>
                  </a:lnTo>
                  <a:lnTo>
                    <a:pt x="12583" y="13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207"/>
            <p:cNvSpPr/>
            <p:nvPr>
              <p:custDataLst>
                <p:tags r:id="rId42"/>
              </p:custDataLst>
            </p:nvPr>
          </p:nvSpPr>
          <p:spPr>
            <a:xfrm>
              <a:off x="1403350" y="2518296"/>
              <a:ext cx="215901" cy="59805"/>
            </a:xfrm>
            <a:custGeom>
              <a:avLst/>
              <a:gdLst/>
              <a:ahLst/>
              <a:cxnLst/>
              <a:rect l="0" t="0" r="0" b="0"/>
              <a:pathLst>
                <a:path w="215901" h="59805">
                  <a:moveTo>
                    <a:pt x="0" y="34404"/>
                  </a:moveTo>
                  <a:lnTo>
                    <a:pt x="0" y="34404"/>
                  </a:lnTo>
                  <a:lnTo>
                    <a:pt x="3371" y="31033"/>
                  </a:lnTo>
                  <a:lnTo>
                    <a:pt x="5026" y="27496"/>
                  </a:lnTo>
                  <a:lnTo>
                    <a:pt x="5467" y="25566"/>
                  </a:lnTo>
                  <a:lnTo>
                    <a:pt x="16201" y="16106"/>
                  </a:lnTo>
                  <a:lnTo>
                    <a:pt x="36158" y="7737"/>
                  </a:lnTo>
                  <a:lnTo>
                    <a:pt x="81984" y="0"/>
                  </a:lnTo>
                  <a:lnTo>
                    <a:pt x="128351" y="5684"/>
                  </a:lnTo>
                  <a:lnTo>
                    <a:pt x="165500" y="20014"/>
                  </a:lnTo>
                  <a:lnTo>
                    <a:pt x="215900" y="59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845"/>
          <p:cNvGrpSpPr/>
          <p:nvPr/>
        </p:nvGrpSpPr>
        <p:grpSpPr>
          <a:xfrm>
            <a:off x="1749229" y="2350383"/>
            <a:ext cx="346272" cy="303035"/>
            <a:chOff x="1749229" y="2350383"/>
            <a:chExt cx="346272" cy="303035"/>
          </a:xfrm>
        </p:grpSpPr>
        <p:sp>
          <p:nvSpPr>
            <p:cNvPr id="80" name="SMARTInkShape-4208"/>
            <p:cNvSpPr/>
            <p:nvPr>
              <p:custDataLst>
                <p:tags r:id="rId29"/>
              </p:custDataLst>
            </p:nvPr>
          </p:nvSpPr>
          <p:spPr>
            <a:xfrm>
              <a:off x="1823918" y="2350383"/>
              <a:ext cx="11233" cy="151518"/>
            </a:xfrm>
            <a:custGeom>
              <a:avLst/>
              <a:gdLst/>
              <a:ahLst/>
              <a:cxnLst/>
              <a:rect l="0" t="0" r="0" b="0"/>
              <a:pathLst>
                <a:path w="11233" h="151518">
                  <a:moveTo>
                    <a:pt x="11232" y="5467"/>
                  </a:moveTo>
                  <a:lnTo>
                    <a:pt x="11232" y="5467"/>
                  </a:lnTo>
                  <a:lnTo>
                    <a:pt x="11232" y="0"/>
                  </a:lnTo>
                  <a:lnTo>
                    <a:pt x="11232" y="2750"/>
                  </a:lnTo>
                  <a:lnTo>
                    <a:pt x="2394" y="41856"/>
                  </a:lnTo>
                  <a:lnTo>
                    <a:pt x="0" y="85275"/>
                  </a:lnTo>
                  <a:lnTo>
                    <a:pt x="4882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209"/>
            <p:cNvSpPr/>
            <p:nvPr>
              <p:custDataLst>
                <p:tags r:id="rId30"/>
              </p:custDataLst>
            </p:nvPr>
          </p:nvSpPr>
          <p:spPr>
            <a:xfrm>
              <a:off x="1749229" y="2356733"/>
              <a:ext cx="54172" cy="94368"/>
            </a:xfrm>
            <a:custGeom>
              <a:avLst/>
              <a:gdLst/>
              <a:ahLst/>
              <a:cxnLst/>
              <a:rect l="0" t="0" r="0" b="0"/>
              <a:pathLst>
                <a:path w="54172" h="94368">
                  <a:moveTo>
                    <a:pt x="3371" y="5467"/>
                  </a:moveTo>
                  <a:lnTo>
                    <a:pt x="3371" y="5467"/>
                  </a:lnTo>
                  <a:lnTo>
                    <a:pt x="3371" y="2096"/>
                  </a:lnTo>
                  <a:lnTo>
                    <a:pt x="2665" y="1103"/>
                  </a:lnTo>
                  <a:lnTo>
                    <a:pt x="1489" y="441"/>
                  </a:lnTo>
                  <a:lnTo>
                    <a:pt x="0" y="0"/>
                  </a:lnTo>
                  <a:lnTo>
                    <a:pt x="14373" y="6141"/>
                  </a:lnTo>
                  <a:lnTo>
                    <a:pt x="17056" y="8033"/>
                  </a:lnTo>
                  <a:lnTo>
                    <a:pt x="24202" y="20809"/>
                  </a:lnTo>
                  <a:lnTo>
                    <a:pt x="42675" y="67434"/>
                  </a:lnTo>
                  <a:lnTo>
                    <a:pt x="54171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210"/>
            <p:cNvSpPr/>
            <p:nvPr>
              <p:custDataLst>
                <p:tags r:id="rId31"/>
              </p:custDataLst>
            </p:nvPr>
          </p:nvSpPr>
          <p:spPr>
            <a:xfrm>
              <a:off x="1881006" y="2622550"/>
              <a:ext cx="214495" cy="30868"/>
            </a:xfrm>
            <a:custGeom>
              <a:avLst/>
              <a:gdLst/>
              <a:ahLst/>
              <a:cxnLst/>
              <a:rect l="0" t="0" r="0" b="0"/>
              <a:pathLst>
                <a:path w="214495" h="30868">
                  <a:moveTo>
                    <a:pt x="17644" y="25400"/>
                  </a:moveTo>
                  <a:lnTo>
                    <a:pt x="17644" y="25400"/>
                  </a:lnTo>
                  <a:lnTo>
                    <a:pt x="10902" y="25400"/>
                  </a:lnTo>
                  <a:lnTo>
                    <a:pt x="5710" y="27281"/>
                  </a:lnTo>
                  <a:lnTo>
                    <a:pt x="0" y="30867"/>
                  </a:lnTo>
                  <a:lnTo>
                    <a:pt x="39061" y="25231"/>
                  </a:lnTo>
                  <a:lnTo>
                    <a:pt x="80042" y="20489"/>
                  </a:lnTo>
                  <a:lnTo>
                    <a:pt x="123073" y="14616"/>
                  </a:lnTo>
                  <a:lnTo>
                    <a:pt x="168370" y="8192"/>
                  </a:lnTo>
                  <a:lnTo>
                    <a:pt x="2144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211"/>
            <p:cNvSpPr/>
            <p:nvPr>
              <p:custDataLst>
                <p:tags r:id="rId32"/>
              </p:custDataLst>
            </p:nvPr>
          </p:nvSpPr>
          <p:spPr>
            <a:xfrm>
              <a:off x="1860550" y="2470673"/>
              <a:ext cx="101601" cy="86446"/>
            </a:xfrm>
            <a:custGeom>
              <a:avLst/>
              <a:gdLst/>
              <a:ahLst/>
              <a:cxnLst/>
              <a:rect l="0" t="0" r="0" b="0"/>
              <a:pathLst>
                <a:path w="101601" h="86446">
                  <a:moveTo>
                    <a:pt x="0" y="12177"/>
                  </a:moveTo>
                  <a:lnTo>
                    <a:pt x="0" y="12177"/>
                  </a:lnTo>
                  <a:lnTo>
                    <a:pt x="3371" y="5435"/>
                  </a:lnTo>
                  <a:lnTo>
                    <a:pt x="5069" y="3449"/>
                  </a:lnTo>
                  <a:lnTo>
                    <a:pt x="8838" y="1242"/>
                  </a:lnTo>
                  <a:lnTo>
                    <a:pt x="18298" y="0"/>
                  </a:lnTo>
                  <a:lnTo>
                    <a:pt x="26006" y="3472"/>
                  </a:lnTo>
                  <a:lnTo>
                    <a:pt x="30038" y="6374"/>
                  </a:lnTo>
                  <a:lnTo>
                    <a:pt x="34516" y="13361"/>
                  </a:lnTo>
                  <a:lnTo>
                    <a:pt x="35711" y="17200"/>
                  </a:lnTo>
                  <a:lnTo>
                    <a:pt x="34021" y="36086"/>
                  </a:lnTo>
                  <a:lnTo>
                    <a:pt x="26423" y="58318"/>
                  </a:lnTo>
                  <a:lnTo>
                    <a:pt x="14786" y="81857"/>
                  </a:lnTo>
                  <a:lnTo>
                    <a:pt x="14796" y="84031"/>
                  </a:lnTo>
                  <a:lnTo>
                    <a:pt x="15509" y="85479"/>
                  </a:lnTo>
                  <a:lnTo>
                    <a:pt x="16689" y="86445"/>
                  </a:lnTo>
                  <a:lnTo>
                    <a:pt x="18887" y="86384"/>
                  </a:lnTo>
                  <a:lnTo>
                    <a:pt x="30839" y="81515"/>
                  </a:lnTo>
                  <a:lnTo>
                    <a:pt x="101600" y="50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846"/>
          <p:cNvGrpSpPr/>
          <p:nvPr/>
        </p:nvGrpSpPr>
        <p:grpSpPr>
          <a:xfrm>
            <a:off x="2495550" y="2489200"/>
            <a:ext cx="215901" cy="304801"/>
            <a:chOff x="2495550" y="2489200"/>
            <a:chExt cx="215901" cy="304801"/>
          </a:xfrm>
        </p:grpSpPr>
        <p:sp>
          <p:nvSpPr>
            <p:cNvPr id="85" name="SMARTInkShape-4212"/>
            <p:cNvSpPr/>
            <p:nvPr>
              <p:custDataLst>
                <p:tags r:id="rId27"/>
              </p:custDataLst>
            </p:nvPr>
          </p:nvSpPr>
          <p:spPr>
            <a:xfrm>
              <a:off x="2495550" y="2489200"/>
              <a:ext cx="215901" cy="304801"/>
            </a:xfrm>
            <a:custGeom>
              <a:avLst/>
              <a:gdLst/>
              <a:ahLst/>
              <a:cxnLst/>
              <a:rect l="0" t="0" r="0" b="0"/>
              <a:pathLst>
                <a:path w="215901" h="304801">
                  <a:moveTo>
                    <a:pt x="215900" y="0"/>
                  </a:moveTo>
                  <a:lnTo>
                    <a:pt x="215900" y="0"/>
                  </a:lnTo>
                  <a:lnTo>
                    <a:pt x="194930" y="38282"/>
                  </a:lnTo>
                  <a:lnTo>
                    <a:pt x="171071" y="84964"/>
                  </a:lnTo>
                  <a:lnTo>
                    <a:pt x="135286" y="130715"/>
                  </a:lnTo>
                  <a:lnTo>
                    <a:pt x="101855" y="176869"/>
                  </a:lnTo>
                  <a:lnTo>
                    <a:pt x="69884" y="223730"/>
                  </a:lnTo>
                  <a:lnTo>
                    <a:pt x="37399" y="26592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213"/>
            <p:cNvSpPr/>
            <p:nvPr>
              <p:custDataLst>
                <p:tags r:id="rId28"/>
              </p:custDataLst>
            </p:nvPr>
          </p:nvSpPr>
          <p:spPr>
            <a:xfrm>
              <a:off x="2505180" y="2533912"/>
              <a:ext cx="206271" cy="133089"/>
            </a:xfrm>
            <a:custGeom>
              <a:avLst/>
              <a:gdLst/>
              <a:ahLst/>
              <a:cxnLst/>
              <a:rect l="0" t="0" r="0" b="0"/>
              <a:pathLst>
                <a:path w="206271" h="133089">
                  <a:moveTo>
                    <a:pt x="9420" y="6088"/>
                  </a:moveTo>
                  <a:lnTo>
                    <a:pt x="9420" y="6088"/>
                  </a:lnTo>
                  <a:lnTo>
                    <a:pt x="6049" y="2717"/>
                  </a:lnTo>
                  <a:lnTo>
                    <a:pt x="2512" y="1062"/>
                  </a:lnTo>
                  <a:lnTo>
                    <a:pt x="582" y="621"/>
                  </a:lnTo>
                  <a:lnTo>
                    <a:pt x="0" y="326"/>
                  </a:lnTo>
                  <a:lnTo>
                    <a:pt x="318" y="130"/>
                  </a:lnTo>
                  <a:lnTo>
                    <a:pt x="1235" y="0"/>
                  </a:lnTo>
                  <a:lnTo>
                    <a:pt x="39833" y="16359"/>
                  </a:lnTo>
                  <a:lnTo>
                    <a:pt x="79842" y="40494"/>
                  </a:lnTo>
                  <a:lnTo>
                    <a:pt x="119170" y="71793"/>
                  </a:lnTo>
                  <a:lnTo>
                    <a:pt x="163707" y="113176"/>
                  </a:lnTo>
                  <a:lnTo>
                    <a:pt x="176064" y="121416"/>
                  </a:lnTo>
                  <a:lnTo>
                    <a:pt x="206270" y="133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847"/>
          <p:cNvGrpSpPr/>
          <p:nvPr/>
        </p:nvGrpSpPr>
        <p:grpSpPr>
          <a:xfrm>
            <a:off x="1597130" y="3397250"/>
            <a:ext cx="428521" cy="368301"/>
            <a:chOff x="1597130" y="3397250"/>
            <a:chExt cx="428521" cy="368301"/>
          </a:xfrm>
        </p:grpSpPr>
        <p:sp>
          <p:nvSpPr>
            <p:cNvPr id="88" name="SMARTInkShape-4214"/>
            <p:cNvSpPr/>
            <p:nvPr>
              <p:custDataLst>
                <p:tags r:id="rId23"/>
              </p:custDataLst>
            </p:nvPr>
          </p:nvSpPr>
          <p:spPr>
            <a:xfrm>
              <a:off x="1689100" y="3479800"/>
              <a:ext cx="31751" cy="215901"/>
            </a:xfrm>
            <a:custGeom>
              <a:avLst/>
              <a:gdLst/>
              <a:ahLst/>
              <a:cxnLst/>
              <a:rect l="0" t="0" r="0" b="0"/>
              <a:pathLst>
                <a:path w="31751" h="2159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24577" y="40093"/>
                  </a:lnTo>
                  <a:lnTo>
                    <a:pt x="16141" y="76477"/>
                  </a:lnTo>
                  <a:lnTo>
                    <a:pt x="8859" y="115088"/>
                  </a:lnTo>
                  <a:lnTo>
                    <a:pt x="2938" y="15608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215"/>
            <p:cNvSpPr/>
            <p:nvPr>
              <p:custDataLst>
                <p:tags r:id="rId24"/>
              </p:custDataLst>
            </p:nvPr>
          </p:nvSpPr>
          <p:spPr>
            <a:xfrm>
              <a:off x="1752861" y="3600450"/>
              <a:ext cx="66483" cy="165101"/>
            </a:xfrm>
            <a:custGeom>
              <a:avLst/>
              <a:gdLst/>
              <a:ahLst/>
              <a:cxnLst/>
              <a:rect l="0" t="0" r="0" b="0"/>
              <a:pathLst>
                <a:path w="66483" h="165101">
                  <a:moveTo>
                    <a:pt x="6089" y="0"/>
                  </a:moveTo>
                  <a:lnTo>
                    <a:pt x="6089" y="0"/>
                  </a:lnTo>
                  <a:lnTo>
                    <a:pt x="622" y="46255"/>
                  </a:lnTo>
                  <a:lnTo>
                    <a:pt x="0" y="60664"/>
                  </a:lnTo>
                  <a:lnTo>
                    <a:pt x="1324" y="63726"/>
                  </a:lnTo>
                  <a:lnTo>
                    <a:pt x="3618" y="65767"/>
                  </a:lnTo>
                  <a:lnTo>
                    <a:pt x="6558" y="67128"/>
                  </a:lnTo>
                  <a:lnTo>
                    <a:pt x="15470" y="66759"/>
                  </a:lnTo>
                  <a:lnTo>
                    <a:pt x="26486" y="63537"/>
                  </a:lnTo>
                  <a:lnTo>
                    <a:pt x="50324" y="52756"/>
                  </a:lnTo>
                  <a:lnTo>
                    <a:pt x="53218" y="54221"/>
                  </a:lnTo>
                  <a:lnTo>
                    <a:pt x="58315" y="61492"/>
                  </a:lnTo>
                  <a:lnTo>
                    <a:pt x="62266" y="88477"/>
                  </a:lnTo>
                  <a:lnTo>
                    <a:pt x="66482" y="136082"/>
                  </a:lnTo>
                  <a:lnTo>
                    <a:pt x="6323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216"/>
            <p:cNvSpPr/>
            <p:nvPr>
              <p:custDataLst>
                <p:tags r:id="rId25"/>
              </p:custDataLst>
            </p:nvPr>
          </p:nvSpPr>
          <p:spPr>
            <a:xfrm>
              <a:off x="1597130" y="3520591"/>
              <a:ext cx="41171" cy="73510"/>
            </a:xfrm>
            <a:custGeom>
              <a:avLst/>
              <a:gdLst/>
              <a:ahLst/>
              <a:cxnLst/>
              <a:rect l="0" t="0" r="0" b="0"/>
              <a:pathLst>
                <a:path w="41171" h="73510">
                  <a:moveTo>
                    <a:pt x="9420" y="3659"/>
                  </a:moveTo>
                  <a:lnTo>
                    <a:pt x="9420" y="3659"/>
                  </a:lnTo>
                  <a:lnTo>
                    <a:pt x="6049" y="288"/>
                  </a:lnTo>
                  <a:lnTo>
                    <a:pt x="4350" y="0"/>
                  </a:lnTo>
                  <a:lnTo>
                    <a:pt x="2512" y="515"/>
                  </a:lnTo>
                  <a:lnTo>
                    <a:pt x="582" y="1563"/>
                  </a:lnTo>
                  <a:lnTo>
                    <a:pt x="0" y="2967"/>
                  </a:lnTo>
                  <a:lnTo>
                    <a:pt x="318" y="4609"/>
                  </a:lnTo>
                  <a:lnTo>
                    <a:pt x="26787" y="48607"/>
                  </a:lnTo>
                  <a:lnTo>
                    <a:pt x="41170" y="7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217"/>
            <p:cNvSpPr/>
            <p:nvPr>
              <p:custDataLst>
                <p:tags r:id="rId26"/>
              </p:custDataLst>
            </p:nvPr>
          </p:nvSpPr>
          <p:spPr>
            <a:xfrm>
              <a:off x="1847927" y="3397250"/>
              <a:ext cx="177724" cy="31673"/>
            </a:xfrm>
            <a:custGeom>
              <a:avLst/>
              <a:gdLst/>
              <a:ahLst/>
              <a:cxnLst/>
              <a:rect l="0" t="0" r="0" b="0"/>
              <a:pathLst>
                <a:path w="177724" h="31673">
                  <a:moveTo>
                    <a:pt x="6273" y="25400"/>
                  </a:moveTo>
                  <a:lnTo>
                    <a:pt x="6273" y="25400"/>
                  </a:lnTo>
                  <a:lnTo>
                    <a:pt x="0" y="31672"/>
                  </a:lnTo>
                  <a:lnTo>
                    <a:pt x="17263" y="30323"/>
                  </a:lnTo>
                  <a:lnTo>
                    <a:pt x="61125" y="21695"/>
                  </a:lnTo>
                  <a:lnTo>
                    <a:pt x="102724" y="16071"/>
                  </a:lnTo>
                  <a:lnTo>
                    <a:pt x="144172" y="8270"/>
                  </a:lnTo>
                  <a:lnTo>
                    <a:pt x="177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848"/>
          <p:cNvGrpSpPr/>
          <p:nvPr/>
        </p:nvGrpSpPr>
        <p:grpSpPr>
          <a:xfrm>
            <a:off x="3390900" y="3270250"/>
            <a:ext cx="196851" cy="228601"/>
            <a:chOff x="3390900" y="3270250"/>
            <a:chExt cx="196851" cy="228601"/>
          </a:xfrm>
        </p:grpSpPr>
        <p:sp>
          <p:nvSpPr>
            <p:cNvPr id="93" name="SMARTInkShape-4218"/>
            <p:cNvSpPr/>
            <p:nvPr>
              <p:custDataLst>
                <p:tags r:id="rId21"/>
              </p:custDataLst>
            </p:nvPr>
          </p:nvSpPr>
          <p:spPr>
            <a:xfrm>
              <a:off x="3417445" y="3291945"/>
              <a:ext cx="138556" cy="137056"/>
            </a:xfrm>
            <a:custGeom>
              <a:avLst/>
              <a:gdLst/>
              <a:ahLst/>
              <a:cxnLst/>
              <a:rect l="0" t="0" r="0" b="0"/>
              <a:pathLst>
                <a:path w="138556" h="137056">
                  <a:moveTo>
                    <a:pt x="11555" y="22755"/>
                  </a:moveTo>
                  <a:lnTo>
                    <a:pt x="11555" y="22755"/>
                  </a:lnTo>
                  <a:lnTo>
                    <a:pt x="8184" y="19384"/>
                  </a:lnTo>
                  <a:lnTo>
                    <a:pt x="0" y="265"/>
                  </a:lnTo>
                  <a:lnTo>
                    <a:pt x="323" y="0"/>
                  </a:lnTo>
                  <a:lnTo>
                    <a:pt x="2565" y="1588"/>
                  </a:lnTo>
                  <a:lnTo>
                    <a:pt x="46345" y="44149"/>
                  </a:lnTo>
                  <a:lnTo>
                    <a:pt x="92721" y="90600"/>
                  </a:lnTo>
                  <a:lnTo>
                    <a:pt x="126937" y="134115"/>
                  </a:lnTo>
                  <a:lnTo>
                    <a:pt x="138555" y="137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219"/>
            <p:cNvSpPr/>
            <p:nvPr>
              <p:custDataLst>
                <p:tags r:id="rId22"/>
              </p:custDataLst>
            </p:nvPr>
          </p:nvSpPr>
          <p:spPr>
            <a:xfrm>
              <a:off x="3390900" y="3270250"/>
              <a:ext cx="196851" cy="228601"/>
            </a:xfrm>
            <a:custGeom>
              <a:avLst/>
              <a:gdLst/>
              <a:ahLst/>
              <a:cxnLst/>
              <a:rect l="0" t="0" r="0" b="0"/>
              <a:pathLst>
                <a:path w="196851" h="228601">
                  <a:moveTo>
                    <a:pt x="196850" y="0"/>
                  </a:moveTo>
                  <a:lnTo>
                    <a:pt x="196850" y="0"/>
                  </a:lnTo>
                  <a:lnTo>
                    <a:pt x="158158" y="44159"/>
                  </a:lnTo>
                  <a:lnTo>
                    <a:pt x="123799" y="87249"/>
                  </a:lnTo>
                  <a:lnTo>
                    <a:pt x="83940" y="129317"/>
                  </a:lnTo>
                  <a:lnTo>
                    <a:pt x="47839" y="171476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849"/>
          <p:cNvGrpSpPr/>
          <p:nvPr/>
        </p:nvGrpSpPr>
        <p:grpSpPr>
          <a:xfrm>
            <a:off x="1574800" y="4000500"/>
            <a:ext cx="412751" cy="302477"/>
            <a:chOff x="1574800" y="4000500"/>
            <a:chExt cx="412751" cy="302477"/>
          </a:xfrm>
        </p:grpSpPr>
        <p:sp>
          <p:nvSpPr>
            <p:cNvPr id="96" name="SMARTInkShape-4220"/>
            <p:cNvSpPr/>
            <p:nvPr>
              <p:custDataLst>
                <p:tags r:id="rId18"/>
              </p:custDataLst>
            </p:nvPr>
          </p:nvSpPr>
          <p:spPr>
            <a:xfrm>
              <a:off x="1627482" y="4099856"/>
              <a:ext cx="95614" cy="203121"/>
            </a:xfrm>
            <a:custGeom>
              <a:avLst/>
              <a:gdLst/>
              <a:ahLst/>
              <a:cxnLst/>
              <a:rect l="0" t="0" r="0" b="0"/>
              <a:pathLst>
                <a:path w="95614" h="203121">
                  <a:moveTo>
                    <a:pt x="80668" y="21294"/>
                  </a:moveTo>
                  <a:lnTo>
                    <a:pt x="80668" y="21294"/>
                  </a:lnTo>
                  <a:lnTo>
                    <a:pt x="84039" y="17923"/>
                  </a:lnTo>
                  <a:lnTo>
                    <a:pt x="85694" y="12505"/>
                  </a:lnTo>
                  <a:lnTo>
                    <a:pt x="86135" y="9084"/>
                  </a:lnTo>
                  <a:lnTo>
                    <a:pt x="84313" y="6099"/>
                  </a:lnTo>
                  <a:lnTo>
                    <a:pt x="76643" y="900"/>
                  </a:lnTo>
                  <a:lnTo>
                    <a:pt x="66179" y="0"/>
                  </a:lnTo>
                  <a:lnTo>
                    <a:pt x="53062" y="3363"/>
                  </a:lnTo>
                  <a:lnTo>
                    <a:pt x="27960" y="17157"/>
                  </a:lnTo>
                  <a:lnTo>
                    <a:pt x="7645" y="38900"/>
                  </a:lnTo>
                  <a:lnTo>
                    <a:pt x="4469" y="43614"/>
                  </a:lnTo>
                  <a:lnTo>
                    <a:pt x="0" y="63734"/>
                  </a:lnTo>
                  <a:lnTo>
                    <a:pt x="5417" y="87569"/>
                  </a:lnTo>
                  <a:lnTo>
                    <a:pt x="31391" y="133576"/>
                  </a:lnTo>
                  <a:lnTo>
                    <a:pt x="39256" y="158514"/>
                  </a:lnTo>
                  <a:lnTo>
                    <a:pt x="41587" y="182680"/>
                  </a:lnTo>
                  <a:lnTo>
                    <a:pt x="40503" y="188857"/>
                  </a:lnTo>
                  <a:lnTo>
                    <a:pt x="35535" y="197601"/>
                  </a:lnTo>
                  <a:lnTo>
                    <a:pt x="28624" y="201958"/>
                  </a:lnTo>
                  <a:lnTo>
                    <a:pt x="24805" y="203120"/>
                  </a:lnTo>
                  <a:lnTo>
                    <a:pt x="20848" y="201778"/>
                  </a:lnTo>
                  <a:lnTo>
                    <a:pt x="12689" y="194642"/>
                  </a:lnTo>
                  <a:lnTo>
                    <a:pt x="10654" y="189776"/>
                  </a:lnTo>
                  <a:lnTo>
                    <a:pt x="10275" y="178725"/>
                  </a:lnTo>
                  <a:lnTo>
                    <a:pt x="17191" y="148608"/>
                  </a:lnTo>
                  <a:lnTo>
                    <a:pt x="36665" y="109207"/>
                  </a:lnTo>
                  <a:lnTo>
                    <a:pt x="79066" y="62733"/>
                  </a:lnTo>
                  <a:lnTo>
                    <a:pt x="89522" y="49643"/>
                  </a:lnTo>
                  <a:lnTo>
                    <a:pt x="94716" y="38832"/>
                  </a:lnTo>
                  <a:lnTo>
                    <a:pt x="95613" y="26972"/>
                  </a:lnTo>
                  <a:lnTo>
                    <a:pt x="94865" y="20846"/>
                  </a:lnTo>
                  <a:lnTo>
                    <a:pt x="80668" y="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221"/>
            <p:cNvSpPr/>
            <p:nvPr>
              <p:custDataLst>
                <p:tags r:id="rId19"/>
              </p:custDataLst>
            </p:nvPr>
          </p:nvSpPr>
          <p:spPr>
            <a:xfrm>
              <a:off x="1574800" y="4005883"/>
              <a:ext cx="36336" cy="204168"/>
            </a:xfrm>
            <a:custGeom>
              <a:avLst/>
              <a:gdLst/>
              <a:ahLst/>
              <a:cxnLst/>
              <a:rect l="0" t="0" r="0" b="0"/>
              <a:pathLst>
                <a:path w="36336" h="204168">
                  <a:moveTo>
                    <a:pt x="25400" y="7317"/>
                  </a:moveTo>
                  <a:lnTo>
                    <a:pt x="25400" y="7317"/>
                  </a:lnTo>
                  <a:lnTo>
                    <a:pt x="32142" y="575"/>
                  </a:lnTo>
                  <a:lnTo>
                    <a:pt x="34128" y="0"/>
                  </a:lnTo>
                  <a:lnTo>
                    <a:pt x="35452" y="1028"/>
                  </a:lnTo>
                  <a:lnTo>
                    <a:pt x="36335" y="3124"/>
                  </a:lnTo>
                  <a:lnTo>
                    <a:pt x="29107" y="45673"/>
                  </a:lnTo>
                  <a:lnTo>
                    <a:pt x="13955" y="92766"/>
                  </a:lnTo>
                  <a:lnTo>
                    <a:pt x="4481" y="131048"/>
                  </a:lnTo>
                  <a:lnTo>
                    <a:pt x="590" y="173032"/>
                  </a:lnTo>
                  <a:lnTo>
                    <a:pt x="0" y="204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222"/>
            <p:cNvSpPr/>
            <p:nvPr>
              <p:custDataLst>
                <p:tags r:id="rId20"/>
              </p:custDataLst>
            </p:nvPr>
          </p:nvSpPr>
          <p:spPr>
            <a:xfrm>
              <a:off x="1817767" y="4000500"/>
              <a:ext cx="169784" cy="8839"/>
            </a:xfrm>
            <a:custGeom>
              <a:avLst/>
              <a:gdLst/>
              <a:ahLst/>
              <a:cxnLst/>
              <a:rect l="0" t="0" r="0" b="0"/>
              <a:pathLst>
                <a:path w="169784" h="8839">
                  <a:moveTo>
                    <a:pt x="23733" y="0"/>
                  </a:moveTo>
                  <a:lnTo>
                    <a:pt x="23733" y="0"/>
                  </a:lnTo>
                  <a:lnTo>
                    <a:pt x="3960" y="0"/>
                  </a:lnTo>
                  <a:lnTo>
                    <a:pt x="2084" y="705"/>
                  </a:lnTo>
                  <a:lnTo>
                    <a:pt x="834" y="1881"/>
                  </a:lnTo>
                  <a:lnTo>
                    <a:pt x="0" y="3371"/>
                  </a:lnTo>
                  <a:lnTo>
                    <a:pt x="2267" y="5069"/>
                  </a:lnTo>
                  <a:lnTo>
                    <a:pt x="12311" y="8838"/>
                  </a:lnTo>
                  <a:lnTo>
                    <a:pt x="47317" y="8185"/>
                  </a:lnTo>
                  <a:lnTo>
                    <a:pt x="90066" y="3523"/>
                  </a:lnTo>
                  <a:lnTo>
                    <a:pt x="134012" y="4414"/>
                  </a:lnTo>
                  <a:lnTo>
                    <a:pt x="1697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SMARTInkShape-4223"/>
          <p:cNvSpPr/>
          <p:nvPr>
            <p:custDataLst>
              <p:tags r:id="rId2"/>
            </p:custDataLst>
          </p:nvPr>
        </p:nvSpPr>
        <p:spPr>
          <a:xfrm>
            <a:off x="1466850" y="4026783"/>
            <a:ext cx="44451" cy="107068"/>
          </a:xfrm>
          <a:custGeom>
            <a:avLst/>
            <a:gdLst/>
            <a:ahLst/>
            <a:cxnLst/>
            <a:rect l="0" t="0" r="0" b="0"/>
            <a:pathLst>
              <a:path w="44451" h="107068">
                <a:moveTo>
                  <a:pt x="0" y="5467"/>
                </a:moveTo>
                <a:lnTo>
                  <a:pt x="0" y="5467"/>
                </a:lnTo>
                <a:lnTo>
                  <a:pt x="5467" y="0"/>
                </a:lnTo>
                <a:lnTo>
                  <a:pt x="9460" y="9492"/>
                </a:lnTo>
                <a:lnTo>
                  <a:pt x="19181" y="49681"/>
                </a:lnTo>
                <a:lnTo>
                  <a:pt x="34015" y="90102"/>
                </a:lnTo>
                <a:lnTo>
                  <a:pt x="44450" y="1070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851"/>
          <p:cNvGrpSpPr/>
          <p:nvPr/>
        </p:nvGrpSpPr>
        <p:grpSpPr>
          <a:xfrm>
            <a:off x="4273811" y="3721983"/>
            <a:ext cx="152140" cy="126118"/>
            <a:chOff x="4273811" y="3721983"/>
            <a:chExt cx="152140" cy="126118"/>
          </a:xfrm>
        </p:grpSpPr>
        <p:sp>
          <p:nvSpPr>
            <p:cNvPr id="101" name="SMARTInkShape-4224"/>
            <p:cNvSpPr/>
            <p:nvPr>
              <p:custDataLst>
                <p:tags r:id="rId16"/>
              </p:custDataLst>
            </p:nvPr>
          </p:nvSpPr>
          <p:spPr>
            <a:xfrm>
              <a:off x="4273811" y="3727450"/>
              <a:ext cx="152140" cy="101601"/>
            </a:xfrm>
            <a:custGeom>
              <a:avLst/>
              <a:gdLst/>
              <a:ahLst/>
              <a:cxnLst/>
              <a:rect l="0" t="0" r="0" b="0"/>
              <a:pathLst>
                <a:path w="152140" h="101601">
                  <a:moveTo>
                    <a:pt x="6089" y="0"/>
                  </a:moveTo>
                  <a:lnTo>
                    <a:pt x="6089" y="0"/>
                  </a:lnTo>
                  <a:lnTo>
                    <a:pt x="6089" y="3371"/>
                  </a:lnTo>
                  <a:lnTo>
                    <a:pt x="5383" y="3658"/>
                  </a:lnTo>
                  <a:lnTo>
                    <a:pt x="0" y="184"/>
                  </a:lnTo>
                  <a:lnTo>
                    <a:pt x="22841" y="20981"/>
                  </a:lnTo>
                  <a:lnTo>
                    <a:pt x="63412" y="44831"/>
                  </a:lnTo>
                  <a:lnTo>
                    <a:pt x="105334" y="74133"/>
                  </a:lnTo>
                  <a:lnTo>
                    <a:pt x="15213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225"/>
            <p:cNvSpPr/>
            <p:nvPr>
              <p:custDataLst>
                <p:tags r:id="rId17"/>
              </p:custDataLst>
            </p:nvPr>
          </p:nvSpPr>
          <p:spPr>
            <a:xfrm>
              <a:off x="4311650" y="3721983"/>
              <a:ext cx="101601" cy="126118"/>
            </a:xfrm>
            <a:custGeom>
              <a:avLst/>
              <a:gdLst/>
              <a:ahLst/>
              <a:cxnLst/>
              <a:rect l="0" t="0" r="0" b="0"/>
              <a:pathLst>
                <a:path w="101601" h="126118">
                  <a:moveTo>
                    <a:pt x="101600" y="5467"/>
                  </a:moveTo>
                  <a:lnTo>
                    <a:pt x="101600" y="5467"/>
                  </a:lnTo>
                  <a:lnTo>
                    <a:pt x="98229" y="2096"/>
                  </a:lnTo>
                  <a:lnTo>
                    <a:pt x="94692" y="441"/>
                  </a:lnTo>
                  <a:lnTo>
                    <a:pt x="92761" y="0"/>
                  </a:lnTo>
                  <a:lnTo>
                    <a:pt x="86853" y="5153"/>
                  </a:lnTo>
                  <a:lnTo>
                    <a:pt x="46937" y="50662"/>
                  </a:lnTo>
                  <a:lnTo>
                    <a:pt x="17503" y="95150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852"/>
          <p:cNvGrpSpPr/>
          <p:nvPr/>
        </p:nvGrpSpPr>
        <p:grpSpPr>
          <a:xfrm>
            <a:off x="4997450" y="3806629"/>
            <a:ext cx="95251" cy="130372"/>
            <a:chOff x="4997450" y="3806629"/>
            <a:chExt cx="95251" cy="130372"/>
          </a:xfrm>
        </p:grpSpPr>
        <p:sp>
          <p:nvSpPr>
            <p:cNvPr id="104" name="SMARTInkShape-4226"/>
            <p:cNvSpPr/>
            <p:nvPr>
              <p:custDataLst>
                <p:tags r:id="rId14"/>
              </p:custDataLst>
            </p:nvPr>
          </p:nvSpPr>
          <p:spPr>
            <a:xfrm>
              <a:off x="4997450" y="3818115"/>
              <a:ext cx="95251" cy="99836"/>
            </a:xfrm>
            <a:custGeom>
              <a:avLst/>
              <a:gdLst/>
              <a:ahLst/>
              <a:cxnLst/>
              <a:rect l="0" t="0" r="0" b="0"/>
              <a:pathLst>
                <a:path w="95251" h="998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705" y="117"/>
                  </a:lnTo>
                  <a:lnTo>
                    <a:pt x="44829" y="43085"/>
                  </a:lnTo>
                  <a:lnTo>
                    <a:pt x="95250" y="99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227"/>
            <p:cNvSpPr/>
            <p:nvPr>
              <p:custDataLst>
                <p:tags r:id="rId15"/>
              </p:custDataLst>
            </p:nvPr>
          </p:nvSpPr>
          <p:spPr>
            <a:xfrm>
              <a:off x="5016500" y="3806629"/>
              <a:ext cx="76201" cy="130372"/>
            </a:xfrm>
            <a:custGeom>
              <a:avLst/>
              <a:gdLst/>
              <a:ahLst/>
              <a:cxnLst/>
              <a:rect l="0" t="0" r="0" b="0"/>
              <a:pathLst>
                <a:path w="76201" h="130372">
                  <a:moveTo>
                    <a:pt x="76200" y="3371"/>
                  </a:moveTo>
                  <a:lnTo>
                    <a:pt x="76200" y="3371"/>
                  </a:lnTo>
                  <a:lnTo>
                    <a:pt x="76200" y="0"/>
                  </a:lnTo>
                  <a:lnTo>
                    <a:pt x="75494" y="418"/>
                  </a:lnTo>
                  <a:lnTo>
                    <a:pt x="51160" y="40436"/>
                  </a:lnTo>
                  <a:lnTo>
                    <a:pt x="22860" y="86769"/>
                  </a:lnTo>
                  <a:lnTo>
                    <a:pt x="0" y="13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853"/>
          <p:cNvGrpSpPr/>
          <p:nvPr/>
        </p:nvGrpSpPr>
        <p:grpSpPr>
          <a:xfrm>
            <a:off x="5486400" y="3841750"/>
            <a:ext cx="152401" cy="101601"/>
            <a:chOff x="5486400" y="3841750"/>
            <a:chExt cx="152401" cy="101601"/>
          </a:xfrm>
        </p:grpSpPr>
        <p:sp>
          <p:nvSpPr>
            <p:cNvPr id="107" name="SMARTInkShape-4228"/>
            <p:cNvSpPr/>
            <p:nvPr>
              <p:custDataLst>
                <p:tags r:id="rId12"/>
              </p:custDataLst>
            </p:nvPr>
          </p:nvSpPr>
          <p:spPr>
            <a:xfrm>
              <a:off x="5537200" y="3841750"/>
              <a:ext cx="69851" cy="101601"/>
            </a:xfrm>
            <a:custGeom>
              <a:avLst/>
              <a:gdLst/>
              <a:ahLst/>
              <a:cxnLst/>
              <a:rect l="0" t="0" r="0" b="0"/>
              <a:pathLst>
                <a:path w="69851" h="101601">
                  <a:moveTo>
                    <a:pt x="69850" y="0"/>
                  </a:moveTo>
                  <a:lnTo>
                    <a:pt x="69850" y="0"/>
                  </a:lnTo>
                  <a:lnTo>
                    <a:pt x="38062" y="44030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229"/>
            <p:cNvSpPr/>
            <p:nvPr>
              <p:custDataLst>
                <p:tags r:id="rId13"/>
              </p:custDataLst>
            </p:nvPr>
          </p:nvSpPr>
          <p:spPr>
            <a:xfrm>
              <a:off x="5486400" y="3867150"/>
              <a:ext cx="152401" cy="50801"/>
            </a:xfrm>
            <a:custGeom>
              <a:avLst/>
              <a:gdLst/>
              <a:ahLst/>
              <a:cxnLst/>
              <a:rect l="0" t="0" r="0" b="0"/>
              <a:pathLst>
                <a:path w="15240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63" y="6907"/>
                  </a:lnTo>
                  <a:lnTo>
                    <a:pt x="6742" y="8838"/>
                  </a:lnTo>
                  <a:lnTo>
                    <a:pt x="52017" y="22613"/>
                  </a:lnTo>
                  <a:lnTo>
                    <a:pt x="86214" y="34622"/>
                  </a:lnTo>
                  <a:lnTo>
                    <a:pt x="128318" y="42712"/>
                  </a:lnTo>
                  <a:lnTo>
                    <a:pt x="1524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854"/>
          <p:cNvGrpSpPr/>
          <p:nvPr/>
        </p:nvGrpSpPr>
        <p:grpSpPr>
          <a:xfrm>
            <a:off x="5994400" y="3867150"/>
            <a:ext cx="158751" cy="107951"/>
            <a:chOff x="5994400" y="3867150"/>
            <a:chExt cx="158751" cy="107951"/>
          </a:xfrm>
        </p:grpSpPr>
        <p:sp>
          <p:nvSpPr>
            <p:cNvPr id="110" name="SMARTInkShape-4230"/>
            <p:cNvSpPr/>
            <p:nvPr>
              <p:custDataLst>
                <p:tags r:id="rId10"/>
              </p:custDataLst>
            </p:nvPr>
          </p:nvSpPr>
          <p:spPr>
            <a:xfrm>
              <a:off x="6057900" y="3867150"/>
              <a:ext cx="76201" cy="107951"/>
            </a:xfrm>
            <a:custGeom>
              <a:avLst/>
              <a:gdLst/>
              <a:ahLst/>
              <a:cxnLst/>
              <a:rect l="0" t="0" r="0" b="0"/>
              <a:pathLst>
                <a:path w="76201" h="107951">
                  <a:moveTo>
                    <a:pt x="76200" y="0"/>
                  </a:moveTo>
                  <a:lnTo>
                    <a:pt x="76200" y="0"/>
                  </a:lnTo>
                  <a:lnTo>
                    <a:pt x="62716" y="3371"/>
                  </a:lnTo>
                  <a:lnTo>
                    <a:pt x="44217" y="15580"/>
                  </a:lnTo>
                  <a:lnTo>
                    <a:pt x="23368" y="4078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231"/>
            <p:cNvSpPr/>
            <p:nvPr>
              <p:custDataLst>
                <p:tags r:id="rId11"/>
              </p:custDataLst>
            </p:nvPr>
          </p:nvSpPr>
          <p:spPr>
            <a:xfrm>
              <a:off x="5994400" y="3873500"/>
              <a:ext cx="158751" cy="76201"/>
            </a:xfrm>
            <a:custGeom>
              <a:avLst/>
              <a:gdLst/>
              <a:ahLst/>
              <a:cxnLst/>
              <a:rect l="0" t="0" r="0" b="0"/>
              <a:pathLst>
                <a:path w="1587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47714" y="23765"/>
                  </a:lnTo>
                  <a:lnTo>
                    <a:pt x="87977" y="40311"/>
                  </a:lnTo>
                  <a:lnTo>
                    <a:pt x="130781" y="64767"/>
                  </a:lnTo>
                  <a:lnTo>
                    <a:pt x="1587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855"/>
          <p:cNvGrpSpPr/>
          <p:nvPr/>
        </p:nvGrpSpPr>
        <p:grpSpPr>
          <a:xfrm>
            <a:off x="6489699" y="3917950"/>
            <a:ext cx="139702" cy="101601"/>
            <a:chOff x="6489699" y="3917950"/>
            <a:chExt cx="139702" cy="101601"/>
          </a:xfrm>
        </p:grpSpPr>
        <p:sp>
          <p:nvSpPr>
            <p:cNvPr id="113" name="SMARTInkShape-4232"/>
            <p:cNvSpPr/>
            <p:nvPr>
              <p:custDataLst>
                <p:tags r:id="rId8"/>
              </p:custDataLst>
            </p:nvPr>
          </p:nvSpPr>
          <p:spPr>
            <a:xfrm>
              <a:off x="6540500" y="3917950"/>
              <a:ext cx="82551" cy="101601"/>
            </a:xfrm>
            <a:custGeom>
              <a:avLst/>
              <a:gdLst/>
              <a:ahLst/>
              <a:cxnLst/>
              <a:rect l="0" t="0" r="0" b="0"/>
              <a:pathLst>
                <a:path w="82551" h="101601">
                  <a:moveTo>
                    <a:pt x="82550" y="0"/>
                  </a:moveTo>
                  <a:lnTo>
                    <a:pt x="82550" y="0"/>
                  </a:lnTo>
                  <a:lnTo>
                    <a:pt x="75364" y="5775"/>
                  </a:lnTo>
                  <a:lnTo>
                    <a:pt x="44479" y="27136"/>
                  </a:lnTo>
                  <a:lnTo>
                    <a:pt x="13094" y="65749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233"/>
            <p:cNvSpPr/>
            <p:nvPr>
              <p:custDataLst>
                <p:tags r:id="rId9"/>
              </p:custDataLst>
            </p:nvPr>
          </p:nvSpPr>
          <p:spPr>
            <a:xfrm>
              <a:off x="6489699" y="3917950"/>
              <a:ext cx="139702" cy="76201"/>
            </a:xfrm>
            <a:custGeom>
              <a:avLst/>
              <a:gdLst/>
              <a:ahLst/>
              <a:cxnLst/>
              <a:rect l="0" t="0" r="0" b="0"/>
              <a:pathLst>
                <a:path w="139702" h="762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0114" y="12209"/>
                  </a:lnTo>
                  <a:lnTo>
                    <a:pt x="55556" y="36990"/>
                  </a:lnTo>
                  <a:lnTo>
                    <a:pt x="102227" y="62779"/>
                  </a:lnTo>
                  <a:lnTo>
                    <a:pt x="120444" y="71910"/>
                  </a:lnTo>
                  <a:lnTo>
                    <a:pt x="13970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856"/>
          <p:cNvGrpSpPr/>
          <p:nvPr/>
        </p:nvGrpSpPr>
        <p:grpSpPr>
          <a:xfrm>
            <a:off x="6980055" y="3937000"/>
            <a:ext cx="665346" cy="107951"/>
            <a:chOff x="6980055" y="3937000"/>
            <a:chExt cx="665346" cy="107951"/>
          </a:xfrm>
        </p:grpSpPr>
        <p:sp>
          <p:nvSpPr>
            <p:cNvPr id="116" name="SMARTInkShape-4234"/>
            <p:cNvSpPr/>
            <p:nvPr>
              <p:custDataLst>
                <p:tags r:id="rId4"/>
              </p:custDataLst>
            </p:nvPr>
          </p:nvSpPr>
          <p:spPr>
            <a:xfrm>
              <a:off x="6980055" y="3940280"/>
              <a:ext cx="157346" cy="72921"/>
            </a:xfrm>
            <a:custGeom>
              <a:avLst/>
              <a:gdLst/>
              <a:ahLst/>
              <a:cxnLst/>
              <a:rect l="0" t="0" r="0" b="0"/>
              <a:pathLst>
                <a:path w="157346" h="72921">
                  <a:moveTo>
                    <a:pt x="17645" y="9420"/>
                  </a:moveTo>
                  <a:lnTo>
                    <a:pt x="17645" y="9420"/>
                  </a:lnTo>
                  <a:lnTo>
                    <a:pt x="1758" y="0"/>
                  </a:lnTo>
                  <a:lnTo>
                    <a:pt x="703" y="318"/>
                  </a:lnTo>
                  <a:lnTo>
                    <a:pt x="0" y="1235"/>
                  </a:lnTo>
                  <a:lnTo>
                    <a:pt x="943" y="2552"/>
                  </a:lnTo>
                  <a:lnTo>
                    <a:pt x="40693" y="32255"/>
                  </a:lnTo>
                  <a:lnTo>
                    <a:pt x="87553" y="53912"/>
                  </a:lnTo>
                  <a:lnTo>
                    <a:pt x="157345" y="72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235"/>
            <p:cNvSpPr/>
            <p:nvPr>
              <p:custDataLst>
                <p:tags r:id="rId5"/>
              </p:custDataLst>
            </p:nvPr>
          </p:nvSpPr>
          <p:spPr>
            <a:xfrm>
              <a:off x="7034709" y="3949700"/>
              <a:ext cx="83642" cy="95251"/>
            </a:xfrm>
            <a:custGeom>
              <a:avLst/>
              <a:gdLst/>
              <a:ahLst/>
              <a:cxnLst/>
              <a:rect l="0" t="0" r="0" b="0"/>
              <a:pathLst>
                <a:path w="83642" h="95251">
                  <a:moveTo>
                    <a:pt x="83641" y="0"/>
                  </a:moveTo>
                  <a:lnTo>
                    <a:pt x="83641" y="0"/>
                  </a:lnTo>
                  <a:lnTo>
                    <a:pt x="73527" y="0"/>
                  </a:lnTo>
                  <a:lnTo>
                    <a:pt x="57126" y="6742"/>
                  </a:lnTo>
                  <a:lnTo>
                    <a:pt x="42231" y="17676"/>
                  </a:lnTo>
                  <a:lnTo>
                    <a:pt x="6672" y="62497"/>
                  </a:lnTo>
                  <a:lnTo>
                    <a:pt x="513" y="72697"/>
                  </a:lnTo>
                  <a:lnTo>
                    <a:pt x="0" y="77393"/>
                  </a:lnTo>
                  <a:lnTo>
                    <a:pt x="744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236"/>
            <p:cNvSpPr/>
            <p:nvPr>
              <p:custDataLst>
                <p:tags r:id="rId6"/>
              </p:custDataLst>
            </p:nvPr>
          </p:nvSpPr>
          <p:spPr>
            <a:xfrm>
              <a:off x="7340600" y="3943350"/>
              <a:ext cx="158751" cy="69851"/>
            </a:xfrm>
            <a:custGeom>
              <a:avLst/>
              <a:gdLst/>
              <a:ahLst/>
              <a:cxnLst/>
              <a:rect l="0" t="0" r="0" b="0"/>
              <a:pathLst>
                <a:path w="158751" h="69851">
                  <a:moveTo>
                    <a:pt x="0" y="0"/>
                  </a:moveTo>
                  <a:lnTo>
                    <a:pt x="0" y="0"/>
                  </a:lnTo>
                  <a:lnTo>
                    <a:pt x="13484" y="0"/>
                  </a:lnTo>
                  <a:lnTo>
                    <a:pt x="18867" y="2117"/>
                  </a:lnTo>
                  <a:lnTo>
                    <a:pt x="66393" y="35133"/>
                  </a:lnTo>
                  <a:lnTo>
                    <a:pt x="1587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237"/>
            <p:cNvSpPr/>
            <p:nvPr>
              <p:custDataLst>
                <p:tags r:id="rId7"/>
              </p:custDataLst>
            </p:nvPr>
          </p:nvSpPr>
          <p:spPr>
            <a:xfrm>
              <a:off x="7493000" y="3937000"/>
              <a:ext cx="152401" cy="88901"/>
            </a:xfrm>
            <a:custGeom>
              <a:avLst/>
              <a:gdLst/>
              <a:ahLst/>
              <a:cxnLst/>
              <a:rect l="0" t="0" r="0" b="0"/>
              <a:pathLst>
                <a:path w="152401" h="8890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04425" y="34832"/>
                  </a:lnTo>
                  <a:lnTo>
                    <a:pt x="58869" y="643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SMARTInkShape-4238"/>
          <p:cNvSpPr/>
          <p:nvPr>
            <p:custDataLst>
              <p:tags r:id="rId3"/>
            </p:custDataLst>
          </p:nvPr>
        </p:nvSpPr>
        <p:spPr>
          <a:xfrm>
            <a:off x="2095502" y="1981203"/>
            <a:ext cx="5943599" cy="2006590"/>
          </a:xfrm>
          <a:custGeom>
            <a:avLst/>
            <a:gdLst/>
            <a:ahLst/>
            <a:cxnLst/>
            <a:rect l="0" t="0" r="0" b="0"/>
            <a:pathLst>
              <a:path w="5943599" h="2006590">
                <a:moveTo>
                  <a:pt x="31748" y="25397"/>
                </a:moveTo>
                <a:lnTo>
                  <a:pt x="31748" y="25397"/>
                </a:lnTo>
                <a:lnTo>
                  <a:pt x="9878" y="14462"/>
                </a:lnTo>
                <a:lnTo>
                  <a:pt x="8702" y="13168"/>
                </a:lnTo>
                <a:lnTo>
                  <a:pt x="7394" y="9849"/>
                </a:lnTo>
                <a:lnTo>
                  <a:pt x="6658" y="4014"/>
                </a:lnTo>
                <a:lnTo>
                  <a:pt x="5849" y="2675"/>
                </a:lnTo>
                <a:lnTo>
                  <a:pt x="4604" y="1782"/>
                </a:lnTo>
                <a:lnTo>
                  <a:pt x="5" y="0"/>
                </a:lnTo>
                <a:lnTo>
                  <a:pt x="0" y="6740"/>
                </a:lnTo>
                <a:lnTo>
                  <a:pt x="1880" y="11931"/>
                </a:lnTo>
                <a:lnTo>
                  <a:pt x="12240" y="28249"/>
                </a:lnTo>
                <a:lnTo>
                  <a:pt x="54231" y="71408"/>
                </a:lnTo>
                <a:lnTo>
                  <a:pt x="97016" y="114489"/>
                </a:lnTo>
                <a:lnTo>
                  <a:pt x="143354" y="151447"/>
                </a:lnTo>
                <a:lnTo>
                  <a:pt x="190354" y="185268"/>
                </a:lnTo>
                <a:lnTo>
                  <a:pt x="236326" y="218687"/>
                </a:lnTo>
                <a:lnTo>
                  <a:pt x="282527" y="263600"/>
                </a:lnTo>
                <a:lnTo>
                  <a:pt x="322935" y="308965"/>
                </a:lnTo>
                <a:lnTo>
                  <a:pt x="355836" y="347771"/>
                </a:lnTo>
                <a:lnTo>
                  <a:pt x="401393" y="391747"/>
                </a:lnTo>
                <a:lnTo>
                  <a:pt x="442795" y="436155"/>
                </a:lnTo>
                <a:lnTo>
                  <a:pt x="480832" y="483171"/>
                </a:lnTo>
                <a:lnTo>
                  <a:pt x="520619" y="530274"/>
                </a:lnTo>
                <a:lnTo>
                  <a:pt x="567237" y="573970"/>
                </a:lnTo>
                <a:lnTo>
                  <a:pt x="611293" y="617692"/>
                </a:lnTo>
                <a:lnTo>
                  <a:pt x="657010" y="663364"/>
                </a:lnTo>
                <a:lnTo>
                  <a:pt x="703227" y="709576"/>
                </a:lnTo>
                <a:lnTo>
                  <a:pt x="748947" y="757177"/>
                </a:lnTo>
                <a:lnTo>
                  <a:pt x="787927" y="794967"/>
                </a:lnTo>
                <a:lnTo>
                  <a:pt x="826439" y="828037"/>
                </a:lnTo>
                <a:lnTo>
                  <a:pt x="874003" y="874142"/>
                </a:lnTo>
                <a:lnTo>
                  <a:pt x="916918" y="916935"/>
                </a:lnTo>
                <a:lnTo>
                  <a:pt x="960835" y="956471"/>
                </a:lnTo>
                <a:lnTo>
                  <a:pt x="1007355" y="1000473"/>
                </a:lnTo>
                <a:lnTo>
                  <a:pt x="1048474" y="1036679"/>
                </a:lnTo>
                <a:lnTo>
                  <a:pt x="1088382" y="1073919"/>
                </a:lnTo>
                <a:lnTo>
                  <a:pt x="1134734" y="1115582"/>
                </a:lnTo>
                <a:lnTo>
                  <a:pt x="1175524" y="1151085"/>
                </a:lnTo>
                <a:lnTo>
                  <a:pt x="1220479" y="1189696"/>
                </a:lnTo>
                <a:lnTo>
                  <a:pt x="1262878" y="1227841"/>
                </a:lnTo>
                <a:lnTo>
                  <a:pt x="1302204" y="1264507"/>
                </a:lnTo>
                <a:lnTo>
                  <a:pt x="1344417" y="1304470"/>
                </a:lnTo>
                <a:lnTo>
                  <a:pt x="1386885" y="1343028"/>
                </a:lnTo>
                <a:lnTo>
                  <a:pt x="1430741" y="1377613"/>
                </a:lnTo>
                <a:lnTo>
                  <a:pt x="1472891" y="1419751"/>
                </a:lnTo>
                <a:lnTo>
                  <a:pt x="1512074" y="1454042"/>
                </a:lnTo>
                <a:lnTo>
                  <a:pt x="1551225" y="1487738"/>
                </a:lnTo>
                <a:lnTo>
                  <a:pt x="1588695" y="1516547"/>
                </a:lnTo>
                <a:lnTo>
                  <a:pt x="1631844" y="1544888"/>
                </a:lnTo>
                <a:lnTo>
                  <a:pt x="1672745" y="1568811"/>
                </a:lnTo>
                <a:lnTo>
                  <a:pt x="1711268" y="1590548"/>
                </a:lnTo>
                <a:lnTo>
                  <a:pt x="1752352" y="1612794"/>
                </a:lnTo>
                <a:lnTo>
                  <a:pt x="1799942" y="1635888"/>
                </a:lnTo>
                <a:lnTo>
                  <a:pt x="1839376" y="1652165"/>
                </a:lnTo>
                <a:lnTo>
                  <a:pt x="1879492" y="1667194"/>
                </a:lnTo>
                <a:lnTo>
                  <a:pt x="1918058" y="1678922"/>
                </a:lnTo>
                <a:lnTo>
                  <a:pt x="1960765" y="1692040"/>
                </a:lnTo>
                <a:lnTo>
                  <a:pt x="2002582" y="1707608"/>
                </a:lnTo>
                <a:lnTo>
                  <a:pt x="2046831" y="1721786"/>
                </a:lnTo>
                <a:lnTo>
                  <a:pt x="2085311" y="1733825"/>
                </a:lnTo>
                <a:lnTo>
                  <a:pt x="2132448" y="1750535"/>
                </a:lnTo>
                <a:lnTo>
                  <a:pt x="2170260" y="1763197"/>
                </a:lnTo>
                <a:lnTo>
                  <a:pt x="2214897" y="1775753"/>
                </a:lnTo>
                <a:lnTo>
                  <a:pt x="2259130" y="1787053"/>
                </a:lnTo>
                <a:lnTo>
                  <a:pt x="2304456" y="1797927"/>
                </a:lnTo>
                <a:lnTo>
                  <a:pt x="2349930" y="1806079"/>
                </a:lnTo>
                <a:lnTo>
                  <a:pt x="2395958" y="1815011"/>
                </a:lnTo>
                <a:lnTo>
                  <a:pt x="2437817" y="1822125"/>
                </a:lnTo>
                <a:lnTo>
                  <a:pt x="2473739" y="1828701"/>
                </a:lnTo>
                <a:lnTo>
                  <a:pt x="2517543" y="1837000"/>
                </a:lnTo>
                <a:lnTo>
                  <a:pt x="2556863" y="1844633"/>
                </a:lnTo>
                <a:lnTo>
                  <a:pt x="2602596" y="1853954"/>
                </a:lnTo>
                <a:lnTo>
                  <a:pt x="2646098" y="1865020"/>
                </a:lnTo>
                <a:lnTo>
                  <a:pt x="2686597" y="1875356"/>
                </a:lnTo>
                <a:lnTo>
                  <a:pt x="2733326" y="1883201"/>
                </a:lnTo>
                <a:lnTo>
                  <a:pt x="2775943" y="1889994"/>
                </a:lnTo>
                <a:lnTo>
                  <a:pt x="2820143" y="1900491"/>
                </a:lnTo>
                <a:lnTo>
                  <a:pt x="2864069" y="1910012"/>
                </a:lnTo>
                <a:lnTo>
                  <a:pt x="2902719" y="1917301"/>
                </a:lnTo>
                <a:lnTo>
                  <a:pt x="2937690" y="1923930"/>
                </a:lnTo>
                <a:lnTo>
                  <a:pt x="2981212" y="1930362"/>
                </a:lnTo>
                <a:lnTo>
                  <a:pt x="3022330" y="1936737"/>
                </a:lnTo>
                <a:lnTo>
                  <a:pt x="3058031" y="1943094"/>
                </a:lnTo>
                <a:lnTo>
                  <a:pt x="3104229" y="1948192"/>
                </a:lnTo>
                <a:lnTo>
                  <a:pt x="3148620" y="1952446"/>
                </a:lnTo>
                <a:lnTo>
                  <a:pt x="3181854" y="1958071"/>
                </a:lnTo>
                <a:lnTo>
                  <a:pt x="3222891" y="1967289"/>
                </a:lnTo>
                <a:lnTo>
                  <a:pt x="3259744" y="1974489"/>
                </a:lnTo>
                <a:lnTo>
                  <a:pt x="3292390" y="1978921"/>
                </a:lnTo>
                <a:lnTo>
                  <a:pt x="3325715" y="1983243"/>
                </a:lnTo>
                <a:lnTo>
                  <a:pt x="3361222" y="1987516"/>
                </a:lnTo>
                <a:lnTo>
                  <a:pt x="3407505" y="1992006"/>
                </a:lnTo>
                <a:lnTo>
                  <a:pt x="3448500" y="1995218"/>
                </a:lnTo>
                <a:lnTo>
                  <a:pt x="3482821" y="1998012"/>
                </a:lnTo>
                <a:lnTo>
                  <a:pt x="3519241" y="1999253"/>
                </a:lnTo>
                <a:lnTo>
                  <a:pt x="3558591" y="2003324"/>
                </a:lnTo>
                <a:lnTo>
                  <a:pt x="3590077" y="2005142"/>
                </a:lnTo>
                <a:lnTo>
                  <a:pt x="3636180" y="2006166"/>
                </a:lnTo>
                <a:lnTo>
                  <a:pt x="3679004" y="2006469"/>
                </a:lnTo>
                <a:lnTo>
                  <a:pt x="3716500" y="2006540"/>
                </a:lnTo>
                <a:lnTo>
                  <a:pt x="3756685" y="2006571"/>
                </a:lnTo>
                <a:lnTo>
                  <a:pt x="3802120" y="2006589"/>
                </a:lnTo>
                <a:lnTo>
                  <a:pt x="3835895" y="2004712"/>
                </a:lnTo>
                <a:lnTo>
                  <a:pt x="3874424" y="2002231"/>
                </a:lnTo>
                <a:lnTo>
                  <a:pt x="3915066" y="2001129"/>
                </a:lnTo>
                <a:lnTo>
                  <a:pt x="3960760" y="2000508"/>
                </a:lnTo>
                <a:lnTo>
                  <a:pt x="3994596" y="2000363"/>
                </a:lnTo>
                <a:lnTo>
                  <a:pt x="4033153" y="2000298"/>
                </a:lnTo>
                <a:lnTo>
                  <a:pt x="4073807" y="2000269"/>
                </a:lnTo>
                <a:lnTo>
                  <a:pt x="4117276" y="1998375"/>
                </a:lnTo>
                <a:lnTo>
                  <a:pt x="4161054" y="1995887"/>
                </a:lnTo>
                <a:lnTo>
                  <a:pt x="4201679" y="1994781"/>
                </a:lnTo>
                <a:lnTo>
                  <a:pt x="4235257" y="1994290"/>
                </a:lnTo>
                <a:lnTo>
                  <a:pt x="4277959" y="1992132"/>
                </a:lnTo>
                <a:lnTo>
                  <a:pt x="4324950" y="1988905"/>
                </a:lnTo>
                <a:lnTo>
                  <a:pt x="4360599" y="1988150"/>
                </a:lnTo>
                <a:lnTo>
                  <a:pt x="4404469" y="1987726"/>
                </a:lnTo>
                <a:lnTo>
                  <a:pt x="4443573" y="1987600"/>
                </a:lnTo>
                <a:lnTo>
                  <a:pt x="4490629" y="1987557"/>
                </a:lnTo>
                <a:lnTo>
                  <a:pt x="4527898" y="1987550"/>
                </a:lnTo>
                <a:lnTo>
                  <a:pt x="4565752" y="1987548"/>
                </a:lnTo>
                <a:lnTo>
                  <a:pt x="4613186" y="1985665"/>
                </a:lnTo>
                <a:lnTo>
                  <a:pt x="4650982" y="1983183"/>
                </a:lnTo>
                <a:lnTo>
                  <a:pt x="4696060" y="1981785"/>
                </a:lnTo>
                <a:lnTo>
                  <a:pt x="4736228" y="1981371"/>
                </a:lnTo>
                <a:lnTo>
                  <a:pt x="4774939" y="1981248"/>
                </a:lnTo>
                <a:lnTo>
                  <a:pt x="4813927" y="1980506"/>
                </a:lnTo>
                <a:lnTo>
                  <a:pt x="4855740" y="1976837"/>
                </a:lnTo>
                <a:lnTo>
                  <a:pt x="4895958" y="1975437"/>
                </a:lnTo>
                <a:lnTo>
                  <a:pt x="4938841" y="1975021"/>
                </a:lnTo>
                <a:lnTo>
                  <a:pt x="4982826" y="1974899"/>
                </a:lnTo>
                <a:lnTo>
                  <a:pt x="5027139" y="1974862"/>
                </a:lnTo>
                <a:lnTo>
                  <a:pt x="5071549" y="1974851"/>
                </a:lnTo>
                <a:lnTo>
                  <a:pt x="5116693" y="1974848"/>
                </a:lnTo>
                <a:lnTo>
                  <a:pt x="5148988" y="1974847"/>
                </a:lnTo>
                <a:lnTo>
                  <a:pt x="5195532" y="1974847"/>
                </a:lnTo>
                <a:lnTo>
                  <a:pt x="5240603" y="1971476"/>
                </a:lnTo>
                <a:lnTo>
                  <a:pt x="5285237" y="1972751"/>
                </a:lnTo>
                <a:lnTo>
                  <a:pt x="5329742" y="1974226"/>
                </a:lnTo>
                <a:lnTo>
                  <a:pt x="5374207" y="1974663"/>
                </a:lnTo>
                <a:lnTo>
                  <a:pt x="5418663" y="1974792"/>
                </a:lnTo>
                <a:lnTo>
                  <a:pt x="5463113" y="1974831"/>
                </a:lnTo>
                <a:lnTo>
                  <a:pt x="5507564" y="1974842"/>
                </a:lnTo>
                <a:lnTo>
                  <a:pt x="5552015" y="1974845"/>
                </a:lnTo>
                <a:lnTo>
                  <a:pt x="5593094" y="1978218"/>
                </a:lnTo>
                <a:lnTo>
                  <a:pt x="5635447" y="1980314"/>
                </a:lnTo>
                <a:lnTo>
                  <a:pt x="5679276" y="1980935"/>
                </a:lnTo>
                <a:lnTo>
                  <a:pt x="5723542" y="1984490"/>
                </a:lnTo>
                <a:lnTo>
                  <a:pt x="5767937" y="1986642"/>
                </a:lnTo>
                <a:lnTo>
                  <a:pt x="5812371" y="1994021"/>
                </a:lnTo>
                <a:lnTo>
                  <a:pt x="5853445" y="1998403"/>
                </a:lnTo>
                <a:lnTo>
                  <a:pt x="5887067" y="1999427"/>
                </a:lnTo>
                <a:lnTo>
                  <a:pt x="5943598" y="20002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816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5"/>
          <p:cNvGrpSpPr/>
          <p:nvPr/>
        </p:nvGrpSpPr>
        <p:grpSpPr>
          <a:xfrm>
            <a:off x="1111617" y="392092"/>
            <a:ext cx="977534" cy="351003"/>
            <a:chOff x="1111617" y="392092"/>
            <a:chExt cx="977534" cy="351003"/>
          </a:xfrm>
        </p:grpSpPr>
        <p:sp>
          <p:nvSpPr>
            <p:cNvPr id="2" name="SMARTInkShape-289"/>
            <p:cNvSpPr/>
            <p:nvPr>
              <p:custDataLst>
                <p:tags r:id="rId140"/>
              </p:custDataLst>
            </p:nvPr>
          </p:nvSpPr>
          <p:spPr>
            <a:xfrm>
              <a:off x="1111617" y="392092"/>
              <a:ext cx="190134" cy="351003"/>
            </a:xfrm>
            <a:custGeom>
              <a:avLst/>
              <a:gdLst/>
              <a:ahLst/>
              <a:cxnLst/>
              <a:rect l="0" t="0" r="0" b="0"/>
              <a:pathLst>
                <a:path w="190134" h="351003">
                  <a:moveTo>
                    <a:pt x="5983" y="128608"/>
                  </a:moveTo>
                  <a:lnTo>
                    <a:pt x="5983" y="128608"/>
                  </a:lnTo>
                  <a:lnTo>
                    <a:pt x="5983" y="110964"/>
                  </a:lnTo>
                  <a:lnTo>
                    <a:pt x="2612" y="116716"/>
                  </a:lnTo>
                  <a:lnTo>
                    <a:pt x="927" y="156650"/>
                  </a:lnTo>
                  <a:lnTo>
                    <a:pt x="4171" y="197751"/>
                  </a:lnTo>
                  <a:lnTo>
                    <a:pt x="5446" y="238387"/>
                  </a:lnTo>
                  <a:lnTo>
                    <a:pt x="9640" y="278155"/>
                  </a:lnTo>
                  <a:lnTo>
                    <a:pt x="17889" y="325417"/>
                  </a:lnTo>
                  <a:lnTo>
                    <a:pt x="20329" y="342614"/>
                  </a:lnTo>
                  <a:lnTo>
                    <a:pt x="22237" y="350016"/>
                  </a:lnTo>
                  <a:lnTo>
                    <a:pt x="21758" y="351002"/>
                  </a:lnTo>
                  <a:lnTo>
                    <a:pt x="20733" y="350954"/>
                  </a:lnTo>
                  <a:lnTo>
                    <a:pt x="12045" y="303781"/>
                  </a:lnTo>
                  <a:lnTo>
                    <a:pt x="5898" y="260474"/>
                  </a:lnTo>
                  <a:lnTo>
                    <a:pt x="870" y="217607"/>
                  </a:lnTo>
                  <a:lnTo>
                    <a:pt x="0" y="173793"/>
                  </a:lnTo>
                  <a:lnTo>
                    <a:pt x="3113" y="130707"/>
                  </a:lnTo>
                  <a:lnTo>
                    <a:pt x="8503" y="84388"/>
                  </a:lnTo>
                  <a:lnTo>
                    <a:pt x="21010" y="39152"/>
                  </a:lnTo>
                  <a:lnTo>
                    <a:pt x="30113" y="16025"/>
                  </a:lnTo>
                  <a:lnTo>
                    <a:pt x="39991" y="2371"/>
                  </a:lnTo>
                  <a:lnTo>
                    <a:pt x="46999" y="0"/>
                  </a:lnTo>
                  <a:lnTo>
                    <a:pt x="64194" y="3010"/>
                  </a:lnTo>
                  <a:lnTo>
                    <a:pt x="77951" y="11403"/>
                  </a:lnTo>
                  <a:lnTo>
                    <a:pt x="83595" y="16605"/>
                  </a:lnTo>
                  <a:lnTo>
                    <a:pt x="101651" y="50893"/>
                  </a:lnTo>
                  <a:lnTo>
                    <a:pt x="108474" y="82779"/>
                  </a:lnTo>
                  <a:lnTo>
                    <a:pt x="112316" y="125142"/>
                  </a:lnTo>
                  <a:lnTo>
                    <a:pt x="112855" y="134764"/>
                  </a:lnTo>
                  <a:lnTo>
                    <a:pt x="103500" y="165161"/>
                  </a:lnTo>
                  <a:lnTo>
                    <a:pt x="87323" y="193139"/>
                  </a:lnTo>
                  <a:lnTo>
                    <a:pt x="71532" y="206913"/>
                  </a:lnTo>
                  <a:lnTo>
                    <a:pt x="39392" y="223882"/>
                  </a:lnTo>
                  <a:lnTo>
                    <a:pt x="4424" y="229653"/>
                  </a:lnTo>
                  <a:lnTo>
                    <a:pt x="4238" y="229838"/>
                  </a:lnTo>
                  <a:lnTo>
                    <a:pt x="46273" y="237094"/>
                  </a:lnTo>
                  <a:lnTo>
                    <a:pt x="90220" y="248502"/>
                  </a:lnTo>
                  <a:lnTo>
                    <a:pt x="136270" y="261726"/>
                  </a:lnTo>
                  <a:lnTo>
                    <a:pt x="190133" y="300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90"/>
            <p:cNvSpPr/>
            <p:nvPr>
              <p:custDataLst>
                <p:tags r:id="rId141"/>
              </p:custDataLst>
            </p:nvPr>
          </p:nvSpPr>
          <p:spPr>
            <a:xfrm>
              <a:off x="1329735" y="556161"/>
              <a:ext cx="130766" cy="130307"/>
            </a:xfrm>
            <a:custGeom>
              <a:avLst/>
              <a:gdLst/>
              <a:ahLst/>
              <a:cxnLst/>
              <a:rect l="0" t="0" r="0" b="0"/>
              <a:pathLst>
                <a:path w="130766" h="130307">
                  <a:moveTo>
                    <a:pt x="79965" y="40739"/>
                  </a:moveTo>
                  <a:lnTo>
                    <a:pt x="79965" y="40739"/>
                  </a:lnTo>
                  <a:lnTo>
                    <a:pt x="68981" y="20035"/>
                  </a:lnTo>
                  <a:lnTo>
                    <a:pt x="68409" y="16353"/>
                  </a:lnTo>
                  <a:lnTo>
                    <a:pt x="66617" y="13193"/>
                  </a:lnTo>
                  <a:lnTo>
                    <a:pt x="53060" y="797"/>
                  </a:lnTo>
                  <a:lnTo>
                    <a:pt x="49328" y="0"/>
                  </a:lnTo>
                  <a:lnTo>
                    <a:pt x="39538" y="996"/>
                  </a:lnTo>
                  <a:lnTo>
                    <a:pt x="22125" y="8894"/>
                  </a:lnTo>
                  <a:lnTo>
                    <a:pt x="11690" y="23763"/>
                  </a:lnTo>
                  <a:lnTo>
                    <a:pt x="3759" y="44483"/>
                  </a:lnTo>
                  <a:lnTo>
                    <a:pt x="0" y="78537"/>
                  </a:lnTo>
                  <a:lnTo>
                    <a:pt x="3747" y="105717"/>
                  </a:lnTo>
                  <a:lnTo>
                    <a:pt x="9872" y="118066"/>
                  </a:lnTo>
                  <a:lnTo>
                    <a:pt x="21061" y="126377"/>
                  </a:lnTo>
                  <a:lnTo>
                    <a:pt x="27995" y="129581"/>
                  </a:lnTo>
                  <a:lnTo>
                    <a:pt x="33324" y="130306"/>
                  </a:lnTo>
                  <a:lnTo>
                    <a:pt x="37582" y="129378"/>
                  </a:lnTo>
                  <a:lnTo>
                    <a:pt x="41126" y="127348"/>
                  </a:lnTo>
                  <a:lnTo>
                    <a:pt x="56228" y="111008"/>
                  </a:lnTo>
                  <a:lnTo>
                    <a:pt x="67366" y="91663"/>
                  </a:lnTo>
                  <a:lnTo>
                    <a:pt x="73955" y="52885"/>
                  </a:lnTo>
                  <a:lnTo>
                    <a:pt x="75253" y="52364"/>
                  </a:lnTo>
                  <a:lnTo>
                    <a:pt x="76823" y="52722"/>
                  </a:lnTo>
                  <a:lnTo>
                    <a:pt x="77871" y="55078"/>
                  </a:lnTo>
                  <a:lnTo>
                    <a:pt x="88722" y="94830"/>
                  </a:lnTo>
                  <a:lnTo>
                    <a:pt x="98438" y="103820"/>
                  </a:lnTo>
                  <a:lnTo>
                    <a:pt x="110753" y="110403"/>
                  </a:lnTo>
                  <a:lnTo>
                    <a:pt x="130765" y="110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91"/>
            <p:cNvSpPr/>
            <p:nvPr>
              <p:custDataLst>
                <p:tags r:id="rId142"/>
              </p:custDataLst>
            </p:nvPr>
          </p:nvSpPr>
          <p:spPr>
            <a:xfrm>
              <a:off x="1467112" y="566180"/>
              <a:ext cx="101339" cy="97480"/>
            </a:xfrm>
            <a:custGeom>
              <a:avLst/>
              <a:gdLst/>
              <a:ahLst/>
              <a:cxnLst/>
              <a:rect l="0" t="0" r="0" b="0"/>
              <a:pathLst>
                <a:path w="101339" h="97480">
                  <a:moveTo>
                    <a:pt x="6088" y="43420"/>
                  </a:moveTo>
                  <a:lnTo>
                    <a:pt x="6088" y="43420"/>
                  </a:lnTo>
                  <a:lnTo>
                    <a:pt x="6088" y="37953"/>
                  </a:lnTo>
                  <a:lnTo>
                    <a:pt x="5382" y="37658"/>
                  </a:lnTo>
                  <a:lnTo>
                    <a:pt x="2717" y="37332"/>
                  </a:lnTo>
                  <a:lnTo>
                    <a:pt x="1724" y="39361"/>
                  </a:lnTo>
                  <a:lnTo>
                    <a:pt x="0" y="56866"/>
                  </a:lnTo>
                  <a:lnTo>
                    <a:pt x="11301" y="96992"/>
                  </a:lnTo>
                  <a:lnTo>
                    <a:pt x="11680" y="97479"/>
                  </a:lnTo>
                  <a:lnTo>
                    <a:pt x="11933" y="97098"/>
                  </a:lnTo>
                  <a:lnTo>
                    <a:pt x="12408" y="59857"/>
                  </a:lnTo>
                  <a:lnTo>
                    <a:pt x="17502" y="18340"/>
                  </a:lnTo>
                  <a:lnTo>
                    <a:pt x="21274" y="4992"/>
                  </a:lnTo>
                  <a:lnTo>
                    <a:pt x="23973" y="1573"/>
                  </a:lnTo>
                  <a:lnTo>
                    <a:pt x="27184" y="0"/>
                  </a:lnTo>
                  <a:lnTo>
                    <a:pt x="34514" y="133"/>
                  </a:lnTo>
                  <a:lnTo>
                    <a:pt x="42475" y="2544"/>
                  </a:lnTo>
                  <a:lnTo>
                    <a:pt x="50717" y="9731"/>
                  </a:lnTo>
                  <a:lnTo>
                    <a:pt x="75387" y="46379"/>
                  </a:lnTo>
                  <a:lnTo>
                    <a:pt x="101338" y="9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2"/>
            <p:cNvSpPr/>
            <p:nvPr>
              <p:custDataLst>
                <p:tags r:id="rId143"/>
              </p:custDataLst>
            </p:nvPr>
          </p:nvSpPr>
          <p:spPr>
            <a:xfrm>
              <a:off x="1656817" y="397477"/>
              <a:ext cx="108484" cy="275015"/>
            </a:xfrm>
            <a:custGeom>
              <a:avLst/>
              <a:gdLst/>
              <a:ahLst/>
              <a:cxnLst/>
              <a:rect l="0" t="0" r="0" b="0"/>
              <a:pathLst>
                <a:path w="108484" h="275015">
                  <a:moveTo>
                    <a:pt x="83083" y="167673"/>
                  </a:moveTo>
                  <a:lnTo>
                    <a:pt x="83083" y="167673"/>
                  </a:lnTo>
                  <a:lnTo>
                    <a:pt x="58513" y="143103"/>
                  </a:lnTo>
                  <a:lnTo>
                    <a:pt x="54003" y="141415"/>
                  </a:lnTo>
                  <a:lnTo>
                    <a:pt x="43347" y="141421"/>
                  </a:lnTo>
                  <a:lnTo>
                    <a:pt x="31556" y="147539"/>
                  </a:lnTo>
                  <a:lnTo>
                    <a:pt x="25448" y="152134"/>
                  </a:lnTo>
                  <a:lnTo>
                    <a:pt x="10110" y="185568"/>
                  </a:lnTo>
                  <a:lnTo>
                    <a:pt x="0" y="217739"/>
                  </a:lnTo>
                  <a:lnTo>
                    <a:pt x="531" y="238137"/>
                  </a:lnTo>
                  <a:lnTo>
                    <a:pt x="6177" y="256846"/>
                  </a:lnTo>
                  <a:lnTo>
                    <a:pt x="15741" y="269865"/>
                  </a:lnTo>
                  <a:lnTo>
                    <a:pt x="19844" y="273195"/>
                  </a:lnTo>
                  <a:lnTo>
                    <a:pt x="23285" y="274710"/>
                  </a:lnTo>
                  <a:lnTo>
                    <a:pt x="26284" y="275014"/>
                  </a:lnTo>
                  <a:lnTo>
                    <a:pt x="43989" y="261959"/>
                  </a:lnTo>
                  <a:lnTo>
                    <a:pt x="60368" y="230103"/>
                  </a:lnTo>
                  <a:lnTo>
                    <a:pt x="72769" y="189595"/>
                  </a:lnTo>
                  <a:lnTo>
                    <a:pt x="75950" y="146473"/>
                  </a:lnTo>
                  <a:lnTo>
                    <a:pt x="76501" y="106123"/>
                  </a:lnTo>
                  <a:lnTo>
                    <a:pt x="74783" y="65945"/>
                  </a:lnTo>
                  <a:lnTo>
                    <a:pt x="62234" y="18915"/>
                  </a:lnTo>
                  <a:lnTo>
                    <a:pt x="59706" y="4192"/>
                  </a:lnTo>
                  <a:lnTo>
                    <a:pt x="56209" y="830"/>
                  </a:lnTo>
                  <a:lnTo>
                    <a:pt x="51056" y="0"/>
                  </a:lnTo>
                  <a:lnTo>
                    <a:pt x="44798" y="858"/>
                  </a:lnTo>
                  <a:lnTo>
                    <a:pt x="39921" y="7074"/>
                  </a:lnTo>
                  <a:lnTo>
                    <a:pt x="32620" y="29033"/>
                  </a:lnTo>
                  <a:lnTo>
                    <a:pt x="30786" y="61370"/>
                  </a:lnTo>
                  <a:lnTo>
                    <a:pt x="33029" y="95733"/>
                  </a:lnTo>
                  <a:lnTo>
                    <a:pt x="42225" y="136323"/>
                  </a:lnTo>
                  <a:lnTo>
                    <a:pt x="54592" y="178296"/>
                  </a:lnTo>
                  <a:lnTo>
                    <a:pt x="72054" y="216447"/>
                  </a:lnTo>
                  <a:lnTo>
                    <a:pt x="108483" y="262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3"/>
            <p:cNvSpPr/>
            <p:nvPr>
              <p:custDataLst>
                <p:tags r:id="rId144"/>
              </p:custDataLst>
            </p:nvPr>
          </p:nvSpPr>
          <p:spPr>
            <a:xfrm>
              <a:off x="1806390" y="557797"/>
              <a:ext cx="60318" cy="109222"/>
            </a:xfrm>
            <a:custGeom>
              <a:avLst/>
              <a:gdLst/>
              <a:ahLst/>
              <a:cxnLst/>
              <a:rect l="0" t="0" r="0" b="0"/>
              <a:pathLst>
                <a:path w="60318" h="109222">
                  <a:moveTo>
                    <a:pt x="54160" y="13703"/>
                  </a:moveTo>
                  <a:lnTo>
                    <a:pt x="54160" y="13703"/>
                  </a:lnTo>
                  <a:lnTo>
                    <a:pt x="50789" y="10332"/>
                  </a:lnTo>
                  <a:lnTo>
                    <a:pt x="43490" y="10558"/>
                  </a:lnTo>
                  <a:lnTo>
                    <a:pt x="24928" y="16453"/>
                  </a:lnTo>
                  <a:lnTo>
                    <a:pt x="8574" y="32470"/>
                  </a:lnTo>
                  <a:lnTo>
                    <a:pt x="2150" y="45327"/>
                  </a:lnTo>
                  <a:lnTo>
                    <a:pt x="0" y="58803"/>
                  </a:lnTo>
                  <a:lnTo>
                    <a:pt x="1396" y="74199"/>
                  </a:lnTo>
                  <a:lnTo>
                    <a:pt x="8132" y="88568"/>
                  </a:lnTo>
                  <a:lnTo>
                    <a:pt x="18181" y="100598"/>
                  </a:lnTo>
                  <a:lnTo>
                    <a:pt x="29703" y="108297"/>
                  </a:lnTo>
                  <a:lnTo>
                    <a:pt x="35033" y="109221"/>
                  </a:lnTo>
                  <a:lnTo>
                    <a:pt x="39997" y="108426"/>
                  </a:lnTo>
                  <a:lnTo>
                    <a:pt x="44718" y="106485"/>
                  </a:lnTo>
                  <a:lnTo>
                    <a:pt x="58104" y="93640"/>
                  </a:lnTo>
                  <a:lnTo>
                    <a:pt x="60317" y="87456"/>
                  </a:lnTo>
                  <a:lnTo>
                    <a:pt x="58799" y="51607"/>
                  </a:lnTo>
                  <a:lnTo>
                    <a:pt x="54811" y="29138"/>
                  </a:lnTo>
                  <a:lnTo>
                    <a:pt x="48334" y="14448"/>
                  </a:lnTo>
                  <a:lnTo>
                    <a:pt x="40752" y="5097"/>
                  </a:lnTo>
                  <a:lnTo>
                    <a:pt x="34090" y="0"/>
                  </a:lnTo>
                  <a:lnTo>
                    <a:pt x="28760" y="1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4"/>
            <p:cNvSpPr/>
            <p:nvPr>
              <p:custDataLst>
                <p:tags r:id="rId145"/>
              </p:custDataLst>
            </p:nvPr>
          </p:nvSpPr>
          <p:spPr>
            <a:xfrm>
              <a:off x="1898650" y="515837"/>
              <a:ext cx="190501" cy="123516"/>
            </a:xfrm>
            <a:custGeom>
              <a:avLst/>
              <a:gdLst/>
              <a:ahLst/>
              <a:cxnLst/>
              <a:rect l="0" t="0" r="0" b="0"/>
              <a:pathLst>
                <a:path w="190501" h="123516">
                  <a:moveTo>
                    <a:pt x="0" y="49313"/>
                  </a:moveTo>
                  <a:lnTo>
                    <a:pt x="0" y="49313"/>
                  </a:lnTo>
                  <a:lnTo>
                    <a:pt x="3371" y="49313"/>
                  </a:lnTo>
                  <a:lnTo>
                    <a:pt x="4364" y="50019"/>
                  </a:lnTo>
                  <a:lnTo>
                    <a:pt x="5026" y="51194"/>
                  </a:lnTo>
                  <a:lnTo>
                    <a:pt x="13471" y="93743"/>
                  </a:lnTo>
                  <a:lnTo>
                    <a:pt x="24852" y="123515"/>
                  </a:lnTo>
                  <a:lnTo>
                    <a:pt x="25368" y="82764"/>
                  </a:lnTo>
                  <a:lnTo>
                    <a:pt x="28767" y="35417"/>
                  </a:lnTo>
                  <a:lnTo>
                    <a:pt x="34237" y="19482"/>
                  </a:lnTo>
                  <a:lnTo>
                    <a:pt x="36936" y="18842"/>
                  </a:lnTo>
                  <a:lnTo>
                    <a:pt x="40146" y="20533"/>
                  </a:lnTo>
                  <a:lnTo>
                    <a:pt x="43697" y="23776"/>
                  </a:lnTo>
                  <a:lnTo>
                    <a:pt x="47643" y="33024"/>
                  </a:lnTo>
                  <a:lnTo>
                    <a:pt x="59454" y="80342"/>
                  </a:lnTo>
                  <a:lnTo>
                    <a:pt x="63583" y="87798"/>
                  </a:lnTo>
                  <a:lnTo>
                    <a:pt x="65672" y="89786"/>
                  </a:lnTo>
                  <a:lnTo>
                    <a:pt x="67770" y="89701"/>
                  </a:lnTo>
                  <a:lnTo>
                    <a:pt x="69875" y="88233"/>
                  </a:lnTo>
                  <a:lnTo>
                    <a:pt x="71983" y="85843"/>
                  </a:lnTo>
                  <a:lnTo>
                    <a:pt x="91410" y="39387"/>
                  </a:lnTo>
                  <a:lnTo>
                    <a:pt x="105323" y="17287"/>
                  </a:lnTo>
                  <a:lnTo>
                    <a:pt x="121753" y="1802"/>
                  </a:lnTo>
                  <a:lnTo>
                    <a:pt x="127030" y="0"/>
                  </a:lnTo>
                  <a:lnTo>
                    <a:pt x="131959" y="210"/>
                  </a:lnTo>
                  <a:lnTo>
                    <a:pt x="136656" y="1761"/>
                  </a:lnTo>
                  <a:lnTo>
                    <a:pt x="145638" y="12892"/>
                  </a:lnTo>
                  <a:lnTo>
                    <a:pt x="167162" y="55178"/>
                  </a:lnTo>
                  <a:lnTo>
                    <a:pt x="190500" y="112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56"/>
          <p:cNvGrpSpPr/>
          <p:nvPr/>
        </p:nvGrpSpPr>
        <p:grpSpPr>
          <a:xfrm>
            <a:off x="1098550" y="388628"/>
            <a:ext cx="2393951" cy="633607"/>
            <a:chOff x="1098550" y="388628"/>
            <a:chExt cx="2393951" cy="633607"/>
          </a:xfrm>
        </p:grpSpPr>
        <p:sp>
          <p:nvSpPr>
            <p:cNvPr id="9" name="SMARTInkShape-295"/>
            <p:cNvSpPr/>
            <p:nvPr>
              <p:custDataLst>
                <p:tags r:id="rId129"/>
              </p:custDataLst>
            </p:nvPr>
          </p:nvSpPr>
          <p:spPr>
            <a:xfrm>
              <a:off x="2368550" y="400050"/>
              <a:ext cx="152401" cy="237171"/>
            </a:xfrm>
            <a:custGeom>
              <a:avLst/>
              <a:gdLst/>
              <a:ahLst/>
              <a:cxnLst/>
              <a:rect l="0" t="0" r="0" b="0"/>
              <a:pathLst>
                <a:path w="152401" h="237171">
                  <a:moveTo>
                    <a:pt x="0" y="31750"/>
                  </a:moveTo>
                  <a:lnTo>
                    <a:pt x="0" y="31750"/>
                  </a:lnTo>
                  <a:lnTo>
                    <a:pt x="0" y="19541"/>
                  </a:lnTo>
                  <a:lnTo>
                    <a:pt x="705" y="17260"/>
                  </a:lnTo>
                  <a:lnTo>
                    <a:pt x="1881" y="15740"/>
                  </a:lnTo>
                  <a:lnTo>
                    <a:pt x="3371" y="14727"/>
                  </a:lnTo>
                  <a:lnTo>
                    <a:pt x="8789" y="23008"/>
                  </a:lnTo>
                  <a:lnTo>
                    <a:pt x="23765" y="60440"/>
                  </a:lnTo>
                  <a:lnTo>
                    <a:pt x="35948" y="105647"/>
                  </a:lnTo>
                  <a:lnTo>
                    <a:pt x="47183" y="149209"/>
                  </a:lnTo>
                  <a:lnTo>
                    <a:pt x="58744" y="187438"/>
                  </a:lnTo>
                  <a:lnTo>
                    <a:pt x="71619" y="227361"/>
                  </a:lnTo>
                  <a:lnTo>
                    <a:pt x="74557" y="232007"/>
                  </a:lnTo>
                  <a:lnTo>
                    <a:pt x="77927" y="235105"/>
                  </a:lnTo>
                  <a:lnTo>
                    <a:pt x="81585" y="237170"/>
                  </a:lnTo>
                  <a:lnTo>
                    <a:pt x="84729" y="235724"/>
                  </a:lnTo>
                  <a:lnTo>
                    <a:pt x="90103" y="226592"/>
                  </a:lnTo>
                  <a:lnTo>
                    <a:pt x="100467" y="188729"/>
                  </a:lnTo>
                  <a:lnTo>
                    <a:pt x="109104" y="150778"/>
                  </a:lnTo>
                  <a:lnTo>
                    <a:pt x="119502" y="113819"/>
                  </a:lnTo>
                  <a:lnTo>
                    <a:pt x="131520" y="72687"/>
                  </a:lnTo>
                  <a:lnTo>
                    <a:pt x="146812" y="3045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6"/>
            <p:cNvSpPr/>
            <p:nvPr>
              <p:custDataLst>
                <p:tags r:id="rId130"/>
              </p:custDataLst>
            </p:nvPr>
          </p:nvSpPr>
          <p:spPr>
            <a:xfrm>
              <a:off x="2563274" y="533739"/>
              <a:ext cx="91027" cy="111456"/>
            </a:xfrm>
            <a:custGeom>
              <a:avLst/>
              <a:gdLst/>
              <a:ahLst/>
              <a:cxnLst/>
              <a:rect l="0" t="0" r="0" b="0"/>
              <a:pathLst>
                <a:path w="91027" h="111456">
                  <a:moveTo>
                    <a:pt x="27526" y="12361"/>
                  </a:moveTo>
                  <a:lnTo>
                    <a:pt x="27526" y="12361"/>
                  </a:lnTo>
                  <a:lnTo>
                    <a:pt x="27526" y="3523"/>
                  </a:lnTo>
                  <a:lnTo>
                    <a:pt x="26820" y="2235"/>
                  </a:lnTo>
                  <a:lnTo>
                    <a:pt x="25644" y="1377"/>
                  </a:lnTo>
                  <a:lnTo>
                    <a:pt x="22457" y="424"/>
                  </a:lnTo>
                  <a:lnTo>
                    <a:pt x="18688" y="0"/>
                  </a:lnTo>
                  <a:lnTo>
                    <a:pt x="16695" y="2004"/>
                  </a:lnTo>
                  <a:lnTo>
                    <a:pt x="10519" y="15642"/>
                  </a:lnTo>
                  <a:lnTo>
                    <a:pt x="0" y="60030"/>
                  </a:lnTo>
                  <a:lnTo>
                    <a:pt x="1614" y="105504"/>
                  </a:lnTo>
                  <a:lnTo>
                    <a:pt x="3196" y="108323"/>
                  </a:lnTo>
                  <a:lnTo>
                    <a:pt x="5661" y="110202"/>
                  </a:lnTo>
                  <a:lnTo>
                    <a:pt x="8716" y="111455"/>
                  </a:lnTo>
                  <a:lnTo>
                    <a:pt x="12870" y="110174"/>
                  </a:lnTo>
                  <a:lnTo>
                    <a:pt x="23129" y="103106"/>
                  </a:lnTo>
                  <a:lnTo>
                    <a:pt x="37434" y="83855"/>
                  </a:lnTo>
                  <a:lnTo>
                    <a:pt x="43867" y="63648"/>
                  </a:lnTo>
                  <a:lnTo>
                    <a:pt x="46338" y="40684"/>
                  </a:lnTo>
                  <a:lnTo>
                    <a:pt x="48352" y="44705"/>
                  </a:lnTo>
                  <a:lnTo>
                    <a:pt x="55393" y="61162"/>
                  </a:lnTo>
                  <a:lnTo>
                    <a:pt x="78708" y="83084"/>
                  </a:lnTo>
                  <a:lnTo>
                    <a:pt x="91026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97"/>
            <p:cNvSpPr/>
            <p:nvPr>
              <p:custDataLst>
                <p:tags r:id="rId131"/>
              </p:custDataLst>
            </p:nvPr>
          </p:nvSpPr>
          <p:spPr>
            <a:xfrm>
              <a:off x="2686050" y="520700"/>
              <a:ext cx="76201" cy="121431"/>
            </a:xfrm>
            <a:custGeom>
              <a:avLst/>
              <a:gdLst/>
              <a:ahLst/>
              <a:cxnLst/>
              <a:rect l="0" t="0" r="0" b="0"/>
              <a:pathLst>
                <a:path w="76201" h="121431">
                  <a:moveTo>
                    <a:pt x="0" y="31750"/>
                  </a:moveTo>
                  <a:lnTo>
                    <a:pt x="0" y="31750"/>
                  </a:lnTo>
                  <a:lnTo>
                    <a:pt x="0" y="22330"/>
                  </a:lnTo>
                  <a:lnTo>
                    <a:pt x="0" y="23565"/>
                  </a:lnTo>
                  <a:lnTo>
                    <a:pt x="33225" y="65319"/>
                  </a:lnTo>
                  <a:lnTo>
                    <a:pt x="46597" y="98013"/>
                  </a:lnTo>
                  <a:lnTo>
                    <a:pt x="48932" y="109649"/>
                  </a:lnTo>
                  <a:lnTo>
                    <a:pt x="48088" y="117642"/>
                  </a:lnTo>
                  <a:lnTo>
                    <a:pt x="46875" y="120761"/>
                  </a:lnTo>
                  <a:lnTo>
                    <a:pt x="45361" y="121430"/>
                  </a:lnTo>
                  <a:lnTo>
                    <a:pt x="43646" y="120464"/>
                  </a:lnTo>
                  <a:lnTo>
                    <a:pt x="41798" y="118410"/>
                  </a:lnTo>
                  <a:lnTo>
                    <a:pt x="38587" y="80304"/>
                  </a:lnTo>
                  <a:lnTo>
                    <a:pt x="39727" y="60385"/>
                  </a:lnTo>
                  <a:lnTo>
                    <a:pt x="44938" y="3977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98"/>
            <p:cNvSpPr/>
            <p:nvPr>
              <p:custDataLst>
                <p:tags r:id="rId132"/>
              </p:custDataLst>
            </p:nvPr>
          </p:nvSpPr>
          <p:spPr>
            <a:xfrm>
              <a:off x="2800350" y="5461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3371" y="24419"/>
                  </a:lnTo>
                  <a:lnTo>
                    <a:pt x="17007" y="68381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9"/>
            <p:cNvSpPr/>
            <p:nvPr>
              <p:custDataLst>
                <p:tags r:id="rId133"/>
              </p:custDataLst>
            </p:nvPr>
          </p:nvSpPr>
          <p:spPr>
            <a:xfrm>
              <a:off x="2813050" y="472720"/>
              <a:ext cx="19051" cy="28931"/>
            </a:xfrm>
            <a:custGeom>
              <a:avLst/>
              <a:gdLst/>
              <a:ahLst/>
              <a:cxnLst/>
              <a:rect l="0" t="0" r="0" b="0"/>
              <a:pathLst>
                <a:path w="19051" h="28931">
                  <a:moveTo>
                    <a:pt x="19050" y="28930"/>
                  </a:moveTo>
                  <a:lnTo>
                    <a:pt x="19050" y="28930"/>
                  </a:lnTo>
                  <a:lnTo>
                    <a:pt x="18344" y="18085"/>
                  </a:lnTo>
                  <a:lnTo>
                    <a:pt x="15679" y="7882"/>
                  </a:lnTo>
                  <a:lnTo>
                    <a:pt x="13275" y="4315"/>
                  </a:lnTo>
                  <a:lnTo>
                    <a:pt x="10261" y="1937"/>
                  </a:lnTo>
                  <a:lnTo>
                    <a:pt x="6841" y="351"/>
                  </a:lnTo>
                  <a:lnTo>
                    <a:pt x="4560" y="0"/>
                  </a:lnTo>
                  <a:lnTo>
                    <a:pt x="0" y="3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0"/>
            <p:cNvSpPr/>
            <p:nvPr>
              <p:custDataLst>
                <p:tags r:id="rId134"/>
              </p:custDataLst>
            </p:nvPr>
          </p:nvSpPr>
          <p:spPr>
            <a:xfrm>
              <a:off x="2897006" y="506733"/>
              <a:ext cx="81145" cy="103652"/>
            </a:xfrm>
            <a:custGeom>
              <a:avLst/>
              <a:gdLst/>
              <a:ahLst/>
              <a:cxnLst/>
              <a:rect l="0" t="0" r="0" b="0"/>
              <a:pathLst>
                <a:path w="81145" h="103652">
                  <a:moveTo>
                    <a:pt x="36694" y="52067"/>
                  </a:moveTo>
                  <a:lnTo>
                    <a:pt x="36694" y="52067"/>
                  </a:lnTo>
                  <a:lnTo>
                    <a:pt x="40065" y="45325"/>
                  </a:lnTo>
                  <a:lnTo>
                    <a:pt x="42161" y="31019"/>
                  </a:lnTo>
                  <a:lnTo>
                    <a:pt x="39411" y="13375"/>
                  </a:lnTo>
                  <a:lnTo>
                    <a:pt x="34128" y="1484"/>
                  </a:lnTo>
                  <a:lnTo>
                    <a:pt x="30750" y="0"/>
                  </a:lnTo>
                  <a:lnTo>
                    <a:pt x="21352" y="234"/>
                  </a:lnTo>
                  <a:lnTo>
                    <a:pt x="17294" y="3400"/>
                  </a:lnTo>
                  <a:lnTo>
                    <a:pt x="3339" y="29788"/>
                  </a:lnTo>
                  <a:lnTo>
                    <a:pt x="0" y="56755"/>
                  </a:lnTo>
                  <a:lnTo>
                    <a:pt x="2382" y="88185"/>
                  </a:lnTo>
                  <a:lnTo>
                    <a:pt x="4647" y="95196"/>
                  </a:lnTo>
                  <a:lnTo>
                    <a:pt x="7568" y="99869"/>
                  </a:lnTo>
                  <a:lnTo>
                    <a:pt x="10927" y="102985"/>
                  </a:lnTo>
                  <a:lnTo>
                    <a:pt x="14577" y="103651"/>
                  </a:lnTo>
                  <a:lnTo>
                    <a:pt x="18421" y="102684"/>
                  </a:lnTo>
                  <a:lnTo>
                    <a:pt x="30574" y="94581"/>
                  </a:lnTo>
                  <a:lnTo>
                    <a:pt x="34731" y="90993"/>
                  </a:lnTo>
                  <a:lnTo>
                    <a:pt x="52683" y="57532"/>
                  </a:lnTo>
                  <a:lnTo>
                    <a:pt x="53703" y="57122"/>
                  </a:lnTo>
                  <a:lnTo>
                    <a:pt x="54384" y="57553"/>
                  </a:lnTo>
                  <a:lnTo>
                    <a:pt x="57446" y="70237"/>
                  </a:lnTo>
                  <a:lnTo>
                    <a:pt x="64547" y="79410"/>
                  </a:lnTo>
                  <a:lnTo>
                    <a:pt x="81144" y="90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1"/>
            <p:cNvSpPr/>
            <p:nvPr>
              <p:custDataLst>
                <p:tags r:id="rId135"/>
              </p:custDataLst>
            </p:nvPr>
          </p:nvSpPr>
          <p:spPr>
            <a:xfrm>
              <a:off x="3003550" y="388628"/>
              <a:ext cx="88422" cy="252195"/>
            </a:xfrm>
            <a:custGeom>
              <a:avLst/>
              <a:gdLst/>
              <a:ahLst/>
              <a:cxnLst/>
              <a:rect l="0" t="0" r="0" b="0"/>
              <a:pathLst>
                <a:path w="88422" h="252195">
                  <a:moveTo>
                    <a:pt x="12700" y="62222"/>
                  </a:moveTo>
                  <a:lnTo>
                    <a:pt x="12700" y="62222"/>
                  </a:lnTo>
                  <a:lnTo>
                    <a:pt x="13406" y="20466"/>
                  </a:lnTo>
                  <a:lnTo>
                    <a:pt x="17726" y="639"/>
                  </a:lnTo>
                  <a:lnTo>
                    <a:pt x="18167" y="0"/>
                  </a:lnTo>
                  <a:lnTo>
                    <a:pt x="18876" y="35872"/>
                  </a:lnTo>
                  <a:lnTo>
                    <a:pt x="18998" y="81931"/>
                  </a:lnTo>
                  <a:lnTo>
                    <a:pt x="19035" y="119881"/>
                  </a:lnTo>
                  <a:lnTo>
                    <a:pt x="19751" y="157623"/>
                  </a:lnTo>
                  <a:lnTo>
                    <a:pt x="25957" y="202657"/>
                  </a:lnTo>
                  <a:lnTo>
                    <a:pt x="30033" y="218132"/>
                  </a:lnTo>
                  <a:lnTo>
                    <a:pt x="30605" y="219079"/>
                  </a:lnTo>
                  <a:lnTo>
                    <a:pt x="43219" y="176845"/>
                  </a:lnTo>
                  <a:lnTo>
                    <a:pt x="50018" y="163965"/>
                  </a:lnTo>
                  <a:lnTo>
                    <a:pt x="57743" y="156830"/>
                  </a:lnTo>
                  <a:lnTo>
                    <a:pt x="61779" y="154927"/>
                  </a:lnTo>
                  <a:lnTo>
                    <a:pt x="65880" y="155070"/>
                  </a:lnTo>
                  <a:lnTo>
                    <a:pt x="74201" y="158991"/>
                  </a:lnTo>
                  <a:lnTo>
                    <a:pt x="80721" y="169201"/>
                  </a:lnTo>
                  <a:lnTo>
                    <a:pt x="86476" y="188934"/>
                  </a:lnTo>
                  <a:lnTo>
                    <a:pt x="88421" y="217936"/>
                  </a:lnTo>
                  <a:lnTo>
                    <a:pt x="85758" y="225298"/>
                  </a:lnTo>
                  <a:lnTo>
                    <a:pt x="75274" y="239122"/>
                  </a:lnTo>
                  <a:lnTo>
                    <a:pt x="56876" y="252063"/>
                  </a:lnTo>
                  <a:lnTo>
                    <a:pt x="40565" y="252194"/>
                  </a:lnTo>
                  <a:lnTo>
                    <a:pt x="23673" y="246843"/>
                  </a:lnTo>
                  <a:lnTo>
                    <a:pt x="11462" y="237409"/>
                  </a:lnTo>
                  <a:lnTo>
                    <a:pt x="0" y="20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2"/>
            <p:cNvSpPr/>
            <p:nvPr>
              <p:custDataLst>
                <p:tags r:id="rId136"/>
              </p:custDataLst>
            </p:nvPr>
          </p:nvSpPr>
          <p:spPr>
            <a:xfrm>
              <a:off x="3111500" y="405561"/>
              <a:ext cx="44451" cy="229440"/>
            </a:xfrm>
            <a:custGeom>
              <a:avLst/>
              <a:gdLst/>
              <a:ahLst/>
              <a:cxnLst/>
              <a:rect l="0" t="0" r="0" b="0"/>
              <a:pathLst>
                <a:path w="44451" h="229440">
                  <a:moveTo>
                    <a:pt x="0" y="32589"/>
                  </a:moveTo>
                  <a:lnTo>
                    <a:pt x="0" y="32589"/>
                  </a:lnTo>
                  <a:lnTo>
                    <a:pt x="6481" y="21744"/>
                  </a:lnTo>
                  <a:lnTo>
                    <a:pt x="25862" y="639"/>
                  </a:lnTo>
                  <a:lnTo>
                    <a:pt x="29236" y="0"/>
                  </a:lnTo>
                  <a:lnTo>
                    <a:pt x="32896" y="985"/>
                  </a:lnTo>
                  <a:lnTo>
                    <a:pt x="36747" y="3053"/>
                  </a:lnTo>
                  <a:lnTo>
                    <a:pt x="38609" y="8665"/>
                  </a:lnTo>
                  <a:lnTo>
                    <a:pt x="36528" y="51852"/>
                  </a:lnTo>
                  <a:lnTo>
                    <a:pt x="33166" y="90508"/>
                  </a:lnTo>
                  <a:lnTo>
                    <a:pt x="32030" y="135595"/>
                  </a:lnTo>
                  <a:lnTo>
                    <a:pt x="35204" y="179448"/>
                  </a:lnTo>
                  <a:lnTo>
                    <a:pt x="38234" y="217369"/>
                  </a:lnTo>
                  <a:lnTo>
                    <a:pt x="44450" y="22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3"/>
            <p:cNvSpPr/>
            <p:nvPr>
              <p:custDataLst>
                <p:tags r:id="rId137"/>
              </p:custDataLst>
            </p:nvPr>
          </p:nvSpPr>
          <p:spPr>
            <a:xfrm>
              <a:off x="3213100" y="483699"/>
              <a:ext cx="82551" cy="135938"/>
            </a:xfrm>
            <a:custGeom>
              <a:avLst/>
              <a:gdLst/>
              <a:ahLst/>
              <a:cxnLst/>
              <a:rect l="0" t="0" r="0" b="0"/>
              <a:pathLst>
                <a:path w="82551" h="135938">
                  <a:moveTo>
                    <a:pt x="0" y="87801"/>
                  </a:moveTo>
                  <a:lnTo>
                    <a:pt x="0" y="87801"/>
                  </a:lnTo>
                  <a:lnTo>
                    <a:pt x="0" y="84143"/>
                  </a:lnTo>
                  <a:lnTo>
                    <a:pt x="0" y="85705"/>
                  </a:lnTo>
                  <a:lnTo>
                    <a:pt x="0" y="83809"/>
                  </a:lnTo>
                  <a:lnTo>
                    <a:pt x="3763" y="80617"/>
                  </a:lnTo>
                  <a:lnTo>
                    <a:pt x="17677" y="69449"/>
                  </a:lnTo>
                  <a:lnTo>
                    <a:pt x="43801" y="26662"/>
                  </a:lnTo>
                  <a:lnTo>
                    <a:pt x="47689" y="15708"/>
                  </a:lnTo>
                  <a:lnTo>
                    <a:pt x="47536" y="6135"/>
                  </a:lnTo>
                  <a:lnTo>
                    <a:pt x="46507" y="1607"/>
                  </a:lnTo>
                  <a:lnTo>
                    <a:pt x="43705" y="0"/>
                  </a:lnTo>
                  <a:lnTo>
                    <a:pt x="39720" y="339"/>
                  </a:lnTo>
                  <a:lnTo>
                    <a:pt x="34947" y="1976"/>
                  </a:lnTo>
                  <a:lnTo>
                    <a:pt x="27762" y="9440"/>
                  </a:lnTo>
                  <a:lnTo>
                    <a:pt x="11469" y="45575"/>
                  </a:lnTo>
                  <a:lnTo>
                    <a:pt x="7361" y="73162"/>
                  </a:lnTo>
                  <a:lnTo>
                    <a:pt x="9921" y="111956"/>
                  </a:lnTo>
                  <a:lnTo>
                    <a:pt x="15247" y="129609"/>
                  </a:lnTo>
                  <a:lnTo>
                    <a:pt x="17926" y="132606"/>
                  </a:lnTo>
                  <a:lnTo>
                    <a:pt x="24666" y="135937"/>
                  </a:lnTo>
                  <a:lnTo>
                    <a:pt x="82550" y="113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4"/>
            <p:cNvSpPr/>
            <p:nvPr>
              <p:custDataLst>
                <p:tags r:id="rId138"/>
              </p:custDataLst>
            </p:nvPr>
          </p:nvSpPr>
          <p:spPr>
            <a:xfrm>
              <a:off x="3282950" y="476250"/>
              <a:ext cx="127001" cy="192225"/>
            </a:xfrm>
            <a:custGeom>
              <a:avLst/>
              <a:gdLst/>
              <a:ahLst/>
              <a:cxnLst/>
              <a:rect l="0" t="0" r="0" b="0"/>
              <a:pathLst>
                <a:path w="127001" h="192225">
                  <a:moveTo>
                    <a:pt x="127000" y="0"/>
                  </a:moveTo>
                  <a:lnTo>
                    <a:pt x="127000" y="0"/>
                  </a:lnTo>
                  <a:lnTo>
                    <a:pt x="105952" y="0"/>
                  </a:lnTo>
                  <a:lnTo>
                    <a:pt x="96244" y="3763"/>
                  </a:lnTo>
                  <a:lnTo>
                    <a:pt x="78513" y="17677"/>
                  </a:lnTo>
                  <a:lnTo>
                    <a:pt x="73700" y="25730"/>
                  </a:lnTo>
                  <a:lnTo>
                    <a:pt x="72417" y="29854"/>
                  </a:lnTo>
                  <a:lnTo>
                    <a:pt x="73981" y="49141"/>
                  </a:lnTo>
                  <a:lnTo>
                    <a:pt x="82285" y="69358"/>
                  </a:lnTo>
                  <a:lnTo>
                    <a:pt x="108092" y="102440"/>
                  </a:lnTo>
                  <a:lnTo>
                    <a:pt x="112460" y="124270"/>
                  </a:lnTo>
                  <a:lnTo>
                    <a:pt x="107838" y="138487"/>
                  </a:lnTo>
                  <a:lnTo>
                    <a:pt x="87623" y="164860"/>
                  </a:lnTo>
                  <a:lnTo>
                    <a:pt x="59359" y="180708"/>
                  </a:lnTo>
                  <a:lnTo>
                    <a:pt x="23432" y="19222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5"/>
            <p:cNvSpPr/>
            <p:nvPr>
              <p:custDataLst>
                <p:tags r:id="rId139"/>
              </p:custDataLst>
            </p:nvPr>
          </p:nvSpPr>
          <p:spPr>
            <a:xfrm>
              <a:off x="1098550" y="831850"/>
              <a:ext cx="2393951" cy="190385"/>
            </a:xfrm>
            <a:custGeom>
              <a:avLst/>
              <a:gdLst/>
              <a:ahLst/>
              <a:cxnLst/>
              <a:rect l="0" t="0" r="0" b="0"/>
              <a:pathLst>
                <a:path w="2393951" h="190385">
                  <a:moveTo>
                    <a:pt x="0" y="184150"/>
                  </a:moveTo>
                  <a:lnTo>
                    <a:pt x="0" y="184150"/>
                  </a:lnTo>
                  <a:lnTo>
                    <a:pt x="18736" y="188514"/>
                  </a:lnTo>
                  <a:lnTo>
                    <a:pt x="55724" y="189911"/>
                  </a:lnTo>
                  <a:lnTo>
                    <a:pt x="102782" y="190384"/>
                  </a:lnTo>
                  <a:lnTo>
                    <a:pt x="143813" y="188584"/>
                  </a:lnTo>
                  <a:lnTo>
                    <a:pt x="189837" y="185464"/>
                  </a:lnTo>
                  <a:lnTo>
                    <a:pt x="221250" y="184028"/>
                  </a:lnTo>
                  <a:lnTo>
                    <a:pt x="256378" y="181038"/>
                  </a:lnTo>
                  <a:lnTo>
                    <a:pt x="295038" y="177358"/>
                  </a:lnTo>
                  <a:lnTo>
                    <a:pt x="336445" y="173370"/>
                  </a:lnTo>
                  <a:lnTo>
                    <a:pt x="380718" y="169246"/>
                  </a:lnTo>
                  <a:lnTo>
                    <a:pt x="428147" y="165061"/>
                  </a:lnTo>
                  <a:lnTo>
                    <a:pt x="452648" y="162957"/>
                  </a:lnTo>
                  <a:lnTo>
                    <a:pt x="478154" y="160144"/>
                  </a:lnTo>
                  <a:lnTo>
                    <a:pt x="504331" y="156857"/>
                  </a:lnTo>
                  <a:lnTo>
                    <a:pt x="530953" y="153255"/>
                  </a:lnTo>
                  <a:lnTo>
                    <a:pt x="558580" y="150148"/>
                  </a:lnTo>
                  <a:lnTo>
                    <a:pt x="586876" y="147371"/>
                  </a:lnTo>
                  <a:lnTo>
                    <a:pt x="615617" y="144814"/>
                  </a:lnTo>
                  <a:lnTo>
                    <a:pt x="644656" y="141698"/>
                  </a:lnTo>
                  <a:lnTo>
                    <a:pt x="673893" y="138210"/>
                  </a:lnTo>
                  <a:lnTo>
                    <a:pt x="703262" y="134473"/>
                  </a:lnTo>
                  <a:lnTo>
                    <a:pt x="734130" y="131277"/>
                  </a:lnTo>
                  <a:lnTo>
                    <a:pt x="765998" y="128440"/>
                  </a:lnTo>
                  <a:lnTo>
                    <a:pt x="798532" y="125843"/>
                  </a:lnTo>
                  <a:lnTo>
                    <a:pt x="831510" y="122701"/>
                  </a:lnTo>
                  <a:lnTo>
                    <a:pt x="864784" y="119195"/>
                  </a:lnTo>
                  <a:lnTo>
                    <a:pt x="898256" y="115447"/>
                  </a:lnTo>
                  <a:lnTo>
                    <a:pt x="932565" y="112242"/>
                  </a:lnTo>
                  <a:lnTo>
                    <a:pt x="967432" y="109400"/>
                  </a:lnTo>
                  <a:lnTo>
                    <a:pt x="1002672" y="106800"/>
                  </a:lnTo>
                  <a:lnTo>
                    <a:pt x="1037453" y="103656"/>
                  </a:lnTo>
                  <a:lnTo>
                    <a:pt x="1071930" y="100148"/>
                  </a:lnTo>
                  <a:lnTo>
                    <a:pt x="1106203" y="96399"/>
                  </a:lnTo>
                  <a:lnTo>
                    <a:pt x="1141046" y="93194"/>
                  </a:lnTo>
                  <a:lnTo>
                    <a:pt x="1176270" y="90351"/>
                  </a:lnTo>
                  <a:lnTo>
                    <a:pt x="1211747" y="87751"/>
                  </a:lnTo>
                  <a:lnTo>
                    <a:pt x="1247392" y="85312"/>
                  </a:lnTo>
                  <a:lnTo>
                    <a:pt x="1283150" y="82980"/>
                  </a:lnTo>
                  <a:lnTo>
                    <a:pt x="1318983" y="80720"/>
                  </a:lnTo>
                  <a:lnTo>
                    <a:pt x="1354867" y="78508"/>
                  </a:lnTo>
                  <a:lnTo>
                    <a:pt x="1390784" y="76327"/>
                  </a:lnTo>
                  <a:lnTo>
                    <a:pt x="1426722" y="74168"/>
                  </a:lnTo>
                  <a:lnTo>
                    <a:pt x="1461265" y="72023"/>
                  </a:lnTo>
                  <a:lnTo>
                    <a:pt x="1494877" y="69888"/>
                  </a:lnTo>
                  <a:lnTo>
                    <a:pt x="1527868" y="67758"/>
                  </a:lnTo>
                  <a:lnTo>
                    <a:pt x="1560445" y="65633"/>
                  </a:lnTo>
                  <a:lnTo>
                    <a:pt x="1592747" y="63511"/>
                  </a:lnTo>
                  <a:lnTo>
                    <a:pt x="1624865" y="61391"/>
                  </a:lnTo>
                  <a:lnTo>
                    <a:pt x="1656154" y="59977"/>
                  </a:lnTo>
                  <a:lnTo>
                    <a:pt x="1686891" y="59035"/>
                  </a:lnTo>
                  <a:lnTo>
                    <a:pt x="1717261" y="58406"/>
                  </a:lnTo>
                  <a:lnTo>
                    <a:pt x="1747385" y="57282"/>
                  </a:lnTo>
                  <a:lnTo>
                    <a:pt x="1777345" y="55827"/>
                  </a:lnTo>
                  <a:lnTo>
                    <a:pt x="1807197" y="54151"/>
                  </a:lnTo>
                  <a:lnTo>
                    <a:pt x="1835565" y="52329"/>
                  </a:lnTo>
                  <a:lnTo>
                    <a:pt x="1862943" y="50408"/>
                  </a:lnTo>
                  <a:lnTo>
                    <a:pt x="1889662" y="48422"/>
                  </a:lnTo>
                  <a:lnTo>
                    <a:pt x="1915941" y="47098"/>
                  </a:lnTo>
                  <a:lnTo>
                    <a:pt x="1941928" y="46215"/>
                  </a:lnTo>
                  <a:lnTo>
                    <a:pt x="1967719" y="45627"/>
                  </a:lnTo>
                  <a:lnTo>
                    <a:pt x="2013308" y="43092"/>
                  </a:lnTo>
                  <a:lnTo>
                    <a:pt x="2055443" y="40318"/>
                  </a:lnTo>
                  <a:lnTo>
                    <a:pt x="2097688" y="39086"/>
                  </a:lnTo>
                  <a:lnTo>
                    <a:pt x="2138100" y="36657"/>
                  </a:lnTo>
                  <a:lnTo>
                    <a:pt x="2176522" y="33931"/>
                  </a:lnTo>
                  <a:lnTo>
                    <a:pt x="2212413" y="32719"/>
                  </a:lnTo>
                  <a:lnTo>
                    <a:pt x="2245298" y="30299"/>
                  </a:lnTo>
                  <a:lnTo>
                    <a:pt x="2289698" y="24970"/>
                  </a:lnTo>
                  <a:lnTo>
                    <a:pt x="2393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57"/>
          <p:cNvGrpSpPr/>
          <p:nvPr/>
        </p:nvGrpSpPr>
        <p:grpSpPr>
          <a:xfrm>
            <a:off x="4075867" y="420073"/>
            <a:ext cx="1085671" cy="449878"/>
            <a:chOff x="4075867" y="420073"/>
            <a:chExt cx="1085671" cy="449878"/>
          </a:xfrm>
        </p:grpSpPr>
        <p:sp>
          <p:nvSpPr>
            <p:cNvPr id="21" name="SMARTInkShape-306"/>
            <p:cNvSpPr/>
            <p:nvPr>
              <p:custDataLst>
                <p:tags r:id="rId124"/>
              </p:custDataLst>
            </p:nvPr>
          </p:nvSpPr>
          <p:spPr>
            <a:xfrm>
              <a:off x="4075867" y="420073"/>
              <a:ext cx="134184" cy="386378"/>
            </a:xfrm>
            <a:custGeom>
              <a:avLst/>
              <a:gdLst/>
              <a:ahLst/>
              <a:cxnLst/>
              <a:rect l="0" t="0" r="0" b="0"/>
              <a:pathLst>
                <a:path w="134184" h="386378">
                  <a:moveTo>
                    <a:pt x="134183" y="30777"/>
                  </a:moveTo>
                  <a:lnTo>
                    <a:pt x="134183" y="30777"/>
                  </a:lnTo>
                  <a:lnTo>
                    <a:pt x="134183" y="15197"/>
                  </a:lnTo>
                  <a:lnTo>
                    <a:pt x="130420" y="5978"/>
                  </a:lnTo>
                  <a:lnTo>
                    <a:pt x="127441" y="1545"/>
                  </a:lnTo>
                  <a:lnTo>
                    <a:pt x="123338" y="0"/>
                  </a:lnTo>
                  <a:lnTo>
                    <a:pt x="113135" y="2046"/>
                  </a:lnTo>
                  <a:lnTo>
                    <a:pt x="81316" y="19928"/>
                  </a:lnTo>
                  <a:lnTo>
                    <a:pt x="45714" y="57751"/>
                  </a:lnTo>
                  <a:lnTo>
                    <a:pt x="26736" y="97305"/>
                  </a:lnTo>
                  <a:lnTo>
                    <a:pt x="13682" y="140800"/>
                  </a:lnTo>
                  <a:lnTo>
                    <a:pt x="5838" y="178454"/>
                  </a:lnTo>
                  <a:lnTo>
                    <a:pt x="0" y="218707"/>
                  </a:lnTo>
                  <a:lnTo>
                    <a:pt x="698" y="256353"/>
                  </a:lnTo>
                  <a:lnTo>
                    <a:pt x="7143" y="301755"/>
                  </a:lnTo>
                  <a:lnTo>
                    <a:pt x="13515" y="324073"/>
                  </a:lnTo>
                  <a:lnTo>
                    <a:pt x="32264" y="354354"/>
                  </a:lnTo>
                  <a:lnTo>
                    <a:pt x="70683" y="38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07"/>
            <p:cNvSpPr/>
            <p:nvPr>
              <p:custDataLst>
                <p:tags r:id="rId125"/>
              </p:custDataLst>
            </p:nvPr>
          </p:nvSpPr>
          <p:spPr>
            <a:xfrm>
              <a:off x="4343594" y="462208"/>
              <a:ext cx="158557" cy="325193"/>
            </a:xfrm>
            <a:custGeom>
              <a:avLst/>
              <a:gdLst/>
              <a:ahLst/>
              <a:cxnLst/>
              <a:rect l="0" t="0" r="0" b="0"/>
              <a:pathLst>
                <a:path w="158557" h="325193">
                  <a:moveTo>
                    <a:pt x="25206" y="90242"/>
                  </a:moveTo>
                  <a:lnTo>
                    <a:pt x="25206" y="90242"/>
                  </a:lnTo>
                  <a:lnTo>
                    <a:pt x="25206" y="86871"/>
                  </a:lnTo>
                  <a:lnTo>
                    <a:pt x="23324" y="83334"/>
                  </a:lnTo>
                  <a:lnTo>
                    <a:pt x="19739" y="78686"/>
                  </a:lnTo>
                  <a:lnTo>
                    <a:pt x="18907" y="122344"/>
                  </a:lnTo>
                  <a:lnTo>
                    <a:pt x="18866" y="164003"/>
                  </a:lnTo>
                  <a:lnTo>
                    <a:pt x="18858" y="209940"/>
                  </a:lnTo>
                  <a:lnTo>
                    <a:pt x="13787" y="248412"/>
                  </a:lnTo>
                  <a:lnTo>
                    <a:pt x="7872" y="288937"/>
                  </a:lnTo>
                  <a:lnTo>
                    <a:pt x="6213" y="302729"/>
                  </a:lnTo>
                  <a:lnTo>
                    <a:pt x="3124" y="311210"/>
                  </a:lnTo>
                  <a:lnTo>
                    <a:pt x="2018" y="311638"/>
                  </a:lnTo>
                  <a:lnTo>
                    <a:pt x="1281" y="309806"/>
                  </a:lnTo>
                  <a:lnTo>
                    <a:pt x="0" y="271399"/>
                  </a:lnTo>
                  <a:lnTo>
                    <a:pt x="569" y="236738"/>
                  </a:lnTo>
                  <a:lnTo>
                    <a:pt x="3203" y="202388"/>
                  </a:lnTo>
                  <a:lnTo>
                    <a:pt x="8652" y="156867"/>
                  </a:lnTo>
                  <a:lnTo>
                    <a:pt x="14735" y="116568"/>
                  </a:lnTo>
                  <a:lnTo>
                    <a:pt x="23817" y="70094"/>
                  </a:lnTo>
                  <a:lnTo>
                    <a:pt x="35772" y="26406"/>
                  </a:lnTo>
                  <a:lnTo>
                    <a:pt x="47386" y="4221"/>
                  </a:lnTo>
                  <a:lnTo>
                    <a:pt x="54810" y="439"/>
                  </a:lnTo>
                  <a:lnTo>
                    <a:pt x="74346" y="0"/>
                  </a:lnTo>
                  <a:lnTo>
                    <a:pt x="93378" y="12034"/>
                  </a:lnTo>
                  <a:lnTo>
                    <a:pt x="102404" y="21170"/>
                  </a:lnTo>
                  <a:lnTo>
                    <a:pt x="114314" y="44492"/>
                  </a:lnTo>
                  <a:lnTo>
                    <a:pt x="120549" y="70614"/>
                  </a:lnTo>
                  <a:lnTo>
                    <a:pt x="118802" y="116233"/>
                  </a:lnTo>
                  <a:lnTo>
                    <a:pt x="114077" y="132838"/>
                  </a:lnTo>
                  <a:lnTo>
                    <a:pt x="100221" y="155937"/>
                  </a:lnTo>
                  <a:lnTo>
                    <a:pt x="71503" y="180546"/>
                  </a:lnTo>
                  <a:lnTo>
                    <a:pt x="44411" y="191866"/>
                  </a:lnTo>
                  <a:lnTo>
                    <a:pt x="29979" y="193499"/>
                  </a:lnTo>
                  <a:lnTo>
                    <a:pt x="12586" y="192169"/>
                  </a:lnTo>
                  <a:lnTo>
                    <a:pt x="11148" y="192766"/>
                  </a:lnTo>
                  <a:lnTo>
                    <a:pt x="10895" y="193869"/>
                  </a:lnTo>
                  <a:lnTo>
                    <a:pt x="11432" y="195310"/>
                  </a:lnTo>
                  <a:lnTo>
                    <a:pt x="33277" y="212126"/>
                  </a:lnTo>
                  <a:lnTo>
                    <a:pt x="77547" y="239742"/>
                  </a:lnTo>
                  <a:lnTo>
                    <a:pt x="124305" y="285464"/>
                  </a:lnTo>
                  <a:lnTo>
                    <a:pt x="158556" y="325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08"/>
            <p:cNvSpPr/>
            <p:nvPr>
              <p:custDataLst>
                <p:tags r:id="rId126"/>
              </p:custDataLst>
            </p:nvPr>
          </p:nvSpPr>
          <p:spPr>
            <a:xfrm>
              <a:off x="4616450" y="469900"/>
              <a:ext cx="190501" cy="293107"/>
            </a:xfrm>
            <a:custGeom>
              <a:avLst/>
              <a:gdLst/>
              <a:ahLst/>
              <a:cxnLst/>
              <a:rect l="0" t="0" r="0" b="0"/>
              <a:pathLst>
                <a:path w="190501" h="293107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33631"/>
                  </a:lnTo>
                  <a:lnTo>
                    <a:pt x="11537" y="38231"/>
                  </a:lnTo>
                  <a:lnTo>
                    <a:pt x="26006" y="62193"/>
                  </a:lnTo>
                  <a:lnTo>
                    <a:pt x="42453" y="107221"/>
                  </a:lnTo>
                  <a:lnTo>
                    <a:pt x="55632" y="146925"/>
                  </a:lnTo>
                  <a:lnTo>
                    <a:pt x="71281" y="188251"/>
                  </a:lnTo>
                  <a:lnTo>
                    <a:pt x="89888" y="235211"/>
                  </a:lnTo>
                  <a:lnTo>
                    <a:pt x="94983" y="251999"/>
                  </a:lnTo>
                  <a:lnTo>
                    <a:pt x="117395" y="287485"/>
                  </a:lnTo>
                  <a:lnTo>
                    <a:pt x="122261" y="293106"/>
                  </a:lnTo>
                  <a:lnTo>
                    <a:pt x="124546" y="291360"/>
                  </a:lnTo>
                  <a:lnTo>
                    <a:pt x="135165" y="257564"/>
                  </a:lnTo>
                  <a:lnTo>
                    <a:pt x="146588" y="211312"/>
                  </a:lnTo>
                  <a:lnTo>
                    <a:pt x="157027" y="164916"/>
                  </a:lnTo>
                  <a:lnTo>
                    <a:pt x="166471" y="119420"/>
                  </a:lnTo>
                  <a:lnTo>
                    <a:pt x="174176" y="84120"/>
                  </a:lnTo>
                  <a:lnTo>
                    <a:pt x="185036" y="4185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09"/>
            <p:cNvSpPr/>
            <p:nvPr>
              <p:custDataLst>
                <p:tags r:id="rId127"/>
              </p:custDataLst>
            </p:nvPr>
          </p:nvSpPr>
          <p:spPr>
            <a:xfrm>
              <a:off x="4876121" y="617479"/>
              <a:ext cx="89580" cy="154342"/>
            </a:xfrm>
            <a:custGeom>
              <a:avLst/>
              <a:gdLst/>
              <a:ahLst/>
              <a:cxnLst/>
              <a:rect l="0" t="0" r="0" b="0"/>
              <a:pathLst>
                <a:path w="89580" h="154342">
                  <a:moveTo>
                    <a:pt x="89579" y="36571"/>
                  </a:moveTo>
                  <a:lnTo>
                    <a:pt x="89579" y="36571"/>
                  </a:lnTo>
                  <a:lnTo>
                    <a:pt x="80740" y="22265"/>
                  </a:lnTo>
                  <a:lnTo>
                    <a:pt x="63573" y="6212"/>
                  </a:lnTo>
                  <a:lnTo>
                    <a:pt x="59542" y="3632"/>
                  </a:lnTo>
                  <a:lnTo>
                    <a:pt x="40384" y="0"/>
                  </a:lnTo>
                  <a:lnTo>
                    <a:pt x="16834" y="2295"/>
                  </a:lnTo>
                  <a:lnTo>
                    <a:pt x="5978" y="7461"/>
                  </a:lnTo>
                  <a:lnTo>
                    <a:pt x="2094" y="10815"/>
                  </a:lnTo>
                  <a:lnTo>
                    <a:pt x="211" y="15167"/>
                  </a:lnTo>
                  <a:lnTo>
                    <a:pt x="0" y="25647"/>
                  </a:lnTo>
                  <a:lnTo>
                    <a:pt x="6022" y="35479"/>
                  </a:lnTo>
                  <a:lnTo>
                    <a:pt x="46716" y="74979"/>
                  </a:lnTo>
                  <a:lnTo>
                    <a:pt x="75695" y="106462"/>
                  </a:lnTo>
                  <a:lnTo>
                    <a:pt x="80323" y="112798"/>
                  </a:lnTo>
                  <a:lnTo>
                    <a:pt x="83583" y="125483"/>
                  </a:lnTo>
                  <a:lnTo>
                    <a:pt x="83465" y="131829"/>
                  </a:lnTo>
                  <a:lnTo>
                    <a:pt x="79571" y="142643"/>
                  </a:lnTo>
                  <a:lnTo>
                    <a:pt x="76557" y="147502"/>
                  </a:lnTo>
                  <a:lnTo>
                    <a:pt x="72430" y="150742"/>
                  </a:lnTo>
                  <a:lnTo>
                    <a:pt x="62202" y="154341"/>
                  </a:lnTo>
                  <a:lnTo>
                    <a:pt x="57216" y="153890"/>
                  </a:lnTo>
                  <a:lnTo>
                    <a:pt x="47914" y="149626"/>
                  </a:lnTo>
                  <a:lnTo>
                    <a:pt x="26079" y="11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10"/>
            <p:cNvSpPr/>
            <p:nvPr>
              <p:custDataLst>
                <p:tags r:id="rId128"/>
              </p:custDataLst>
            </p:nvPr>
          </p:nvSpPr>
          <p:spPr>
            <a:xfrm>
              <a:off x="5010150" y="450353"/>
              <a:ext cx="151388" cy="419598"/>
            </a:xfrm>
            <a:custGeom>
              <a:avLst/>
              <a:gdLst/>
              <a:ahLst/>
              <a:cxnLst/>
              <a:rect l="0" t="0" r="0" b="0"/>
              <a:pathLst>
                <a:path w="151388" h="419598">
                  <a:moveTo>
                    <a:pt x="0" y="13197"/>
                  </a:moveTo>
                  <a:lnTo>
                    <a:pt x="0" y="13197"/>
                  </a:lnTo>
                  <a:lnTo>
                    <a:pt x="16855" y="3084"/>
                  </a:lnTo>
                  <a:lnTo>
                    <a:pt x="32656" y="0"/>
                  </a:lnTo>
                  <a:lnTo>
                    <a:pt x="40821" y="166"/>
                  </a:lnTo>
                  <a:lnTo>
                    <a:pt x="75909" y="13883"/>
                  </a:lnTo>
                  <a:lnTo>
                    <a:pt x="97708" y="33728"/>
                  </a:lnTo>
                  <a:lnTo>
                    <a:pt x="120202" y="67023"/>
                  </a:lnTo>
                  <a:lnTo>
                    <a:pt x="135099" y="104169"/>
                  </a:lnTo>
                  <a:lnTo>
                    <a:pt x="144710" y="138296"/>
                  </a:lnTo>
                  <a:lnTo>
                    <a:pt x="148982" y="176982"/>
                  </a:lnTo>
                  <a:lnTo>
                    <a:pt x="151387" y="218202"/>
                  </a:lnTo>
                  <a:lnTo>
                    <a:pt x="148729" y="265145"/>
                  </a:lnTo>
                  <a:lnTo>
                    <a:pt x="140102" y="305786"/>
                  </a:lnTo>
                  <a:lnTo>
                    <a:pt x="128609" y="333429"/>
                  </a:lnTo>
                  <a:lnTo>
                    <a:pt x="94627" y="374824"/>
                  </a:lnTo>
                  <a:lnTo>
                    <a:pt x="81802" y="391231"/>
                  </a:lnTo>
                  <a:lnTo>
                    <a:pt x="25400" y="419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8"/>
          <p:cNvGrpSpPr/>
          <p:nvPr/>
        </p:nvGrpSpPr>
        <p:grpSpPr>
          <a:xfrm>
            <a:off x="1821858" y="1413154"/>
            <a:ext cx="648293" cy="201515"/>
            <a:chOff x="1821858" y="1413154"/>
            <a:chExt cx="648293" cy="201515"/>
          </a:xfrm>
        </p:grpSpPr>
        <p:sp>
          <p:nvSpPr>
            <p:cNvPr id="27" name="SMARTInkShape-311"/>
            <p:cNvSpPr/>
            <p:nvPr>
              <p:custDataLst>
                <p:tags r:id="rId120"/>
              </p:custDataLst>
            </p:nvPr>
          </p:nvSpPr>
          <p:spPr>
            <a:xfrm>
              <a:off x="1821858" y="1537922"/>
              <a:ext cx="127593" cy="76747"/>
            </a:xfrm>
            <a:custGeom>
              <a:avLst/>
              <a:gdLst/>
              <a:ahLst/>
              <a:cxnLst/>
              <a:rect l="0" t="0" r="0" b="0"/>
              <a:pathLst>
                <a:path w="127593" h="76747">
                  <a:moveTo>
                    <a:pt x="76792" y="17828"/>
                  </a:moveTo>
                  <a:lnTo>
                    <a:pt x="76792" y="17828"/>
                  </a:lnTo>
                  <a:lnTo>
                    <a:pt x="76792" y="14457"/>
                  </a:lnTo>
                  <a:lnTo>
                    <a:pt x="73029" y="10920"/>
                  </a:lnTo>
                  <a:lnTo>
                    <a:pt x="59115" y="2901"/>
                  </a:lnTo>
                  <a:lnTo>
                    <a:pt x="46938" y="0"/>
                  </a:lnTo>
                  <a:lnTo>
                    <a:pt x="31022" y="2511"/>
                  </a:lnTo>
                  <a:lnTo>
                    <a:pt x="16272" y="11095"/>
                  </a:lnTo>
                  <a:lnTo>
                    <a:pt x="2964" y="25946"/>
                  </a:lnTo>
                  <a:lnTo>
                    <a:pt x="0" y="39545"/>
                  </a:lnTo>
                  <a:lnTo>
                    <a:pt x="1740" y="53586"/>
                  </a:lnTo>
                  <a:lnTo>
                    <a:pt x="7217" y="64530"/>
                  </a:lnTo>
                  <a:lnTo>
                    <a:pt x="16236" y="72216"/>
                  </a:lnTo>
                  <a:lnTo>
                    <a:pt x="21605" y="75253"/>
                  </a:lnTo>
                  <a:lnTo>
                    <a:pt x="31333" y="76746"/>
                  </a:lnTo>
                  <a:lnTo>
                    <a:pt x="41066" y="74353"/>
                  </a:lnTo>
                  <a:lnTo>
                    <a:pt x="52447" y="68585"/>
                  </a:lnTo>
                  <a:lnTo>
                    <a:pt x="70754" y="50663"/>
                  </a:lnTo>
                  <a:lnTo>
                    <a:pt x="77636" y="39242"/>
                  </a:lnTo>
                  <a:lnTo>
                    <a:pt x="81511" y="24878"/>
                  </a:lnTo>
                  <a:lnTo>
                    <a:pt x="82820" y="14125"/>
                  </a:lnTo>
                  <a:lnTo>
                    <a:pt x="82927" y="13948"/>
                  </a:lnTo>
                  <a:lnTo>
                    <a:pt x="83829" y="26828"/>
                  </a:lnTo>
                  <a:lnTo>
                    <a:pt x="94677" y="49700"/>
                  </a:lnTo>
                  <a:lnTo>
                    <a:pt x="101439" y="56217"/>
                  </a:lnTo>
                  <a:lnTo>
                    <a:pt x="127592" y="6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2"/>
            <p:cNvSpPr/>
            <p:nvPr>
              <p:custDataLst>
                <p:tags r:id="rId121"/>
              </p:custDataLst>
            </p:nvPr>
          </p:nvSpPr>
          <p:spPr>
            <a:xfrm>
              <a:off x="2109083" y="1413154"/>
              <a:ext cx="18168" cy="199747"/>
            </a:xfrm>
            <a:custGeom>
              <a:avLst/>
              <a:gdLst/>
              <a:ahLst/>
              <a:cxnLst/>
              <a:rect l="0" t="0" r="0" b="0"/>
              <a:pathLst>
                <a:path w="18168" h="199747">
                  <a:moveTo>
                    <a:pt x="5467" y="15596"/>
                  </a:moveTo>
                  <a:lnTo>
                    <a:pt x="5467" y="15596"/>
                  </a:lnTo>
                  <a:lnTo>
                    <a:pt x="5467" y="6758"/>
                  </a:lnTo>
                  <a:lnTo>
                    <a:pt x="3585" y="2731"/>
                  </a:lnTo>
                  <a:lnTo>
                    <a:pt x="2096" y="669"/>
                  </a:lnTo>
                  <a:lnTo>
                    <a:pt x="1103" y="0"/>
                  </a:lnTo>
                  <a:lnTo>
                    <a:pt x="441" y="260"/>
                  </a:lnTo>
                  <a:lnTo>
                    <a:pt x="0" y="1139"/>
                  </a:lnTo>
                  <a:lnTo>
                    <a:pt x="6341" y="42473"/>
                  </a:lnTo>
                  <a:lnTo>
                    <a:pt x="14036" y="79220"/>
                  </a:lnTo>
                  <a:lnTo>
                    <a:pt x="16943" y="117233"/>
                  </a:lnTo>
                  <a:lnTo>
                    <a:pt x="17804" y="154601"/>
                  </a:lnTo>
                  <a:lnTo>
                    <a:pt x="18167" y="199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3"/>
            <p:cNvSpPr/>
            <p:nvPr>
              <p:custDataLst>
                <p:tags r:id="rId122"/>
              </p:custDataLst>
            </p:nvPr>
          </p:nvSpPr>
          <p:spPr>
            <a:xfrm>
              <a:off x="2153076" y="1475892"/>
              <a:ext cx="75775" cy="130659"/>
            </a:xfrm>
            <a:custGeom>
              <a:avLst/>
              <a:gdLst/>
              <a:ahLst/>
              <a:cxnLst/>
              <a:rect l="0" t="0" r="0" b="0"/>
              <a:pathLst>
                <a:path w="75775" h="130659">
                  <a:moveTo>
                    <a:pt x="63074" y="3658"/>
                  </a:moveTo>
                  <a:lnTo>
                    <a:pt x="63074" y="3658"/>
                  </a:lnTo>
                  <a:lnTo>
                    <a:pt x="66445" y="3658"/>
                  </a:lnTo>
                  <a:lnTo>
                    <a:pt x="67438" y="2952"/>
                  </a:lnTo>
                  <a:lnTo>
                    <a:pt x="68100" y="1776"/>
                  </a:lnTo>
                  <a:lnTo>
                    <a:pt x="68541" y="287"/>
                  </a:lnTo>
                  <a:lnTo>
                    <a:pt x="68835" y="0"/>
                  </a:lnTo>
                  <a:lnTo>
                    <a:pt x="69032" y="514"/>
                  </a:lnTo>
                  <a:lnTo>
                    <a:pt x="69162" y="1562"/>
                  </a:lnTo>
                  <a:lnTo>
                    <a:pt x="65975" y="9779"/>
                  </a:lnTo>
                  <a:lnTo>
                    <a:pt x="57872" y="20834"/>
                  </a:lnTo>
                  <a:lnTo>
                    <a:pt x="23599" y="52433"/>
                  </a:lnTo>
                  <a:lnTo>
                    <a:pt x="1013" y="66058"/>
                  </a:lnTo>
                  <a:lnTo>
                    <a:pt x="213" y="68550"/>
                  </a:lnTo>
                  <a:lnTo>
                    <a:pt x="0" y="70203"/>
                  </a:lnTo>
                  <a:lnTo>
                    <a:pt x="563" y="71305"/>
                  </a:lnTo>
                  <a:lnTo>
                    <a:pt x="1645" y="72039"/>
                  </a:lnTo>
                  <a:lnTo>
                    <a:pt x="3071" y="72529"/>
                  </a:lnTo>
                  <a:lnTo>
                    <a:pt x="11841" y="82748"/>
                  </a:lnTo>
                  <a:lnTo>
                    <a:pt x="38787" y="100711"/>
                  </a:lnTo>
                  <a:lnTo>
                    <a:pt x="75774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4"/>
            <p:cNvSpPr/>
            <p:nvPr>
              <p:custDataLst>
                <p:tags r:id="rId123"/>
              </p:custDataLst>
            </p:nvPr>
          </p:nvSpPr>
          <p:spPr>
            <a:xfrm>
              <a:off x="2351398" y="1520635"/>
              <a:ext cx="118753" cy="79566"/>
            </a:xfrm>
            <a:custGeom>
              <a:avLst/>
              <a:gdLst/>
              <a:ahLst/>
              <a:cxnLst/>
              <a:rect l="0" t="0" r="0" b="0"/>
              <a:pathLst>
                <a:path w="118753" h="79566">
                  <a:moveTo>
                    <a:pt x="36202" y="28765"/>
                  </a:moveTo>
                  <a:lnTo>
                    <a:pt x="36202" y="28765"/>
                  </a:lnTo>
                  <a:lnTo>
                    <a:pt x="32831" y="25394"/>
                  </a:lnTo>
                  <a:lnTo>
                    <a:pt x="33249" y="22990"/>
                  </a:lnTo>
                  <a:lnTo>
                    <a:pt x="42106" y="4848"/>
                  </a:lnTo>
                  <a:lnTo>
                    <a:pt x="38591" y="2143"/>
                  </a:lnTo>
                  <a:lnTo>
                    <a:pt x="35678" y="434"/>
                  </a:lnTo>
                  <a:lnTo>
                    <a:pt x="33030" y="0"/>
                  </a:lnTo>
                  <a:lnTo>
                    <a:pt x="30560" y="416"/>
                  </a:lnTo>
                  <a:lnTo>
                    <a:pt x="28207" y="1399"/>
                  </a:lnTo>
                  <a:lnTo>
                    <a:pt x="10634" y="17480"/>
                  </a:lnTo>
                  <a:lnTo>
                    <a:pt x="4142" y="26336"/>
                  </a:lnTo>
                  <a:lnTo>
                    <a:pt x="786" y="36858"/>
                  </a:lnTo>
                  <a:lnTo>
                    <a:pt x="0" y="47884"/>
                  </a:lnTo>
                  <a:lnTo>
                    <a:pt x="2003" y="57488"/>
                  </a:lnTo>
                  <a:lnTo>
                    <a:pt x="4231" y="60614"/>
                  </a:lnTo>
                  <a:lnTo>
                    <a:pt x="7126" y="62697"/>
                  </a:lnTo>
                  <a:lnTo>
                    <a:pt x="10468" y="64087"/>
                  </a:lnTo>
                  <a:lnTo>
                    <a:pt x="17944" y="63749"/>
                  </a:lnTo>
                  <a:lnTo>
                    <a:pt x="34242" y="57783"/>
                  </a:lnTo>
                  <a:lnTo>
                    <a:pt x="62317" y="37784"/>
                  </a:lnTo>
                  <a:lnTo>
                    <a:pt x="65447" y="33244"/>
                  </a:lnTo>
                  <a:lnTo>
                    <a:pt x="66988" y="33162"/>
                  </a:lnTo>
                  <a:lnTo>
                    <a:pt x="68720" y="34519"/>
                  </a:lnTo>
                  <a:lnTo>
                    <a:pt x="87032" y="62856"/>
                  </a:lnTo>
                  <a:lnTo>
                    <a:pt x="118752" y="7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59"/>
          <p:cNvGrpSpPr/>
          <p:nvPr/>
        </p:nvGrpSpPr>
        <p:grpSpPr>
          <a:xfrm>
            <a:off x="2931276" y="1391794"/>
            <a:ext cx="1177175" cy="258348"/>
            <a:chOff x="2931276" y="1391794"/>
            <a:chExt cx="1177175" cy="258348"/>
          </a:xfrm>
        </p:grpSpPr>
        <p:sp>
          <p:nvSpPr>
            <p:cNvPr id="32" name="SMARTInkShape-315"/>
            <p:cNvSpPr/>
            <p:nvPr>
              <p:custDataLst>
                <p:tags r:id="rId107"/>
              </p:custDataLst>
            </p:nvPr>
          </p:nvSpPr>
          <p:spPr>
            <a:xfrm>
              <a:off x="2931276" y="1441711"/>
              <a:ext cx="78222" cy="191362"/>
            </a:xfrm>
            <a:custGeom>
              <a:avLst/>
              <a:gdLst/>
              <a:ahLst/>
              <a:cxnLst/>
              <a:rect l="0" t="0" r="0" b="0"/>
              <a:pathLst>
                <a:path w="78222" h="191362">
                  <a:moveTo>
                    <a:pt x="65924" y="6089"/>
                  </a:moveTo>
                  <a:lnTo>
                    <a:pt x="65924" y="6089"/>
                  </a:lnTo>
                  <a:lnTo>
                    <a:pt x="62553" y="2718"/>
                  </a:lnTo>
                  <a:lnTo>
                    <a:pt x="57135" y="1063"/>
                  </a:lnTo>
                  <a:lnTo>
                    <a:pt x="42159" y="0"/>
                  </a:lnTo>
                  <a:lnTo>
                    <a:pt x="29798" y="3187"/>
                  </a:lnTo>
                  <a:lnTo>
                    <a:pt x="17199" y="11971"/>
                  </a:lnTo>
                  <a:lnTo>
                    <a:pt x="7899" y="26882"/>
                  </a:lnTo>
                  <a:lnTo>
                    <a:pt x="675" y="44705"/>
                  </a:lnTo>
                  <a:lnTo>
                    <a:pt x="0" y="55237"/>
                  </a:lnTo>
                  <a:lnTo>
                    <a:pt x="5469" y="72862"/>
                  </a:lnTo>
                  <a:lnTo>
                    <a:pt x="12950" y="86566"/>
                  </a:lnTo>
                  <a:lnTo>
                    <a:pt x="58494" y="128933"/>
                  </a:lnTo>
                  <a:lnTo>
                    <a:pt x="78019" y="150926"/>
                  </a:lnTo>
                  <a:lnTo>
                    <a:pt x="78221" y="155564"/>
                  </a:lnTo>
                  <a:lnTo>
                    <a:pt x="72800" y="166361"/>
                  </a:lnTo>
                  <a:lnTo>
                    <a:pt x="61219" y="180969"/>
                  </a:lnTo>
                  <a:lnTo>
                    <a:pt x="42109" y="190863"/>
                  </a:lnTo>
                  <a:lnTo>
                    <a:pt x="35936" y="191361"/>
                  </a:lnTo>
                  <a:lnTo>
                    <a:pt x="25315" y="188151"/>
                  </a:lnTo>
                  <a:lnTo>
                    <a:pt x="14773" y="181781"/>
                  </a:lnTo>
                  <a:lnTo>
                    <a:pt x="13479" y="178956"/>
                  </a:lnTo>
                  <a:lnTo>
                    <a:pt x="15124" y="164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16"/>
            <p:cNvSpPr/>
            <p:nvPr>
              <p:custDataLst>
                <p:tags r:id="rId108"/>
              </p:custDataLst>
            </p:nvPr>
          </p:nvSpPr>
          <p:spPr>
            <a:xfrm>
              <a:off x="3092450" y="1436244"/>
              <a:ext cx="44451" cy="177765"/>
            </a:xfrm>
            <a:custGeom>
              <a:avLst/>
              <a:gdLst/>
              <a:ahLst/>
              <a:cxnLst/>
              <a:rect l="0" t="0" r="0" b="0"/>
              <a:pathLst>
                <a:path w="44451" h="177765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6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3658" y="324"/>
                  </a:lnTo>
                  <a:lnTo>
                    <a:pt x="2096" y="2566"/>
                  </a:lnTo>
                  <a:lnTo>
                    <a:pt x="621" y="14537"/>
                  </a:lnTo>
                  <a:lnTo>
                    <a:pt x="5108" y="55632"/>
                  </a:lnTo>
                  <a:lnTo>
                    <a:pt x="5982" y="88821"/>
                  </a:lnTo>
                  <a:lnTo>
                    <a:pt x="8123" y="128759"/>
                  </a:lnTo>
                  <a:lnTo>
                    <a:pt x="13508" y="168755"/>
                  </a:lnTo>
                  <a:lnTo>
                    <a:pt x="19174" y="176202"/>
                  </a:lnTo>
                  <a:lnTo>
                    <a:pt x="22660" y="177764"/>
                  </a:lnTo>
                  <a:lnTo>
                    <a:pt x="30297" y="177619"/>
                  </a:lnTo>
                  <a:lnTo>
                    <a:pt x="33603" y="175887"/>
                  </a:lnTo>
                  <a:lnTo>
                    <a:pt x="44450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17"/>
            <p:cNvSpPr/>
            <p:nvPr>
              <p:custDataLst>
                <p:tags r:id="rId109"/>
              </p:custDataLst>
            </p:nvPr>
          </p:nvSpPr>
          <p:spPr>
            <a:xfrm>
              <a:off x="3068195" y="1524000"/>
              <a:ext cx="113156" cy="25401"/>
            </a:xfrm>
            <a:custGeom>
              <a:avLst/>
              <a:gdLst/>
              <a:ahLst/>
              <a:cxnLst/>
              <a:rect l="0" t="0" r="0" b="0"/>
              <a:pathLst>
                <a:path w="113156" h="25401">
                  <a:moveTo>
                    <a:pt x="11555" y="25400"/>
                  </a:moveTo>
                  <a:lnTo>
                    <a:pt x="11555" y="25400"/>
                  </a:lnTo>
                  <a:lnTo>
                    <a:pt x="0" y="25400"/>
                  </a:lnTo>
                  <a:lnTo>
                    <a:pt x="324" y="24694"/>
                  </a:lnTo>
                  <a:lnTo>
                    <a:pt x="2565" y="22029"/>
                  </a:lnTo>
                  <a:lnTo>
                    <a:pt x="7795" y="20374"/>
                  </a:lnTo>
                  <a:lnTo>
                    <a:pt x="44038" y="9791"/>
                  </a:lnTo>
                  <a:lnTo>
                    <a:pt x="113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18"/>
            <p:cNvSpPr/>
            <p:nvPr>
              <p:custDataLst>
                <p:tags r:id="rId110"/>
              </p:custDataLst>
            </p:nvPr>
          </p:nvSpPr>
          <p:spPr>
            <a:xfrm>
              <a:off x="3208945" y="1536700"/>
              <a:ext cx="62713" cy="76819"/>
            </a:xfrm>
            <a:custGeom>
              <a:avLst/>
              <a:gdLst/>
              <a:ahLst/>
              <a:cxnLst/>
              <a:rect l="0" t="0" r="0" b="0"/>
              <a:pathLst>
                <a:path w="62713" h="76819">
                  <a:moveTo>
                    <a:pt x="42255" y="0"/>
                  </a:moveTo>
                  <a:lnTo>
                    <a:pt x="42255" y="0"/>
                  </a:lnTo>
                  <a:lnTo>
                    <a:pt x="31320" y="0"/>
                  </a:lnTo>
                  <a:lnTo>
                    <a:pt x="20470" y="5070"/>
                  </a:lnTo>
                  <a:lnTo>
                    <a:pt x="15404" y="8838"/>
                  </a:lnTo>
                  <a:lnTo>
                    <a:pt x="2745" y="25735"/>
                  </a:lnTo>
                  <a:lnTo>
                    <a:pt x="0" y="32134"/>
                  </a:lnTo>
                  <a:lnTo>
                    <a:pt x="1826" y="46445"/>
                  </a:lnTo>
                  <a:lnTo>
                    <a:pt x="10207" y="60720"/>
                  </a:lnTo>
                  <a:lnTo>
                    <a:pt x="21627" y="73887"/>
                  </a:lnTo>
                  <a:lnTo>
                    <a:pt x="25681" y="76069"/>
                  </a:lnTo>
                  <a:lnTo>
                    <a:pt x="29795" y="76818"/>
                  </a:lnTo>
                  <a:lnTo>
                    <a:pt x="33948" y="76612"/>
                  </a:lnTo>
                  <a:lnTo>
                    <a:pt x="49906" y="69580"/>
                  </a:lnTo>
                  <a:lnTo>
                    <a:pt x="61298" y="61930"/>
                  </a:lnTo>
                  <a:lnTo>
                    <a:pt x="62712" y="58220"/>
                  </a:lnTo>
                  <a:lnTo>
                    <a:pt x="62401" y="48454"/>
                  </a:lnTo>
                  <a:lnTo>
                    <a:pt x="56148" y="38939"/>
                  </a:lnTo>
                  <a:lnTo>
                    <a:pt x="2955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19"/>
            <p:cNvSpPr/>
            <p:nvPr>
              <p:custDataLst>
                <p:tags r:id="rId111"/>
              </p:custDataLst>
            </p:nvPr>
          </p:nvSpPr>
          <p:spPr>
            <a:xfrm>
              <a:off x="3359847" y="1524262"/>
              <a:ext cx="43754" cy="115674"/>
            </a:xfrm>
            <a:custGeom>
              <a:avLst/>
              <a:gdLst/>
              <a:ahLst/>
              <a:cxnLst/>
              <a:rect l="0" t="0" r="0" b="0"/>
              <a:pathLst>
                <a:path w="43754" h="115674">
                  <a:moveTo>
                    <a:pt x="43753" y="6088"/>
                  </a:moveTo>
                  <a:lnTo>
                    <a:pt x="43753" y="6088"/>
                  </a:lnTo>
                  <a:lnTo>
                    <a:pt x="40382" y="6088"/>
                  </a:lnTo>
                  <a:lnTo>
                    <a:pt x="39389" y="5382"/>
                  </a:lnTo>
                  <a:lnTo>
                    <a:pt x="38727" y="4206"/>
                  </a:lnTo>
                  <a:lnTo>
                    <a:pt x="38286" y="2717"/>
                  </a:lnTo>
                  <a:lnTo>
                    <a:pt x="37286" y="1724"/>
                  </a:lnTo>
                  <a:lnTo>
                    <a:pt x="32013" y="0"/>
                  </a:lnTo>
                  <a:lnTo>
                    <a:pt x="24595" y="3186"/>
                  </a:lnTo>
                  <a:lnTo>
                    <a:pt x="13461" y="18712"/>
                  </a:lnTo>
                  <a:lnTo>
                    <a:pt x="4595" y="37816"/>
                  </a:lnTo>
                  <a:lnTo>
                    <a:pt x="0" y="79637"/>
                  </a:lnTo>
                  <a:lnTo>
                    <a:pt x="1391" y="98671"/>
                  </a:lnTo>
                  <a:lnTo>
                    <a:pt x="2811" y="103793"/>
                  </a:lnTo>
                  <a:lnTo>
                    <a:pt x="5875" y="107914"/>
                  </a:lnTo>
                  <a:lnTo>
                    <a:pt x="14924" y="114373"/>
                  </a:lnTo>
                  <a:lnTo>
                    <a:pt x="19595" y="115673"/>
                  </a:lnTo>
                  <a:lnTo>
                    <a:pt x="37403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0"/>
            <p:cNvSpPr/>
            <p:nvPr>
              <p:custDataLst>
                <p:tags r:id="rId112"/>
              </p:custDataLst>
            </p:nvPr>
          </p:nvSpPr>
          <p:spPr>
            <a:xfrm>
              <a:off x="3486160" y="1416933"/>
              <a:ext cx="63491" cy="215018"/>
            </a:xfrm>
            <a:custGeom>
              <a:avLst/>
              <a:gdLst/>
              <a:ahLst/>
              <a:cxnLst/>
              <a:rect l="0" t="0" r="0" b="0"/>
              <a:pathLst>
                <a:path w="63491" h="215018">
                  <a:moveTo>
                    <a:pt x="25390" y="5467"/>
                  </a:moveTo>
                  <a:lnTo>
                    <a:pt x="25390" y="5467"/>
                  </a:lnTo>
                  <a:lnTo>
                    <a:pt x="25390" y="0"/>
                  </a:lnTo>
                  <a:lnTo>
                    <a:pt x="8798" y="38834"/>
                  </a:lnTo>
                  <a:lnTo>
                    <a:pt x="1939" y="80236"/>
                  </a:lnTo>
                  <a:lnTo>
                    <a:pt x="567" y="117461"/>
                  </a:lnTo>
                  <a:lnTo>
                    <a:pt x="104" y="161645"/>
                  </a:lnTo>
                  <a:lnTo>
                    <a:pt x="0" y="197770"/>
                  </a:lnTo>
                  <a:lnTo>
                    <a:pt x="702" y="197875"/>
                  </a:lnTo>
                  <a:lnTo>
                    <a:pt x="6898" y="187903"/>
                  </a:lnTo>
                  <a:lnTo>
                    <a:pt x="17702" y="164566"/>
                  </a:lnTo>
                  <a:lnTo>
                    <a:pt x="24560" y="157787"/>
                  </a:lnTo>
                  <a:lnTo>
                    <a:pt x="30430" y="154304"/>
                  </a:lnTo>
                  <a:lnTo>
                    <a:pt x="32983" y="153375"/>
                  </a:lnTo>
                  <a:lnTo>
                    <a:pt x="35391" y="154167"/>
                  </a:lnTo>
                  <a:lnTo>
                    <a:pt x="39948" y="158809"/>
                  </a:lnTo>
                  <a:lnTo>
                    <a:pt x="46480" y="172728"/>
                  </a:lnTo>
                  <a:lnTo>
                    <a:pt x="6349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1"/>
            <p:cNvSpPr/>
            <p:nvPr>
              <p:custDataLst>
                <p:tags r:id="rId113"/>
              </p:custDataLst>
            </p:nvPr>
          </p:nvSpPr>
          <p:spPr>
            <a:xfrm>
              <a:off x="3595703" y="1540447"/>
              <a:ext cx="87298" cy="63511"/>
            </a:xfrm>
            <a:custGeom>
              <a:avLst/>
              <a:gdLst/>
              <a:ahLst/>
              <a:cxnLst/>
              <a:rect l="0" t="0" r="0" b="0"/>
              <a:pathLst>
                <a:path w="87298" h="63511">
                  <a:moveTo>
                    <a:pt x="30147" y="40703"/>
                  </a:moveTo>
                  <a:lnTo>
                    <a:pt x="30147" y="40703"/>
                  </a:lnTo>
                  <a:lnTo>
                    <a:pt x="35216" y="34928"/>
                  </a:lnTo>
                  <a:lnTo>
                    <a:pt x="38985" y="28494"/>
                  </a:lnTo>
                  <a:lnTo>
                    <a:pt x="39567" y="24802"/>
                  </a:lnTo>
                  <a:lnTo>
                    <a:pt x="37040" y="7948"/>
                  </a:lnTo>
                  <a:lnTo>
                    <a:pt x="35448" y="5461"/>
                  </a:lnTo>
                  <a:lnTo>
                    <a:pt x="29916" y="816"/>
                  </a:lnTo>
                  <a:lnTo>
                    <a:pt x="26465" y="0"/>
                  </a:lnTo>
                  <a:lnTo>
                    <a:pt x="18868" y="976"/>
                  </a:lnTo>
                  <a:lnTo>
                    <a:pt x="12669" y="5643"/>
                  </a:lnTo>
                  <a:lnTo>
                    <a:pt x="7562" y="13126"/>
                  </a:lnTo>
                  <a:lnTo>
                    <a:pt x="1426" y="29240"/>
                  </a:lnTo>
                  <a:lnTo>
                    <a:pt x="0" y="46714"/>
                  </a:lnTo>
                  <a:lnTo>
                    <a:pt x="2167" y="56545"/>
                  </a:lnTo>
                  <a:lnTo>
                    <a:pt x="3732" y="59731"/>
                  </a:lnTo>
                  <a:lnTo>
                    <a:pt x="5482" y="61855"/>
                  </a:lnTo>
                  <a:lnTo>
                    <a:pt x="7353" y="63271"/>
                  </a:lnTo>
                  <a:lnTo>
                    <a:pt x="9307" y="63510"/>
                  </a:lnTo>
                  <a:lnTo>
                    <a:pt x="13359" y="61893"/>
                  </a:lnTo>
                  <a:lnTo>
                    <a:pt x="33800" y="38230"/>
                  </a:lnTo>
                  <a:lnTo>
                    <a:pt x="38356" y="36076"/>
                  </a:lnTo>
                  <a:lnTo>
                    <a:pt x="39853" y="36207"/>
                  </a:lnTo>
                  <a:lnTo>
                    <a:pt x="40851" y="37000"/>
                  </a:lnTo>
                  <a:lnTo>
                    <a:pt x="44137" y="41487"/>
                  </a:lnTo>
                  <a:lnTo>
                    <a:pt x="62568" y="58498"/>
                  </a:lnTo>
                  <a:lnTo>
                    <a:pt x="66577" y="61033"/>
                  </a:lnTo>
                  <a:lnTo>
                    <a:pt x="70662" y="62017"/>
                  </a:lnTo>
                  <a:lnTo>
                    <a:pt x="87297" y="59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2"/>
            <p:cNvSpPr/>
            <p:nvPr>
              <p:custDataLst>
                <p:tags r:id="rId114"/>
              </p:custDataLst>
            </p:nvPr>
          </p:nvSpPr>
          <p:spPr>
            <a:xfrm>
              <a:off x="3727450" y="1517989"/>
              <a:ext cx="31751" cy="120312"/>
            </a:xfrm>
            <a:custGeom>
              <a:avLst/>
              <a:gdLst/>
              <a:ahLst/>
              <a:cxnLst/>
              <a:rect l="0" t="0" r="0" b="0"/>
              <a:pathLst>
                <a:path w="31751" h="120312">
                  <a:moveTo>
                    <a:pt x="31750" y="12361"/>
                  </a:moveTo>
                  <a:lnTo>
                    <a:pt x="31750" y="12361"/>
                  </a:lnTo>
                  <a:lnTo>
                    <a:pt x="31750" y="805"/>
                  </a:lnTo>
                  <a:lnTo>
                    <a:pt x="21637" y="0"/>
                  </a:lnTo>
                  <a:lnTo>
                    <a:pt x="17952" y="1298"/>
                  </a:lnTo>
                  <a:lnTo>
                    <a:pt x="4646" y="13996"/>
                  </a:lnTo>
                  <a:lnTo>
                    <a:pt x="3803" y="17685"/>
                  </a:lnTo>
                  <a:lnTo>
                    <a:pt x="5987" y="32283"/>
                  </a:lnTo>
                  <a:lnTo>
                    <a:pt x="15048" y="54530"/>
                  </a:lnTo>
                  <a:lnTo>
                    <a:pt x="28575" y="75839"/>
                  </a:lnTo>
                  <a:lnTo>
                    <a:pt x="31123" y="92790"/>
                  </a:lnTo>
                  <a:lnTo>
                    <a:pt x="27708" y="103140"/>
                  </a:lnTo>
                  <a:lnTo>
                    <a:pt x="24822" y="108864"/>
                  </a:lnTo>
                  <a:lnTo>
                    <a:pt x="21487" y="112679"/>
                  </a:lnTo>
                  <a:lnTo>
                    <a:pt x="0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3"/>
            <p:cNvSpPr/>
            <p:nvPr>
              <p:custDataLst>
                <p:tags r:id="rId115"/>
              </p:custDataLst>
            </p:nvPr>
          </p:nvSpPr>
          <p:spPr>
            <a:xfrm>
              <a:off x="3867576" y="1391794"/>
              <a:ext cx="37675" cy="258348"/>
            </a:xfrm>
            <a:custGeom>
              <a:avLst/>
              <a:gdLst/>
              <a:ahLst/>
              <a:cxnLst/>
              <a:rect l="0" t="0" r="0" b="0"/>
              <a:pathLst>
                <a:path w="37675" h="258348">
                  <a:moveTo>
                    <a:pt x="5924" y="11556"/>
                  </a:moveTo>
                  <a:lnTo>
                    <a:pt x="5924" y="11556"/>
                  </a:lnTo>
                  <a:lnTo>
                    <a:pt x="5924" y="8185"/>
                  </a:lnTo>
                  <a:lnTo>
                    <a:pt x="7805" y="4648"/>
                  </a:lnTo>
                  <a:lnTo>
                    <a:pt x="11391" y="0"/>
                  </a:lnTo>
                  <a:lnTo>
                    <a:pt x="11881" y="3127"/>
                  </a:lnTo>
                  <a:lnTo>
                    <a:pt x="10358" y="47853"/>
                  </a:lnTo>
                  <a:lnTo>
                    <a:pt x="7237" y="91690"/>
                  </a:lnTo>
                  <a:lnTo>
                    <a:pt x="4432" y="133372"/>
                  </a:lnTo>
                  <a:lnTo>
                    <a:pt x="1013" y="177002"/>
                  </a:lnTo>
                  <a:lnTo>
                    <a:pt x="0" y="217445"/>
                  </a:lnTo>
                  <a:lnTo>
                    <a:pt x="1582" y="246127"/>
                  </a:lnTo>
                  <a:lnTo>
                    <a:pt x="3029" y="252603"/>
                  </a:lnTo>
                  <a:lnTo>
                    <a:pt x="5405" y="256215"/>
                  </a:lnTo>
                  <a:lnTo>
                    <a:pt x="8400" y="257918"/>
                  </a:lnTo>
                  <a:lnTo>
                    <a:pt x="11808" y="258347"/>
                  </a:lnTo>
                  <a:lnTo>
                    <a:pt x="19358" y="255061"/>
                  </a:lnTo>
                  <a:lnTo>
                    <a:pt x="23347" y="252210"/>
                  </a:lnTo>
                  <a:lnTo>
                    <a:pt x="37674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4"/>
            <p:cNvSpPr/>
            <p:nvPr>
              <p:custDataLst>
                <p:tags r:id="rId116"/>
              </p:custDataLst>
            </p:nvPr>
          </p:nvSpPr>
          <p:spPr>
            <a:xfrm>
              <a:off x="3817910" y="1536700"/>
              <a:ext cx="100041" cy="38101"/>
            </a:xfrm>
            <a:custGeom>
              <a:avLst/>
              <a:gdLst/>
              <a:ahLst/>
              <a:cxnLst/>
              <a:rect l="0" t="0" r="0" b="0"/>
              <a:pathLst>
                <a:path w="100041" h="38101">
                  <a:moveTo>
                    <a:pt x="30190" y="38100"/>
                  </a:moveTo>
                  <a:lnTo>
                    <a:pt x="30190" y="38100"/>
                  </a:lnTo>
                  <a:lnTo>
                    <a:pt x="20051" y="37394"/>
                  </a:lnTo>
                  <a:lnTo>
                    <a:pt x="0" y="32012"/>
                  </a:lnTo>
                  <a:lnTo>
                    <a:pt x="30038" y="17969"/>
                  </a:lnTo>
                  <a:lnTo>
                    <a:pt x="1000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5"/>
            <p:cNvSpPr/>
            <p:nvPr>
              <p:custDataLst>
                <p:tags r:id="rId117"/>
              </p:custDataLst>
            </p:nvPr>
          </p:nvSpPr>
          <p:spPr>
            <a:xfrm>
              <a:off x="3949700" y="15684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0" y="0"/>
                  </a:moveTo>
                  <a:lnTo>
                    <a:pt x="0" y="0"/>
                  </a:lnTo>
                  <a:lnTo>
                    <a:pt x="12642" y="38778"/>
                  </a:lnTo>
                  <a:lnTo>
                    <a:pt x="14073" y="40669"/>
                  </a:lnTo>
                  <a:lnTo>
                    <a:pt x="190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6"/>
            <p:cNvSpPr/>
            <p:nvPr>
              <p:custDataLst>
                <p:tags r:id="rId118"/>
              </p:custDataLst>
            </p:nvPr>
          </p:nvSpPr>
          <p:spPr>
            <a:xfrm>
              <a:off x="3962400" y="1504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7"/>
            <p:cNvSpPr/>
            <p:nvPr>
              <p:custDataLst>
                <p:tags r:id="rId119"/>
              </p:custDataLst>
            </p:nvPr>
          </p:nvSpPr>
          <p:spPr>
            <a:xfrm>
              <a:off x="4028093" y="1524600"/>
              <a:ext cx="80358" cy="101971"/>
            </a:xfrm>
            <a:custGeom>
              <a:avLst/>
              <a:gdLst/>
              <a:ahLst/>
              <a:cxnLst/>
              <a:rect l="0" t="0" r="0" b="0"/>
              <a:pathLst>
                <a:path w="80358" h="101971">
                  <a:moveTo>
                    <a:pt x="48607" y="18450"/>
                  </a:moveTo>
                  <a:lnTo>
                    <a:pt x="48607" y="18450"/>
                  </a:lnTo>
                  <a:lnTo>
                    <a:pt x="41865" y="15079"/>
                  </a:lnTo>
                  <a:lnTo>
                    <a:pt x="36674" y="9661"/>
                  </a:lnTo>
                  <a:lnTo>
                    <a:pt x="30963" y="1427"/>
                  </a:lnTo>
                  <a:lnTo>
                    <a:pt x="26419" y="301"/>
                  </a:lnTo>
                  <a:lnTo>
                    <a:pt x="23231" y="0"/>
                  </a:lnTo>
                  <a:lnTo>
                    <a:pt x="20401" y="1211"/>
                  </a:lnTo>
                  <a:lnTo>
                    <a:pt x="15375" y="6320"/>
                  </a:lnTo>
                  <a:lnTo>
                    <a:pt x="2740" y="30531"/>
                  </a:lnTo>
                  <a:lnTo>
                    <a:pt x="0" y="43575"/>
                  </a:lnTo>
                  <a:lnTo>
                    <a:pt x="2544" y="58309"/>
                  </a:lnTo>
                  <a:lnTo>
                    <a:pt x="9085" y="73559"/>
                  </a:lnTo>
                  <a:lnTo>
                    <a:pt x="23962" y="92634"/>
                  </a:lnTo>
                  <a:lnTo>
                    <a:pt x="33185" y="100339"/>
                  </a:lnTo>
                  <a:lnTo>
                    <a:pt x="38326" y="101970"/>
                  </a:lnTo>
                  <a:lnTo>
                    <a:pt x="49682" y="101902"/>
                  </a:lnTo>
                  <a:lnTo>
                    <a:pt x="80357" y="8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60"/>
          <p:cNvGrpSpPr/>
          <p:nvPr/>
        </p:nvGrpSpPr>
        <p:grpSpPr>
          <a:xfrm>
            <a:off x="4451350" y="1428750"/>
            <a:ext cx="982987" cy="230302"/>
            <a:chOff x="4451350" y="1428750"/>
            <a:chExt cx="982987" cy="230302"/>
          </a:xfrm>
        </p:grpSpPr>
        <p:sp>
          <p:nvSpPr>
            <p:cNvPr id="46" name="SMARTInkShape-328"/>
            <p:cNvSpPr/>
            <p:nvPr>
              <p:custDataLst>
                <p:tags r:id="rId98"/>
              </p:custDataLst>
            </p:nvPr>
          </p:nvSpPr>
          <p:spPr>
            <a:xfrm>
              <a:off x="4451350" y="1428750"/>
              <a:ext cx="134106" cy="195342"/>
            </a:xfrm>
            <a:custGeom>
              <a:avLst/>
              <a:gdLst/>
              <a:ahLst/>
              <a:cxnLst/>
              <a:rect l="0" t="0" r="0" b="0"/>
              <a:pathLst>
                <a:path w="134106" h="195342">
                  <a:moveTo>
                    <a:pt x="0" y="38100"/>
                  </a:moveTo>
                  <a:lnTo>
                    <a:pt x="0" y="38100"/>
                  </a:lnTo>
                  <a:lnTo>
                    <a:pt x="705" y="44581"/>
                  </a:lnTo>
                  <a:lnTo>
                    <a:pt x="11537" y="86908"/>
                  </a:lnTo>
                  <a:lnTo>
                    <a:pt x="26006" y="127443"/>
                  </a:lnTo>
                  <a:lnTo>
                    <a:pt x="45827" y="171698"/>
                  </a:lnTo>
                  <a:lnTo>
                    <a:pt x="58284" y="193528"/>
                  </a:lnTo>
                  <a:lnTo>
                    <a:pt x="61434" y="195341"/>
                  </a:lnTo>
                  <a:lnTo>
                    <a:pt x="64945" y="195138"/>
                  </a:lnTo>
                  <a:lnTo>
                    <a:pt x="68696" y="193592"/>
                  </a:lnTo>
                  <a:lnTo>
                    <a:pt x="76628" y="184348"/>
                  </a:lnTo>
                  <a:lnTo>
                    <a:pt x="96717" y="139334"/>
                  </a:lnTo>
                  <a:lnTo>
                    <a:pt x="109285" y="99725"/>
                  </a:lnTo>
                  <a:lnTo>
                    <a:pt x="121776" y="55447"/>
                  </a:lnTo>
                  <a:lnTo>
                    <a:pt x="133990" y="21954"/>
                  </a:lnTo>
                  <a:lnTo>
                    <a:pt x="134105" y="7641"/>
                  </a:lnTo>
                  <a:lnTo>
                    <a:pt x="133148" y="368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9"/>
            <p:cNvSpPr/>
            <p:nvPr>
              <p:custDataLst>
                <p:tags r:id="rId99"/>
              </p:custDataLst>
            </p:nvPr>
          </p:nvSpPr>
          <p:spPr>
            <a:xfrm>
              <a:off x="4644270" y="1550622"/>
              <a:ext cx="99181" cy="78578"/>
            </a:xfrm>
            <a:custGeom>
              <a:avLst/>
              <a:gdLst/>
              <a:ahLst/>
              <a:cxnLst/>
              <a:rect l="0" t="0" r="0" b="0"/>
              <a:pathLst>
                <a:path w="99181" h="78578">
                  <a:moveTo>
                    <a:pt x="61080" y="17828"/>
                  </a:moveTo>
                  <a:lnTo>
                    <a:pt x="61080" y="17828"/>
                  </a:lnTo>
                  <a:lnTo>
                    <a:pt x="55613" y="17828"/>
                  </a:lnTo>
                  <a:lnTo>
                    <a:pt x="55318" y="17122"/>
                  </a:lnTo>
                  <a:lnTo>
                    <a:pt x="54991" y="14457"/>
                  </a:lnTo>
                  <a:lnTo>
                    <a:pt x="52965" y="10920"/>
                  </a:lnTo>
                  <a:lnTo>
                    <a:pt x="45915" y="2901"/>
                  </a:lnTo>
                  <a:lnTo>
                    <a:pt x="39993" y="610"/>
                  </a:lnTo>
                  <a:lnTo>
                    <a:pt x="36439" y="0"/>
                  </a:lnTo>
                  <a:lnTo>
                    <a:pt x="30608" y="1202"/>
                  </a:lnTo>
                  <a:lnTo>
                    <a:pt x="28065" y="2511"/>
                  </a:lnTo>
                  <a:lnTo>
                    <a:pt x="17745" y="14466"/>
                  </a:lnTo>
                  <a:lnTo>
                    <a:pt x="3027" y="45490"/>
                  </a:lnTo>
                  <a:lnTo>
                    <a:pt x="0" y="57404"/>
                  </a:lnTo>
                  <a:lnTo>
                    <a:pt x="537" y="67403"/>
                  </a:lnTo>
                  <a:lnTo>
                    <a:pt x="1668" y="72044"/>
                  </a:lnTo>
                  <a:lnTo>
                    <a:pt x="3833" y="75139"/>
                  </a:lnTo>
                  <a:lnTo>
                    <a:pt x="6688" y="77202"/>
                  </a:lnTo>
                  <a:lnTo>
                    <a:pt x="10002" y="78577"/>
                  </a:lnTo>
                  <a:lnTo>
                    <a:pt x="14327" y="77377"/>
                  </a:lnTo>
                  <a:lnTo>
                    <a:pt x="42563" y="54572"/>
                  </a:lnTo>
                  <a:lnTo>
                    <a:pt x="56690" y="36035"/>
                  </a:lnTo>
                  <a:lnTo>
                    <a:pt x="59779" y="28710"/>
                  </a:lnTo>
                  <a:lnTo>
                    <a:pt x="60213" y="28611"/>
                  </a:lnTo>
                  <a:lnTo>
                    <a:pt x="60502" y="29250"/>
                  </a:lnTo>
                  <a:lnTo>
                    <a:pt x="66036" y="36756"/>
                  </a:lnTo>
                  <a:lnTo>
                    <a:pt x="75992" y="56356"/>
                  </a:lnTo>
                  <a:lnTo>
                    <a:pt x="99180" y="68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30"/>
            <p:cNvSpPr/>
            <p:nvPr>
              <p:custDataLst>
                <p:tags r:id="rId100"/>
              </p:custDataLst>
            </p:nvPr>
          </p:nvSpPr>
          <p:spPr>
            <a:xfrm>
              <a:off x="4800600" y="1530350"/>
              <a:ext cx="57151" cy="109533"/>
            </a:xfrm>
            <a:custGeom>
              <a:avLst/>
              <a:gdLst/>
              <a:ahLst/>
              <a:cxnLst/>
              <a:rect l="0" t="0" r="0" b="0"/>
              <a:pathLst>
                <a:path w="57151" h="109533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5147"/>
                  </a:lnTo>
                  <a:lnTo>
                    <a:pt x="21662" y="50634"/>
                  </a:lnTo>
                  <a:lnTo>
                    <a:pt x="39028" y="79018"/>
                  </a:lnTo>
                  <a:lnTo>
                    <a:pt x="42843" y="96085"/>
                  </a:lnTo>
                  <a:lnTo>
                    <a:pt x="41854" y="104558"/>
                  </a:lnTo>
                  <a:lnTo>
                    <a:pt x="40603" y="107805"/>
                  </a:lnTo>
                  <a:lnTo>
                    <a:pt x="38357" y="109265"/>
                  </a:lnTo>
                  <a:lnTo>
                    <a:pt x="35449" y="109532"/>
                  </a:lnTo>
                  <a:lnTo>
                    <a:pt x="32100" y="109005"/>
                  </a:lnTo>
                  <a:lnTo>
                    <a:pt x="24615" y="100893"/>
                  </a:lnTo>
                  <a:lnTo>
                    <a:pt x="17995" y="87880"/>
                  </a:lnTo>
                  <a:lnTo>
                    <a:pt x="15053" y="72689"/>
                  </a:lnTo>
                  <a:lnTo>
                    <a:pt x="17509" y="56530"/>
                  </a:lnTo>
                  <a:lnTo>
                    <a:pt x="28706" y="3156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1"/>
            <p:cNvSpPr/>
            <p:nvPr>
              <p:custDataLst>
                <p:tags r:id="rId101"/>
              </p:custDataLst>
            </p:nvPr>
          </p:nvSpPr>
          <p:spPr>
            <a:xfrm>
              <a:off x="4914900" y="15684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706"/>
                  </a:lnTo>
                  <a:lnTo>
                    <a:pt x="932" y="6907"/>
                  </a:lnTo>
                  <a:lnTo>
                    <a:pt x="621" y="8838"/>
                  </a:lnTo>
                  <a:lnTo>
                    <a:pt x="6503" y="33431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2"/>
            <p:cNvSpPr/>
            <p:nvPr>
              <p:custDataLst>
                <p:tags r:id="rId102"/>
              </p:custDataLst>
            </p:nvPr>
          </p:nvSpPr>
          <p:spPr>
            <a:xfrm>
              <a:off x="4921250" y="1475883"/>
              <a:ext cx="6351" cy="48118"/>
            </a:xfrm>
            <a:custGeom>
              <a:avLst/>
              <a:gdLst/>
              <a:ahLst/>
              <a:cxnLst/>
              <a:rect l="0" t="0" r="0" b="0"/>
              <a:pathLst>
                <a:path w="6351" h="48118">
                  <a:moveTo>
                    <a:pt x="6350" y="48117"/>
                  </a:moveTo>
                  <a:lnTo>
                    <a:pt x="6350" y="48117"/>
                  </a:lnTo>
                  <a:lnTo>
                    <a:pt x="392" y="1767"/>
                  </a:lnTo>
                  <a:lnTo>
                    <a:pt x="174" y="0"/>
                  </a:lnTo>
                  <a:lnTo>
                    <a:pt x="0" y="3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3"/>
            <p:cNvSpPr/>
            <p:nvPr>
              <p:custDataLst>
                <p:tags r:id="rId103"/>
              </p:custDataLst>
            </p:nvPr>
          </p:nvSpPr>
          <p:spPr>
            <a:xfrm>
              <a:off x="4979752" y="1559045"/>
              <a:ext cx="93899" cy="67498"/>
            </a:xfrm>
            <a:custGeom>
              <a:avLst/>
              <a:gdLst/>
              <a:ahLst/>
              <a:cxnLst/>
              <a:rect l="0" t="0" r="0" b="0"/>
              <a:pathLst>
                <a:path w="93899" h="67498">
                  <a:moveTo>
                    <a:pt x="49448" y="15755"/>
                  </a:moveTo>
                  <a:lnTo>
                    <a:pt x="49448" y="15755"/>
                  </a:lnTo>
                  <a:lnTo>
                    <a:pt x="49448" y="12384"/>
                  </a:lnTo>
                  <a:lnTo>
                    <a:pt x="48742" y="11391"/>
                  </a:lnTo>
                  <a:lnTo>
                    <a:pt x="47567" y="10729"/>
                  </a:lnTo>
                  <a:lnTo>
                    <a:pt x="43981" y="9667"/>
                  </a:lnTo>
                  <a:lnTo>
                    <a:pt x="43490" y="7640"/>
                  </a:lnTo>
                  <a:lnTo>
                    <a:pt x="43359" y="6111"/>
                  </a:lnTo>
                  <a:lnTo>
                    <a:pt x="41333" y="2532"/>
                  </a:lnTo>
                  <a:lnTo>
                    <a:pt x="39804" y="590"/>
                  </a:lnTo>
                  <a:lnTo>
                    <a:pt x="37374" y="0"/>
                  </a:lnTo>
                  <a:lnTo>
                    <a:pt x="30912" y="1227"/>
                  </a:lnTo>
                  <a:lnTo>
                    <a:pt x="19340" y="9255"/>
                  </a:lnTo>
                  <a:lnTo>
                    <a:pt x="10345" y="20571"/>
                  </a:lnTo>
                  <a:lnTo>
                    <a:pt x="1690" y="45765"/>
                  </a:lnTo>
                  <a:lnTo>
                    <a:pt x="0" y="56374"/>
                  </a:lnTo>
                  <a:lnTo>
                    <a:pt x="960" y="60473"/>
                  </a:lnTo>
                  <a:lnTo>
                    <a:pt x="5790" y="66909"/>
                  </a:lnTo>
                  <a:lnTo>
                    <a:pt x="9054" y="67497"/>
                  </a:lnTo>
                  <a:lnTo>
                    <a:pt x="12641" y="66477"/>
                  </a:lnTo>
                  <a:lnTo>
                    <a:pt x="31979" y="55256"/>
                  </a:lnTo>
                  <a:lnTo>
                    <a:pt x="44455" y="42477"/>
                  </a:lnTo>
                  <a:lnTo>
                    <a:pt x="50757" y="38920"/>
                  </a:lnTo>
                  <a:lnTo>
                    <a:pt x="52437" y="38960"/>
                  </a:lnTo>
                  <a:lnTo>
                    <a:pt x="53557" y="39692"/>
                  </a:lnTo>
                  <a:lnTo>
                    <a:pt x="54304" y="40885"/>
                  </a:lnTo>
                  <a:lnTo>
                    <a:pt x="56061" y="45935"/>
                  </a:lnTo>
                  <a:lnTo>
                    <a:pt x="64578" y="56044"/>
                  </a:lnTo>
                  <a:lnTo>
                    <a:pt x="68002" y="56725"/>
                  </a:lnTo>
                  <a:lnTo>
                    <a:pt x="77449" y="55601"/>
                  </a:lnTo>
                  <a:lnTo>
                    <a:pt x="93898" y="47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4"/>
            <p:cNvSpPr/>
            <p:nvPr>
              <p:custDataLst>
                <p:tags r:id="rId104"/>
              </p:custDataLst>
            </p:nvPr>
          </p:nvSpPr>
          <p:spPr>
            <a:xfrm>
              <a:off x="5113096" y="1448944"/>
              <a:ext cx="60579" cy="210108"/>
            </a:xfrm>
            <a:custGeom>
              <a:avLst/>
              <a:gdLst/>
              <a:ahLst/>
              <a:cxnLst/>
              <a:rect l="0" t="0" r="0" b="0"/>
              <a:pathLst>
                <a:path w="60579" h="210108">
                  <a:moveTo>
                    <a:pt x="11354" y="11556"/>
                  </a:moveTo>
                  <a:lnTo>
                    <a:pt x="11354" y="11556"/>
                  </a:lnTo>
                  <a:lnTo>
                    <a:pt x="11354" y="2717"/>
                  </a:lnTo>
                  <a:lnTo>
                    <a:pt x="10648" y="1430"/>
                  </a:lnTo>
                  <a:lnTo>
                    <a:pt x="9473" y="572"/>
                  </a:lnTo>
                  <a:lnTo>
                    <a:pt x="7983" y="0"/>
                  </a:lnTo>
                  <a:lnTo>
                    <a:pt x="6990" y="2441"/>
                  </a:lnTo>
                  <a:lnTo>
                    <a:pt x="1894" y="44423"/>
                  </a:lnTo>
                  <a:lnTo>
                    <a:pt x="0" y="91374"/>
                  </a:lnTo>
                  <a:lnTo>
                    <a:pt x="3208" y="133827"/>
                  </a:lnTo>
                  <a:lnTo>
                    <a:pt x="4768" y="177200"/>
                  </a:lnTo>
                  <a:lnTo>
                    <a:pt x="4934" y="189125"/>
                  </a:lnTo>
                  <a:lnTo>
                    <a:pt x="5662" y="190613"/>
                  </a:lnTo>
                  <a:lnTo>
                    <a:pt x="6854" y="190900"/>
                  </a:lnTo>
                  <a:lnTo>
                    <a:pt x="8354" y="190385"/>
                  </a:lnTo>
                  <a:lnTo>
                    <a:pt x="32139" y="145255"/>
                  </a:lnTo>
                  <a:lnTo>
                    <a:pt x="43226" y="128233"/>
                  </a:lnTo>
                  <a:lnTo>
                    <a:pt x="46008" y="126029"/>
                  </a:lnTo>
                  <a:lnTo>
                    <a:pt x="48567" y="125266"/>
                  </a:lnTo>
                  <a:lnTo>
                    <a:pt x="50979" y="125463"/>
                  </a:lnTo>
                  <a:lnTo>
                    <a:pt x="55541" y="127563"/>
                  </a:lnTo>
                  <a:lnTo>
                    <a:pt x="57746" y="129110"/>
                  </a:lnTo>
                  <a:lnTo>
                    <a:pt x="60195" y="136475"/>
                  </a:lnTo>
                  <a:lnTo>
                    <a:pt x="60578" y="147509"/>
                  </a:lnTo>
                  <a:lnTo>
                    <a:pt x="53201" y="182373"/>
                  </a:lnTo>
                  <a:lnTo>
                    <a:pt x="43822" y="198497"/>
                  </a:lnTo>
                  <a:lnTo>
                    <a:pt x="32106" y="208841"/>
                  </a:lnTo>
                  <a:lnTo>
                    <a:pt x="28010" y="210107"/>
                  </a:lnTo>
                  <a:lnTo>
                    <a:pt x="19698" y="209632"/>
                  </a:lnTo>
                  <a:lnTo>
                    <a:pt x="16211" y="207107"/>
                  </a:lnTo>
                  <a:lnTo>
                    <a:pt x="10455" y="198656"/>
                  </a:lnTo>
                  <a:lnTo>
                    <a:pt x="11354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5"/>
            <p:cNvSpPr/>
            <p:nvPr>
              <p:custDataLst>
                <p:tags r:id="rId105"/>
              </p:custDataLst>
            </p:nvPr>
          </p:nvSpPr>
          <p:spPr>
            <a:xfrm>
              <a:off x="5207000" y="1455633"/>
              <a:ext cx="31751" cy="176318"/>
            </a:xfrm>
            <a:custGeom>
              <a:avLst/>
              <a:gdLst/>
              <a:ahLst/>
              <a:cxnLst/>
              <a:rect l="0" t="0" r="0" b="0"/>
              <a:pathLst>
                <a:path w="31751" h="176318">
                  <a:moveTo>
                    <a:pt x="0" y="23917"/>
                  </a:moveTo>
                  <a:lnTo>
                    <a:pt x="0" y="23917"/>
                  </a:lnTo>
                  <a:lnTo>
                    <a:pt x="13814" y="15128"/>
                  </a:lnTo>
                  <a:lnTo>
                    <a:pt x="30190" y="0"/>
                  </a:lnTo>
                  <a:lnTo>
                    <a:pt x="31056" y="4821"/>
                  </a:lnTo>
                  <a:lnTo>
                    <a:pt x="27294" y="42647"/>
                  </a:lnTo>
                  <a:lnTo>
                    <a:pt x="25774" y="89732"/>
                  </a:lnTo>
                  <a:lnTo>
                    <a:pt x="25474" y="133579"/>
                  </a:lnTo>
                  <a:lnTo>
                    <a:pt x="31750" y="17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6"/>
            <p:cNvSpPr/>
            <p:nvPr>
              <p:custDataLst>
                <p:tags r:id="rId106"/>
              </p:custDataLst>
            </p:nvPr>
          </p:nvSpPr>
          <p:spPr>
            <a:xfrm>
              <a:off x="5279522" y="1526834"/>
              <a:ext cx="154815" cy="130517"/>
            </a:xfrm>
            <a:custGeom>
              <a:avLst/>
              <a:gdLst/>
              <a:ahLst/>
              <a:cxnLst/>
              <a:rect l="0" t="0" r="0" b="0"/>
              <a:pathLst>
                <a:path w="154815" h="130517">
                  <a:moveTo>
                    <a:pt x="29078" y="54316"/>
                  </a:moveTo>
                  <a:lnTo>
                    <a:pt x="29078" y="54316"/>
                  </a:lnTo>
                  <a:lnTo>
                    <a:pt x="32449" y="54316"/>
                  </a:lnTo>
                  <a:lnTo>
                    <a:pt x="32736" y="53610"/>
                  </a:lnTo>
                  <a:lnTo>
                    <a:pt x="31174" y="50945"/>
                  </a:lnTo>
                  <a:lnTo>
                    <a:pt x="26246" y="49290"/>
                  </a:lnTo>
                  <a:lnTo>
                    <a:pt x="18327" y="48228"/>
                  </a:lnTo>
                  <a:lnTo>
                    <a:pt x="18383" y="48846"/>
                  </a:lnTo>
                  <a:lnTo>
                    <a:pt x="20327" y="51415"/>
                  </a:lnTo>
                  <a:lnTo>
                    <a:pt x="23542" y="53026"/>
                  </a:lnTo>
                  <a:lnTo>
                    <a:pt x="31355" y="54061"/>
                  </a:lnTo>
                  <a:lnTo>
                    <a:pt x="40964" y="50870"/>
                  </a:lnTo>
                  <a:lnTo>
                    <a:pt x="43352" y="49196"/>
                  </a:lnTo>
                  <a:lnTo>
                    <a:pt x="46005" y="45455"/>
                  </a:lnTo>
                  <a:lnTo>
                    <a:pt x="47499" y="36011"/>
                  </a:lnTo>
                  <a:lnTo>
                    <a:pt x="46297" y="33646"/>
                  </a:lnTo>
                  <a:lnTo>
                    <a:pt x="44086" y="32069"/>
                  </a:lnTo>
                  <a:lnTo>
                    <a:pt x="41200" y="31018"/>
                  </a:lnTo>
                  <a:lnTo>
                    <a:pt x="38570" y="31023"/>
                  </a:lnTo>
                  <a:lnTo>
                    <a:pt x="33767" y="32910"/>
                  </a:lnTo>
                  <a:lnTo>
                    <a:pt x="20355" y="41310"/>
                  </a:lnTo>
                  <a:lnTo>
                    <a:pt x="6346" y="62849"/>
                  </a:lnTo>
                  <a:lnTo>
                    <a:pt x="0" y="81460"/>
                  </a:lnTo>
                  <a:lnTo>
                    <a:pt x="1491" y="99283"/>
                  </a:lnTo>
                  <a:lnTo>
                    <a:pt x="4587" y="106051"/>
                  </a:lnTo>
                  <a:lnTo>
                    <a:pt x="6401" y="107856"/>
                  </a:lnTo>
                  <a:lnTo>
                    <a:pt x="22437" y="110396"/>
                  </a:lnTo>
                  <a:lnTo>
                    <a:pt x="48434" y="101036"/>
                  </a:lnTo>
                  <a:lnTo>
                    <a:pt x="95484" y="72829"/>
                  </a:lnTo>
                  <a:lnTo>
                    <a:pt x="137709" y="39819"/>
                  </a:lnTo>
                  <a:lnTo>
                    <a:pt x="144386" y="28117"/>
                  </a:lnTo>
                  <a:lnTo>
                    <a:pt x="148673" y="6729"/>
                  </a:lnTo>
                  <a:lnTo>
                    <a:pt x="148319" y="3541"/>
                  </a:lnTo>
                  <a:lnTo>
                    <a:pt x="147377" y="1416"/>
                  </a:lnTo>
                  <a:lnTo>
                    <a:pt x="146044" y="0"/>
                  </a:lnTo>
                  <a:lnTo>
                    <a:pt x="143745" y="466"/>
                  </a:lnTo>
                  <a:lnTo>
                    <a:pt x="137426" y="4748"/>
                  </a:lnTo>
                  <a:lnTo>
                    <a:pt x="129306" y="15092"/>
                  </a:lnTo>
                  <a:lnTo>
                    <a:pt x="125803" y="27093"/>
                  </a:lnTo>
                  <a:lnTo>
                    <a:pt x="128746" y="37278"/>
                  </a:lnTo>
                  <a:lnTo>
                    <a:pt x="149678" y="84629"/>
                  </a:lnTo>
                  <a:lnTo>
                    <a:pt x="154814" y="99345"/>
                  </a:lnTo>
                  <a:lnTo>
                    <a:pt x="153824" y="102679"/>
                  </a:lnTo>
                  <a:lnTo>
                    <a:pt x="148961" y="110148"/>
                  </a:lnTo>
                  <a:lnTo>
                    <a:pt x="130683" y="125029"/>
                  </a:lnTo>
                  <a:lnTo>
                    <a:pt x="117978" y="13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37"/>
          <p:cNvSpPr/>
          <p:nvPr>
            <p:custDataLst>
              <p:tags r:id="rId1"/>
            </p:custDataLst>
          </p:nvPr>
        </p:nvSpPr>
        <p:spPr>
          <a:xfrm>
            <a:off x="2286000" y="1936750"/>
            <a:ext cx="4191001" cy="69851"/>
          </a:xfrm>
          <a:custGeom>
            <a:avLst/>
            <a:gdLst/>
            <a:ahLst/>
            <a:cxnLst/>
            <a:rect l="0" t="0" r="0" b="0"/>
            <a:pathLst>
              <a:path w="4191001" h="69851">
                <a:moveTo>
                  <a:pt x="0" y="69850"/>
                </a:moveTo>
                <a:lnTo>
                  <a:pt x="0" y="69850"/>
                </a:lnTo>
                <a:lnTo>
                  <a:pt x="36192" y="65486"/>
                </a:lnTo>
                <a:lnTo>
                  <a:pt x="81593" y="63383"/>
                </a:lnTo>
                <a:lnTo>
                  <a:pt x="116697" y="60390"/>
                </a:lnTo>
                <a:lnTo>
                  <a:pt x="160991" y="58590"/>
                </a:lnTo>
                <a:lnTo>
                  <a:pt x="185644" y="58110"/>
                </a:lnTo>
                <a:lnTo>
                  <a:pt x="212663" y="57085"/>
                </a:lnTo>
                <a:lnTo>
                  <a:pt x="241259" y="55695"/>
                </a:lnTo>
                <a:lnTo>
                  <a:pt x="270906" y="54063"/>
                </a:lnTo>
                <a:lnTo>
                  <a:pt x="304076" y="52270"/>
                </a:lnTo>
                <a:lnTo>
                  <a:pt x="339595" y="50369"/>
                </a:lnTo>
                <a:lnTo>
                  <a:pt x="376680" y="48396"/>
                </a:lnTo>
                <a:lnTo>
                  <a:pt x="417631" y="46375"/>
                </a:lnTo>
                <a:lnTo>
                  <a:pt x="461159" y="44322"/>
                </a:lnTo>
                <a:lnTo>
                  <a:pt x="506406" y="42248"/>
                </a:lnTo>
                <a:lnTo>
                  <a:pt x="552798" y="40160"/>
                </a:lnTo>
                <a:lnTo>
                  <a:pt x="599955" y="38062"/>
                </a:lnTo>
                <a:lnTo>
                  <a:pt x="647620" y="35958"/>
                </a:lnTo>
                <a:lnTo>
                  <a:pt x="695624" y="33850"/>
                </a:lnTo>
                <a:lnTo>
                  <a:pt x="743855" y="31739"/>
                </a:lnTo>
                <a:lnTo>
                  <a:pt x="792237" y="29626"/>
                </a:lnTo>
                <a:lnTo>
                  <a:pt x="841424" y="27511"/>
                </a:lnTo>
                <a:lnTo>
                  <a:pt x="891150" y="25397"/>
                </a:lnTo>
                <a:lnTo>
                  <a:pt x="941233" y="23281"/>
                </a:lnTo>
                <a:lnTo>
                  <a:pt x="992261" y="21165"/>
                </a:lnTo>
                <a:lnTo>
                  <a:pt x="1043918" y="19049"/>
                </a:lnTo>
                <a:lnTo>
                  <a:pt x="1095996" y="16932"/>
                </a:lnTo>
                <a:lnTo>
                  <a:pt x="1150469" y="15522"/>
                </a:lnTo>
                <a:lnTo>
                  <a:pt x="1206541" y="14581"/>
                </a:lnTo>
                <a:lnTo>
                  <a:pt x="1263677" y="13954"/>
                </a:lnTo>
                <a:lnTo>
                  <a:pt x="1320112" y="12830"/>
                </a:lnTo>
                <a:lnTo>
                  <a:pt x="1376081" y="11376"/>
                </a:lnTo>
                <a:lnTo>
                  <a:pt x="1431737" y="9701"/>
                </a:lnTo>
                <a:lnTo>
                  <a:pt x="1487186" y="8584"/>
                </a:lnTo>
                <a:lnTo>
                  <a:pt x="1542496" y="7839"/>
                </a:lnTo>
                <a:lnTo>
                  <a:pt x="1597714" y="7343"/>
                </a:lnTo>
                <a:lnTo>
                  <a:pt x="1652870" y="6306"/>
                </a:lnTo>
                <a:lnTo>
                  <a:pt x="1707986" y="4910"/>
                </a:lnTo>
                <a:lnTo>
                  <a:pt x="1763074" y="3273"/>
                </a:lnTo>
                <a:lnTo>
                  <a:pt x="1818849" y="2182"/>
                </a:lnTo>
                <a:lnTo>
                  <a:pt x="1875082" y="1455"/>
                </a:lnTo>
                <a:lnTo>
                  <a:pt x="1931622" y="970"/>
                </a:lnTo>
                <a:lnTo>
                  <a:pt x="1987659" y="646"/>
                </a:lnTo>
                <a:lnTo>
                  <a:pt x="2043361" y="431"/>
                </a:lnTo>
                <a:lnTo>
                  <a:pt x="2098841" y="287"/>
                </a:lnTo>
                <a:lnTo>
                  <a:pt x="2154172" y="191"/>
                </a:lnTo>
                <a:lnTo>
                  <a:pt x="2209404" y="128"/>
                </a:lnTo>
                <a:lnTo>
                  <a:pt x="2264569" y="85"/>
                </a:lnTo>
                <a:lnTo>
                  <a:pt x="2319690" y="57"/>
                </a:lnTo>
                <a:lnTo>
                  <a:pt x="2374782" y="38"/>
                </a:lnTo>
                <a:lnTo>
                  <a:pt x="2429855" y="25"/>
                </a:lnTo>
                <a:lnTo>
                  <a:pt x="2483503" y="17"/>
                </a:lnTo>
                <a:lnTo>
                  <a:pt x="2536202" y="11"/>
                </a:lnTo>
                <a:lnTo>
                  <a:pt x="2588268" y="7"/>
                </a:lnTo>
                <a:lnTo>
                  <a:pt x="2641324" y="5"/>
                </a:lnTo>
                <a:lnTo>
                  <a:pt x="2695038" y="3"/>
                </a:lnTo>
                <a:lnTo>
                  <a:pt x="2749192" y="2"/>
                </a:lnTo>
                <a:lnTo>
                  <a:pt x="2802934" y="1"/>
                </a:lnTo>
                <a:lnTo>
                  <a:pt x="2856400" y="1"/>
                </a:lnTo>
                <a:lnTo>
                  <a:pt x="2909683" y="1"/>
                </a:lnTo>
                <a:lnTo>
                  <a:pt x="2963550" y="0"/>
                </a:lnTo>
                <a:lnTo>
                  <a:pt x="3017805" y="0"/>
                </a:lnTo>
                <a:lnTo>
                  <a:pt x="3072320" y="0"/>
                </a:lnTo>
                <a:lnTo>
                  <a:pt x="3124186" y="706"/>
                </a:lnTo>
                <a:lnTo>
                  <a:pt x="3174285" y="1881"/>
                </a:lnTo>
                <a:lnTo>
                  <a:pt x="3223207" y="3371"/>
                </a:lnTo>
                <a:lnTo>
                  <a:pt x="3271343" y="4364"/>
                </a:lnTo>
                <a:lnTo>
                  <a:pt x="3318957" y="5026"/>
                </a:lnTo>
                <a:lnTo>
                  <a:pt x="3366221" y="5467"/>
                </a:lnTo>
                <a:lnTo>
                  <a:pt x="3413253" y="5761"/>
                </a:lnTo>
                <a:lnTo>
                  <a:pt x="3460129" y="5958"/>
                </a:lnTo>
                <a:lnTo>
                  <a:pt x="3506903" y="6088"/>
                </a:lnTo>
                <a:lnTo>
                  <a:pt x="3550786" y="6881"/>
                </a:lnTo>
                <a:lnTo>
                  <a:pt x="3592740" y="8115"/>
                </a:lnTo>
                <a:lnTo>
                  <a:pt x="3633410" y="9643"/>
                </a:lnTo>
                <a:lnTo>
                  <a:pt x="3673223" y="10662"/>
                </a:lnTo>
                <a:lnTo>
                  <a:pt x="3712465" y="11342"/>
                </a:lnTo>
                <a:lnTo>
                  <a:pt x="3751327" y="11794"/>
                </a:lnTo>
                <a:lnTo>
                  <a:pt x="3787112" y="12096"/>
                </a:lnTo>
                <a:lnTo>
                  <a:pt x="3820847" y="12297"/>
                </a:lnTo>
                <a:lnTo>
                  <a:pt x="3853215" y="12432"/>
                </a:lnTo>
                <a:lnTo>
                  <a:pt x="3883966" y="12521"/>
                </a:lnTo>
                <a:lnTo>
                  <a:pt x="3913638" y="12581"/>
                </a:lnTo>
                <a:lnTo>
                  <a:pt x="3942592" y="12620"/>
                </a:lnTo>
                <a:lnTo>
                  <a:pt x="3968950" y="12647"/>
                </a:lnTo>
                <a:lnTo>
                  <a:pt x="3993578" y="12665"/>
                </a:lnTo>
                <a:lnTo>
                  <a:pt x="4039051" y="12684"/>
                </a:lnTo>
                <a:lnTo>
                  <a:pt x="4080428" y="12693"/>
                </a:lnTo>
                <a:lnTo>
                  <a:pt x="4116222" y="12697"/>
                </a:lnTo>
                <a:lnTo>
                  <a:pt x="41910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SMARTInkShape-Group62"/>
          <p:cNvGrpSpPr/>
          <p:nvPr/>
        </p:nvGrpSpPr>
        <p:grpSpPr>
          <a:xfrm>
            <a:off x="1955970" y="2358716"/>
            <a:ext cx="2006431" cy="293829"/>
            <a:chOff x="1955970" y="2358716"/>
            <a:chExt cx="2006431" cy="293829"/>
          </a:xfrm>
        </p:grpSpPr>
        <p:sp>
          <p:nvSpPr>
            <p:cNvPr id="57" name="SMARTInkShape-338"/>
            <p:cNvSpPr/>
            <p:nvPr>
              <p:custDataLst>
                <p:tags r:id="rId87"/>
              </p:custDataLst>
            </p:nvPr>
          </p:nvSpPr>
          <p:spPr>
            <a:xfrm>
              <a:off x="1968500" y="24384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39"/>
            <p:cNvSpPr/>
            <p:nvPr>
              <p:custDataLst>
                <p:tags r:id="rId88"/>
              </p:custDataLst>
            </p:nvPr>
          </p:nvSpPr>
          <p:spPr>
            <a:xfrm>
              <a:off x="1968502" y="2432050"/>
              <a:ext cx="126999" cy="213333"/>
            </a:xfrm>
            <a:custGeom>
              <a:avLst/>
              <a:gdLst/>
              <a:ahLst/>
              <a:cxnLst/>
              <a:rect l="0" t="0" r="0" b="0"/>
              <a:pathLst>
                <a:path w="126999" h="213333">
                  <a:moveTo>
                    <a:pt x="6348" y="6350"/>
                  </a:moveTo>
                  <a:lnTo>
                    <a:pt x="6348" y="6350"/>
                  </a:lnTo>
                  <a:lnTo>
                    <a:pt x="6348" y="0"/>
                  </a:lnTo>
                  <a:lnTo>
                    <a:pt x="6348" y="6343"/>
                  </a:lnTo>
                  <a:lnTo>
                    <a:pt x="6348" y="0"/>
                  </a:lnTo>
                  <a:lnTo>
                    <a:pt x="0" y="0"/>
                  </a:lnTo>
                  <a:lnTo>
                    <a:pt x="704" y="6481"/>
                  </a:lnTo>
                  <a:lnTo>
                    <a:pt x="8836" y="29232"/>
                  </a:lnTo>
                  <a:lnTo>
                    <a:pt x="42245" y="73949"/>
                  </a:lnTo>
                  <a:lnTo>
                    <a:pt x="72145" y="116312"/>
                  </a:lnTo>
                  <a:lnTo>
                    <a:pt x="102357" y="161366"/>
                  </a:lnTo>
                  <a:lnTo>
                    <a:pt x="122604" y="196802"/>
                  </a:lnTo>
                  <a:lnTo>
                    <a:pt x="126419" y="213106"/>
                  </a:lnTo>
                  <a:lnTo>
                    <a:pt x="126612" y="213332"/>
                  </a:lnTo>
                  <a:lnTo>
                    <a:pt x="12699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0"/>
            <p:cNvSpPr/>
            <p:nvPr>
              <p:custDataLst>
                <p:tags r:id="rId89"/>
              </p:custDataLst>
            </p:nvPr>
          </p:nvSpPr>
          <p:spPr>
            <a:xfrm>
              <a:off x="1955970" y="2432311"/>
              <a:ext cx="183981" cy="220234"/>
            </a:xfrm>
            <a:custGeom>
              <a:avLst/>
              <a:gdLst/>
              <a:ahLst/>
              <a:cxnLst/>
              <a:rect l="0" t="0" r="0" b="0"/>
              <a:pathLst>
                <a:path w="183981" h="220234">
                  <a:moveTo>
                    <a:pt x="183980" y="6089"/>
                  </a:moveTo>
                  <a:lnTo>
                    <a:pt x="183980" y="6089"/>
                  </a:lnTo>
                  <a:lnTo>
                    <a:pt x="183980" y="622"/>
                  </a:lnTo>
                  <a:lnTo>
                    <a:pt x="177238" y="0"/>
                  </a:lnTo>
                  <a:lnTo>
                    <a:pt x="174546" y="1324"/>
                  </a:lnTo>
                  <a:lnTo>
                    <a:pt x="169674" y="6558"/>
                  </a:lnTo>
                  <a:lnTo>
                    <a:pt x="144237" y="48260"/>
                  </a:lnTo>
                  <a:lnTo>
                    <a:pt x="108341" y="93433"/>
                  </a:lnTo>
                  <a:lnTo>
                    <a:pt x="76134" y="135275"/>
                  </a:lnTo>
                  <a:lnTo>
                    <a:pt x="42528" y="182755"/>
                  </a:lnTo>
                  <a:lnTo>
                    <a:pt x="11937" y="216063"/>
                  </a:lnTo>
                  <a:lnTo>
                    <a:pt x="4975" y="219355"/>
                  </a:lnTo>
                  <a:lnTo>
                    <a:pt x="1144" y="220233"/>
                  </a:lnTo>
                  <a:lnTo>
                    <a:pt x="0" y="220113"/>
                  </a:lnTo>
                  <a:lnTo>
                    <a:pt x="649" y="219327"/>
                  </a:lnTo>
                  <a:lnTo>
                    <a:pt x="6180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1"/>
            <p:cNvSpPr/>
            <p:nvPr>
              <p:custDataLst>
                <p:tags r:id="rId90"/>
              </p:custDataLst>
            </p:nvPr>
          </p:nvSpPr>
          <p:spPr>
            <a:xfrm>
              <a:off x="2260600" y="24384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2"/>
            <p:cNvSpPr/>
            <p:nvPr>
              <p:custDataLst>
                <p:tags r:id="rId91"/>
              </p:custDataLst>
            </p:nvPr>
          </p:nvSpPr>
          <p:spPr>
            <a:xfrm>
              <a:off x="2235278" y="2578100"/>
              <a:ext cx="6273" cy="19051"/>
            </a:xfrm>
            <a:custGeom>
              <a:avLst/>
              <a:gdLst/>
              <a:ahLst/>
              <a:cxnLst/>
              <a:rect l="0" t="0" r="0" b="0"/>
              <a:pathLst>
                <a:path w="6273" h="19051">
                  <a:moveTo>
                    <a:pt x="6272" y="0"/>
                  </a:moveTo>
                  <a:lnTo>
                    <a:pt x="6272" y="0"/>
                  </a:lnTo>
                  <a:lnTo>
                    <a:pt x="183" y="12177"/>
                  </a:lnTo>
                  <a:lnTo>
                    <a:pt x="0" y="15916"/>
                  </a:lnTo>
                  <a:lnTo>
                    <a:pt x="679" y="16961"/>
                  </a:lnTo>
                  <a:lnTo>
                    <a:pt x="627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3"/>
            <p:cNvSpPr/>
            <p:nvPr>
              <p:custDataLst>
                <p:tags r:id="rId92"/>
              </p:custDataLst>
            </p:nvPr>
          </p:nvSpPr>
          <p:spPr>
            <a:xfrm>
              <a:off x="2485010" y="2358716"/>
              <a:ext cx="486791" cy="244785"/>
            </a:xfrm>
            <a:custGeom>
              <a:avLst/>
              <a:gdLst/>
              <a:ahLst/>
              <a:cxnLst/>
              <a:rect l="0" t="0" r="0" b="0"/>
              <a:pathLst>
                <a:path w="486791" h="244785">
                  <a:moveTo>
                    <a:pt x="29590" y="232084"/>
                  </a:moveTo>
                  <a:lnTo>
                    <a:pt x="29590" y="232084"/>
                  </a:lnTo>
                  <a:lnTo>
                    <a:pt x="0" y="232084"/>
                  </a:lnTo>
                  <a:lnTo>
                    <a:pt x="39338" y="232084"/>
                  </a:lnTo>
                  <a:lnTo>
                    <a:pt x="77320" y="232084"/>
                  </a:lnTo>
                  <a:lnTo>
                    <a:pt x="121855" y="232789"/>
                  </a:lnTo>
                  <a:lnTo>
                    <a:pt x="164310" y="237110"/>
                  </a:lnTo>
                  <a:lnTo>
                    <a:pt x="188216" y="238427"/>
                  </a:lnTo>
                  <a:lnTo>
                    <a:pt x="182862" y="232966"/>
                  </a:lnTo>
                  <a:lnTo>
                    <a:pt x="180751" y="217050"/>
                  </a:lnTo>
                  <a:lnTo>
                    <a:pt x="173313" y="198937"/>
                  </a:lnTo>
                  <a:lnTo>
                    <a:pt x="169820" y="152913"/>
                  </a:lnTo>
                  <a:lnTo>
                    <a:pt x="169395" y="113930"/>
                  </a:lnTo>
                  <a:lnTo>
                    <a:pt x="169311" y="72991"/>
                  </a:lnTo>
                  <a:lnTo>
                    <a:pt x="171177" y="47127"/>
                  </a:lnTo>
                  <a:lnTo>
                    <a:pt x="178081" y="28645"/>
                  </a:lnTo>
                  <a:lnTo>
                    <a:pt x="181500" y="22375"/>
                  </a:lnTo>
                  <a:lnTo>
                    <a:pt x="192826" y="11645"/>
                  </a:lnTo>
                  <a:lnTo>
                    <a:pt x="207267" y="3583"/>
                  </a:lnTo>
                  <a:lnTo>
                    <a:pt x="223093" y="0"/>
                  </a:lnTo>
                  <a:lnTo>
                    <a:pt x="269340" y="3475"/>
                  </a:lnTo>
                  <a:lnTo>
                    <a:pt x="311611" y="18900"/>
                  </a:lnTo>
                  <a:lnTo>
                    <a:pt x="332733" y="30091"/>
                  </a:lnTo>
                  <a:lnTo>
                    <a:pt x="346824" y="42121"/>
                  </a:lnTo>
                  <a:lnTo>
                    <a:pt x="359319" y="64164"/>
                  </a:lnTo>
                  <a:lnTo>
                    <a:pt x="364119" y="91940"/>
                  </a:lnTo>
                  <a:lnTo>
                    <a:pt x="351944" y="135884"/>
                  </a:lnTo>
                  <a:lnTo>
                    <a:pt x="337517" y="169024"/>
                  </a:lnTo>
                  <a:lnTo>
                    <a:pt x="328724" y="185007"/>
                  </a:lnTo>
                  <a:lnTo>
                    <a:pt x="316497" y="226122"/>
                  </a:lnTo>
                  <a:lnTo>
                    <a:pt x="317523" y="228815"/>
                  </a:lnTo>
                  <a:lnTo>
                    <a:pt x="322425" y="233689"/>
                  </a:lnTo>
                  <a:lnTo>
                    <a:pt x="343231" y="237028"/>
                  </a:lnTo>
                  <a:lnTo>
                    <a:pt x="387121" y="233223"/>
                  </a:lnTo>
                  <a:lnTo>
                    <a:pt x="434646" y="235680"/>
                  </a:lnTo>
                  <a:lnTo>
                    <a:pt x="486790" y="244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4"/>
            <p:cNvSpPr/>
            <p:nvPr>
              <p:custDataLst>
                <p:tags r:id="rId93"/>
              </p:custDataLst>
            </p:nvPr>
          </p:nvSpPr>
          <p:spPr>
            <a:xfrm>
              <a:off x="3143705" y="2501900"/>
              <a:ext cx="454391" cy="19051"/>
            </a:xfrm>
            <a:custGeom>
              <a:avLst/>
              <a:gdLst/>
              <a:ahLst/>
              <a:cxnLst/>
              <a:rect l="0" t="0" r="0" b="0"/>
              <a:pathLst>
                <a:path w="454391" h="19051">
                  <a:moveTo>
                    <a:pt x="56695" y="19050"/>
                  </a:moveTo>
                  <a:lnTo>
                    <a:pt x="56695" y="19050"/>
                  </a:lnTo>
                  <a:lnTo>
                    <a:pt x="56695" y="15679"/>
                  </a:lnTo>
                  <a:lnTo>
                    <a:pt x="55989" y="14686"/>
                  </a:lnTo>
                  <a:lnTo>
                    <a:pt x="54813" y="14024"/>
                  </a:lnTo>
                  <a:lnTo>
                    <a:pt x="50228" y="12874"/>
                  </a:lnTo>
                  <a:lnTo>
                    <a:pt x="31870" y="12702"/>
                  </a:lnTo>
                  <a:lnTo>
                    <a:pt x="26141" y="14582"/>
                  </a:lnTo>
                  <a:lnTo>
                    <a:pt x="20537" y="17064"/>
                  </a:lnTo>
                  <a:lnTo>
                    <a:pt x="0" y="19027"/>
                  </a:lnTo>
                  <a:lnTo>
                    <a:pt x="36213" y="19048"/>
                  </a:lnTo>
                  <a:lnTo>
                    <a:pt x="74223" y="15679"/>
                  </a:lnTo>
                  <a:lnTo>
                    <a:pt x="120136" y="13583"/>
                  </a:lnTo>
                  <a:lnTo>
                    <a:pt x="162746" y="12962"/>
                  </a:lnTo>
                  <a:lnTo>
                    <a:pt x="196727" y="12816"/>
                  </a:lnTo>
                  <a:lnTo>
                    <a:pt x="235348" y="12046"/>
                  </a:lnTo>
                  <a:lnTo>
                    <a:pt x="276032" y="9352"/>
                  </a:lnTo>
                  <a:lnTo>
                    <a:pt x="315750" y="7684"/>
                  </a:lnTo>
                  <a:lnTo>
                    <a:pt x="362522" y="6745"/>
                  </a:lnTo>
                  <a:lnTo>
                    <a:pt x="404031" y="6428"/>
                  </a:lnTo>
                  <a:lnTo>
                    <a:pt x="451178" y="6354"/>
                  </a:lnTo>
                  <a:lnTo>
                    <a:pt x="454271" y="6352"/>
                  </a:lnTo>
                  <a:lnTo>
                    <a:pt x="454390" y="5646"/>
                  </a:lnTo>
                  <a:lnTo>
                    <a:pt x="452641" y="2980"/>
                  </a:lnTo>
                  <a:lnTo>
                    <a:pt x="449512" y="1324"/>
                  </a:lnTo>
                  <a:lnTo>
                    <a:pt x="4376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5"/>
            <p:cNvSpPr/>
            <p:nvPr>
              <p:custDataLst>
                <p:tags r:id="rId94"/>
              </p:custDataLst>
            </p:nvPr>
          </p:nvSpPr>
          <p:spPr>
            <a:xfrm>
              <a:off x="3511834" y="2400662"/>
              <a:ext cx="111119" cy="201329"/>
            </a:xfrm>
            <a:custGeom>
              <a:avLst/>
              <a:gdLst/>
              <a:ahLst/>
              <a:cxnLst/>
              <a:rect l="0" t="0" r="0" b="0"/>
              <a:pathLst>
                <a:path w="111119" h="201329">
                  <a:moveTo>
                    <a:pt x="12416" y="18688"/>
                  </a:moveTo>
                  <a:lnTo>
                    <a:pt x="12416" y="18688"/>
                  </a:lnTo>
                  <a:lnTo>
                    <a:pt x="9045" y="15317"/>
                  </a:lnTo>
                  <a:lnTo>
                    <a:pt x="7390" y="11780"/>
                  </a:lnTo>
                  <a:lnTo>
                    <a:pt x="6949" y="9850"/>
                  </a:lnTo>
                  <a:lnTo>
                    <a:pt x="0" y="0"/>
                  </a:lnTo>
                  <a:lnTo>
                    <a:pt x="11687" y="13501"/>
                  </a:lnTo>
                  <a:lnTo>
                    <a:pt x="17736" y="21321"/>
                  </a:lnTo>
                  <a:lnTo>
                    <a:pt x="62203" y="60520"/>
                  </a:lnTo>
                  <a:lnTo>
                    <a:pt x="99346" y="95215"/>
                  </a:lnTo>
                  <a:lnTo>
                    <a:pt x="107496" y="107028"/>
                  </a:lnTo>
                  <a:lnTo>
                    <a:pt x="111118" y="116982"/>
                  </a:lnTo>
                  <a:lnTo>
                    <a:pt x="110846" y="127991"/>
                  </a:lnTo>
                  <a:lnTo>
                    <a:pt x="106674" y="149838"/>
                  </a:lnTo>
                  <a:lnTo>
                    <a:pt x="93934" y="170026"/>
                  </a:lnTo>
                  <a:lnTo>
                    <a:pt x="81960" y="181592"/>
                  </a:lnTo>
                  <a:lnTo>
                    <a:pt x="59357" y="200572"/>
                  </a:lnTo>
                  <a:lnTo>
                    <a:pt x="59232" y="201328"/>
                  </a:lnTo>
                  <a:lnTo>
                    <a:pt x="69566" y="196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46"/>
            <p:cNvSpPr/>
            <p:nvPr>
              <p:custDataLst>
                <p:tags r:id="rId95"/>
              </p:custDataLst>
            </p:nvPr>
          </p:nvSpPr>
          <p:spPr>
            <a:xfrm>
              <a:off x="3778476" y="2419350"/>
              <a:ext cx="12475" cy="184151"/>
            </a:xfrm>
            <a:custGeom>
              <a:avLst/>
              <a:gdLst/>
              <a:ahLst/>
              <a:cxnLst/>
              <a:rect l="0" t="0" r="0" b="0"/>
              <a:pathLst>
                <a:path w="12475" h="184151">
                  <a:moveTo>
                    <a:pt x="12474" y="0"/>
                  </a:moveTo>
                  <a:lnTo>
                    <a:pt x="12474" y="0"/>
                  </a:lnTo>
                  <a:lnTo>
                    <a:pt x="9103" y="0"/>
                  </a:lnTo>
                  <a:lnTo>
                    <a:pt x="5566" y="3763"/>
                  </a:lnTo>
                  <a:lnTo>
                    <a:pt x="2349" y="10139"/>
                  </a:lnTo>
                  <a:lnTo>
                    <a:pt x="0" y="52880"/>
                  </a:lnTo>
                  <a:lnTo>
                    <a:pt x="1700" y="92238"/>
                  </a:lnTo>
                  <a:lnTo>
                    <a:pt x="5250" y="133617"/>
                  </a:lnTo>
                  <a:lnTo>
                    <a:pt x="6124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47"/>
            <p:cNvSpPr/>
            <p:nvPr>
              <p:custDataLst>
                <p:tags r:id="rId96"/>
              </p:custDataLst>
            </p:nvPr>
          </p:nvSpPr>
          <p:spPr>
            <a:xfrm>
              <a:off x="3835400" y="2464061"/>
              <a:ext cx="6351" cy="145790"/>
            </a:xfrm>
            <a:custGeom>
              <a:avLst/>
              <a:gdLst/>
              <a:ahLst/>
              <a:cxnLst/>
              <a:rect l="0" t="0" r="0" b="0"/>
              <a:pathLst>
                <a:path w="6351" h="145790">
                  <a:moveTo>
                    <a:pt x="6350" y="6089"/>
                  </a:moveTo>
                  <a:lnTo>
                    <a:pt x="6350" y="6089"/>
                  </a:lnTo>
                  <a:lnTo>
                    <a:pt x="6350" y="0"/>
                  </a:lnTo>
                  <a:lnTo>
                    <a:pt x="6350" y="42462"/>
                  </a:lnTo>
                  <a:lnTo>
                    <a:pt x="6350" y="90014"/>
                  </a:lnTo>
                  <a:lnTo>
                    <a:pt x="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48"/>
            <p:cNvSpPr/>
            <p:nvPr>
              <p:custDataLst>
                <p:tags r:id="rId97"/>
              </p:custDataLst>
            </p:nvPr>
          </p:nvSpPr>
          <p:spPr>
            <a:xfrm>
              <a:off x="3788759" y="2370512"/>
              <a:ext cx="173642" cy="258389"/>
            </a:xfrm>
            <a:custGeom>
              <a:avLst/>
              <a:gdLst/>
              <a:ahLst/>
              <a:cxnLst/>
              <a:rect l="0" t="0" r="0" b="0"/>
              <a:pathLst>
                <a:path w="173642" h="258389">
                  <a:moveTo>
                    <a:pt x="14891" y="131388"/>
                  </a:moveTo>
                  <a:lnTo>
                    <a:pt x="14891" y="131388"/>
                  </a:lnTo>
                  <a:lnTo>
                    <a:pt x="14185" y="120543"/>
                  </a:lnTo>
                  <a:lnTo>
                    <a:pt x="6053" y="82583"/>
                  </a:lnTo>
                  <a:lnTo>
                    <a:pt x="0" y="46828"/>
                  </a:lnTo>
                  <a:lnTo>
                    <a:pt x="3804" y="34774"/>
                  </a:lnTo>
                  <a:lnTo>
                    <a:pt x="17251" y="16684"/>
                  </a:lnTo>
                  <a:lnTo>
                    <a:pt x="34640" y="4660"/>
                  </a:lnTo>
                  <a:lnTo>
                    <a:pt x="66682" y="0"/>
                  </a:lnTo>
                  <a:lnTo>
                    <a:pt x="97342" y="1990"/>
                  </a:lnTo>
                  <a:lnTo>
                    <a:pt x="120930" y="10419"/>
                  </a:lnTo>
                  <a:lnTo>
                    <a:pt x="154031" y="36276"/>
                  </a:lnTo>
                  <a:lnTo>
                    <a:pt x="155629" y="41874"/>
                  </a:lnTo>
                  <a:lnTo>
                    <a:pt x="155522" y="57502"/>
                  </a:lnTo>
                  <a:lnTo>
                    <a:pt x="148125" y="82763"/>
                  </a:lnTo>
                  <a:lnTo>
                    <a:pt x="113827" y="121301"/>
                  </a:lnTo>
                  <a:lnTo>
                    <a:pt x="86906" y="138123"/>
                  </a:lnTo>
                  <a:lnTo>
                    <a:pt x="68763" y="143303"/>
                  </a:lnTo>
                  <a:lnTo>
                    <a:pt x="67739" y="144270"/>
                  </a:lnTo>
                  <a:lnTo>
                    <a:pt x="66601" y="147226"/>
                  </a:lnTo>
                  <a:lnTo>
                    <a:pt x="67709" y="149002"/>
                  </a:lnTo>
                  <a:lnTo>
                    <a:pt x="114883" y="189272"/>
                  </a:lnTo>
                  <a:lnTo>
                    <a:pt x="146776" y="231728"/>
                  </a:lnTo>
                  <a:lnTo>
                    <a:pt x="173641" y="25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63"/>
          <p:cNvGrpSpPr/>
          <p:nvPr/>
        </p:nvGrpSpPr>
        <p:grpSpPr>
          <a:xfrm>
            <a:off x="1998606" y="3276600"/>
            <a:ext cx="668395" cy="442961"/>
            <a:chOff x="1998606" y="3276600"/>
            <a:chExt cx="668395" cy="442961"/>
          </a:xfrm>
        </p:grpSpPr>
        <p:sp>
          <p:nvSpPr>
            <p:cNvPr id="69" name="SMARTInkShape-349"/>
            <p:cNvSpPr/>
            <p:nvPr>
              <p:custDataLst>
                <p:tags r:id="rId81"/>
              </p:custDataLst>
            </p:nvPr>
          </p:nvSpPr>
          <p:spPr>
            <a:xfrm>
              <a:off x="1998606" y="3276600"/>
              <a:ext cx="217459" cy="335177"/>
            </a:xfrm>
            <a:custGeom>
              <a:avLst/>
              <a:gdLst/>
              <a:ahLst/>
              <a:cxnLst/>
              <a:rect l="0" t="0" r="0" b="0"/>
              <a:pathLst>
                <a:path w="217459" h="335177">
                  <a:moveTo>
                    <a:pt x="7994" y="0"/>
                  </a:moveTo>
                  <a:lnTo>
                    <a:pt x="7994" y="0"/>
                  </a:lnTo>
                  <a:lnTo>
                    <a:pt x="7994" y="8838"/>
                  </a:lnTo>
                  <a:lnTo>
                    <a:pt x="6112" y="12865"/>
                  </a:lnTo>
                  <a:lnTo>
                    <a:pt x="4623" y="14927"/>
                  </a:lnTo>
                  <a:lnTo>
                    <a:pt x="5041" y="17712"/>
                  </a:lnTo>
                  <a:lnTo>
                    <a:pt x="9269" y="24570"/>
                  </a:lnTo>
                  <a:lnTo>
                    <a:pt x="19582" y="32993"/>
                  </a:lnTo>
                  <a:lnTo>
                    <a:pt x="41688" y="39958"/>
                  </a:lnTo>
                  <a:lnTo>
                    <a:pt x="85832" y="42857"/>
                  </a:lnTo>
                  <a:lnTo>
                    <a:pt x="129673" y="37367"/>
                  </a:lnTo>
                  <a:lnTo>
                    <a:pt x="169456" y="29489"/>
                  </a:lnTo>
                  <a:lnTo>
                    <a:pt x="214176" y="14576"/>
                  </a:lnTo>
                  <a:lnTo>
                    <a:pt x="217415" y="13950"/>
                  </a:lnTo>
                  <a:lnTo>
                    <a:pt x="217458" y="14239"/>
                  </a:lnTo>
                  <a:lnTo>
                    <a:pt x="177520" y="27495"/>
                  </a:lnTo>
                  <a:lnTo>
                    <a:pt x="135006" y="42747"/>
                  </a:lnTo>
                  <a:lnTo>
                    <a:pt x="101215" y="66495"/>
                  </a:lnTo>
                  <a:lnTo>
                    <a:pt x="98815" y="74004"/>
                  </a:lnTo>
                  <a:lnTo>
                    <a:pt x="98453" y="82985"/>
                  </a:lnTo>
                  <a:lnTo>
                    <a:pt x="100644" y="89328"/>
                  </a:lnTo>
                  <a:lnTo>
                    <a:pt x="112587" y="100237"/>
                  </a:lnTo>
                  <a:lnTo>
                    <a:pt x="126160" y="109036"/>
                  </a:lnTo>
                  <a:lnTo>
                    <a:pt x="129104" y="112907"/>
                  </a:lnTo>
                  <a:lnTo>
                    <a:pt x="132376" y="122853"/>
                  </a:lnTo>
                  <a:lnTo>
                    <a:pt x="128186" y="138092"/>
                  </a:lnTo>
                  <a:lnTo>
                    <a:pt x="104878" y="176620"/>
                  </a:lnTo>
                  <a:lnTo>
                    <a:pt x="70144" y="216790"/>
                  </a:lnTo>
                  <a:lnTo>
                    <a:pt x="25160" y="263529"/>
                  </a:lnTo>
                  <a:lnTo>
                    <a:pt x="8533" y="281361"/>
                  </a:lnTo>
                  <a:lnTo>
                    <a:pt x="1648" y="296028"/>
                  </a:lnTo>
                  <a:lnTo>
                    <a:pt x="0" y="310074"/>
                  </a:lnTo>
                  <a:lnTo>
                    <a:pt x="548" y="316783"/>
                  </a:lnTo>
                  <a:lnTo>
                    <a:pt x="4441" y="321961"/>
                  </a:lnTo>
                  <a:lnTo>
                    <a:pt x="18174" y="329596"/>
                  </a:lnTo>
                  <a:lnTo>
                    <a:pt x="58688" y="335176"/>
                  </a:lnTo>
                  <a:lnTo>
                    <a:pt x="85103" y="334732"/>
                  </a:lnTo>
                  <a:lnTo>
                    <a:pt x="122955" y="326290"/>
                  </a:lnTo>
                  <a:lnTo>
                    <a:pt x="161923" y="314852"/>
                  </a:lnTo>
                  <a:lnTo>
                    <a:pt x="192144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0"/>
            <p:cNvSpPr/>
            <p:nvPr>
              <p:custDataLst>
                <p:tags r:id="rId82"/>
              </p:custDataLst>
            </p:nvPr>
          </p:nvSpPr>
          <p:spPr>
            <a:xfrm>
              <a:off x="2268977" y="3469439"/>
              <a:ext cx="239274" cy="102567"/>
            </a:xfrm>
            <a:custGeom>
              <a:avLst/>
              <a:gdLst/>
              <a:ahLst/>
              <a:cxnLst/>
              <a:rect l="0" t="0" r="0" b="0"/>
              <a:pathLst>
                <a:path w="239274" h="102567">
                  <a:moveTo>
                    <a:pt x="17023" y="35761"/>
                  </a:moveTo>
                  <a:lnTo>
                    <a:pt x="17023" y="35761"/>
                  </a:lnTo>
                  <a:lnTo>
                    <a:pt x="13652" y="32390"/>
                  </a:lnTo>
                  <a:lnTo>
                    <a:pt x="8234" y="30735"/>
                  </a:lnTo>
                  <a:lnTo>
                    <a:pt x="4814" y="30294"/>
                  </a:lnTo>
                  <a:lnTo>
                    <a:pt x="2533" y="29294"/>
                  </a:lnTo>
                  <a:lnTo>
                    <a:pt x="1013" y="27922"/>
                  </a:lnTo>
                  <a:lnTo>
                    <a:pt x="0" y="26301"/>
                  </a:lnTo>
                  <a:lnTo>
                    <a:pt x="30" y="24516"/>
                  </a:lnTo>
                  <a:lnTo>
                    <a:pt x="1945" y="20650"/>
                  </a:lnTo>
                  <a:lnTo>
                    <a:pt x="4854" y="20043"/>
                  </a:lnTo>
                  <a:lnTo>
                    <a:pt x="18356" y="22558"/>
                  </a:lnTo>
                  <a:lnTo>
                    <a:pt x="43574" y="31740"/>
                  </a:lnTo>
                  <a:lnTo>
                    <a:pt x="53753" y="39618"/>
                  </a:lnTo>
                  <a:lnTo>
                    <a:pt x="61570" y="49469"/>
                  </a:lnTo>
                  <a:lnTo>
                    <a:pt x="65044" y="58551"/>
                  </a:lnTo>
                  <a:lnTo>
                    <a:pt x="62825" y="71055"/>
                  </a:lnTo>
                  <a:lnTo>
                    <a:pt x="56429" y="84608"/>
                  </a:lnTo>
                  <a:lnTo>
                    <a:pt x="46531" y="95335"/>
                  </a:lnTo>
                  <a:lnTo>
                    <a:pt x="36958" y="101044"/>
                  </a:lnTo>
                  <a:lnTo>
                    <a:pt x="32430" y="102566"/>
                  </a:lnTo>
                  <a:lnTo>
                    <a:pt x="28705" y="102170"/>
                  </a:lnTo>
                  <a:lnTo>
                    <a:pt x="25517" y="100495"/>
                  </a:lnTo>
                  <a:lnTo>
                    <a:pt x="22685" y="97967"/>
                  </a:lnTo>
                  <a:lnTo>
                    <a:pt x="21503" y="94165"/>
                  </a:lnTo>
                  <a:lnTo>
                    <a:pt x="22072" y="84296"/>
                  </a:lnTo>
                  <a:lnTo>
                    <a:pt x="36471" y="63469"/>
                  </a:lnTo>
                  <a:lnTo>
                    <a:pt x="83046" y="28731"/>
                  </a:lnTo>
                  <a:lnTo>
                    <a:pt x="125912" y="5557"/>
                  </a:lnTo>
                  <a:lnTo>
                    <a:pt x="142028" y="0"/>
                  </a:lnTo>
                  <a:lnTo>
                    <a:pt x="144104" y="632"/>
                  </a:lnTo>
                  <a:lnTo>
                    <a:pt x="144782" y="2464"/>
                  </a:lnTo>
                  <a:lnTo>
                    <a:pt x="144529" y="5096"/>
                  </a:lnTo>
                  <a:lnTo>
                    <a:pt x="125249" y="33534"/>
                  </a:lnTo>
                  <a:lnTo>
                    <a:pt x="120923" y="38510"/>
                  </a:lnTo>
                  <a:lnTo>
                    <a:pt x="118746" y="43944"/>
                  </a:lnTo>
                  <a:lnTo>
                    <a:pt x="118207" y="55625"/>
                  </a:lnTo>
                  <a:lnTo>
                    <a:pt x="120462" y="60293"/>
                  </a:lnTo>
                  <a:lnTo>
                    <a:pt x="128613" y="67360"/>
                  </a:lnTo>
                  <a:lnTo>
                    <a:pt x="171370" y="76941"/>
                  </a:lnTo>
                  <a:lnTo>
                    <a:pt x="239273" y="80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1"/>
            <p:cNvSpPr/>
            <p:nvPr>
              <p:custDataLst>
                <p:tags r:id="rId83"/>
              </p:custDataLst>
            </p:nvPr>
          </p:nvSpPr>
          <p:spPr>
            <a:xfrm>
              <a:off x="2056113" y="3644900"/>
              <a:ext cx="318788" cy="50678"/>
            </a:xfrm>
            <a:custGeom>
              <a:avLst/>
              <a:gdLst/>
              <a:ahLst/>
              <a:cxnLst/>
              <a:rect l="0" t="0" r="0" b="0"/>
              <a:pathLst>
                <a:path w="318788" h="50678">
                  <a:moveTo>
                    <a:pt x="52087" y="31750"/>
                  </a:moveTo>
                  <a:lnTo>
                    <a:pt x="52087" y="31750"/>
                  </a:lnTo>
                  <a:lnTo>
                    <a:pt x="5799" y="46055"/>
                  </a:lnTo>
                  <a:lnTo>
                    <a:pt x="1473" y="47637"/>
                  </a:lnTo>
                  <a:lnTo>
                    <a:pt x="0" y="48691"/>
                  </a:lnTo>
                  <a:lnTo>
                    <a:pt x="429" y="49394"/>
                  </a:lnTo>
                  <a:lnTo>
                    <a:pt x="43307" y="50677"/>
                  </a:lnTo>
                  <a:lnTo>
                    <a:pt x="84350" y="45000"/>
                  </a:lnTo>
                  <a:lnTo>
                    <a:pt x="115110" y="38579"/>
                  </a:lnTo>
                  <a:lnTo>
                    <a:pt x="151828" y="31022"/>
                  </a:lnTo>
                  <a:lnTo>
                    <a:pt x="187433" y="23666"/>
                  </a:lnTo>
                  <a:lnTo>
                    <a:pt x="226167" y="15557"/>
                  </a:lnTo>
                  <a:lnTo>
                    <a:pt x="268609" y="9392"/>
                  </a:lnTo>
                  <a:lnTo>
                    <a:pt x="318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52"/>
            <p:cNvSpPr/>
            <p:nvPr>
              <p:custDataLst>
                <p:tags r:id="rId84"/>
              </p:custDataLst>
            </p:nvPr>
          </p:nvSpPr>
          <p:spPr>
            <a:xfrm>
              <a:off x="2154283" y="3625850"/>
              <a:ext cx="334918" cy="93711"/>
            </a:xfrm>
            <a:custGeom>
              <a:avLst/>
              <a:gdLst/>
              <a:ahLst/>
              <a:cxnLst/>
              <a:rect l="0" t="0" r="0" b="0"/>
              <a:pathLst>
                <a:path w="334918" h="93711">
                  <a:moveTo>
                    <a:pt x="163467" y="38100"/>
                  </a:moveTo>
                  <a:lnTo>
                    <a:pt x="163467" y="38100"/>
                  </a:lnTo>
                  <a:lnTo>
                    <a:pt x="125733" y="47534"/>
                  </a:lnTo>
                  <a:lnTo>
                    <a:pt x="82531" y="58804"/>
                  </a:lnTo>
                  <a:lnTo>
                    <a:pt x="40549" y="71039"/>
                  </a:lnTo>
                  <a:lnTo>
                    <a:pt x="0" y="90053"/>
                  </a:lnTo>
                  <a:lnTo>
                    <a:pt x="161" y="91785"/>
                  </a:lnTo>
                  <a:lnTo>
                    <a:pt x="7866" y="93710"/>
                  </a:lnTo>
                  <a:lnTo>
                    <a:pt x="48064" y="88465"/>
                  </a:lnTo>
                  <a:lnTo>
                    <a:pt x="94937" y="75601"/>
                  </a:lnTo>
                  <a:lnTo>
                    <a:pt x="135871" y="65987"/>
                  </a:lnTo>
                  <a:lnTo>
                    <a:pt x="171361" y="54516"/>
                  </a:lnTo>
                  <a:lnTo>
                    <a:pt x="210491" y="42180"/>
                  </a:lnTo>
                  <a:lnTo>
                    <a:pt x="243633" y="33798"/>
                  </a:lnTo>
                  <a:lnTo>
                    <a:pt x="334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53"/>
            <p:cNvSpPr/>
            <p:nvPr>
              <p:custDataLst>
                <p:tags r:id="rId85"/>
              </p:custDataLst>
            </p:nvPr>
          </p:nvSpPr>
          <p:spPr>
            <a:xfrm>
              <a:off x="2641600" y="3492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0" y="4813"/>
                  </a:lnTo>
                  <a:lnTo>
                    <a:pt x="706" y="462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4"/>
            <p:cNvSpPr/>
            <p:nvPr>
              <p:custDataLst>
                <p:tags r:id="rId86"/>
              </p:custDataLst>
            </p:nvPr>
          </p:nvSpPr>
          <p:spPr>
            <a:xfrm>
              <a:off x="2654300" y="3568700"/>
              <a:ext cx="12701" cy="16133"/>
            </a:xfrm>
            <a:custGeom>
              <a:avLst/>
              <a:gdLst/>
              <a:ahLst/>
              <a:cxnLst/>
              <a:rect l="0" t="0" r="0" b="0"/>
              <a:pathLst>
                <a:path w="12701" h="16133">
                  <a:moveTo>
                    <a:pt x="0" y="0"/>
                  </a:moveTo>
                  <a:lnTo>
                    <a:pt x="0" y="0"/>
                  </a:lnTo>
                  <a:lnTo>
                    <a:pt x="0" y="11555"/>
                  </a:lnTo>
                  <a:lnTo>
                    <a:pt x="3371" y="15732"/>
                  </a:lnTo>
                  <a:lnTo>
                    <a:pt x="5070" y="16132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355"/>
          <p:cNvSpPr/>
          <p:nvPr>
            <p:custDataLst>
              <p:tags r:id="rId2"/>
            </p:custDataLst>
          </p:nvPr>
        </p:nvSpPr>
        <p:spPr>
          <a:xfrm>
            <a:off x="3098800" y="3396283"/>
            <a:ext cx="266701" cy="258350"/>
          </a:xfrm>
          <a:custGeom>
            <a:avLst/>
            <a:gdLst/>
            <a:ahLst/>
            <a:cxnLst/>
            <a:rect l="0" t="0" r="0" b="0"/>
            <a:pathLst>
              <a:path w="266701" h="258350">
                <a:moveTo>
                  <a:pt x="0" y="7317"/>
                </a:moveTo>
                <a:lnTo>
                  <a:pt x="0" y="7317"/>
                </a:lnTo>
                <a:lnTo>
                  <a:pt x="0" y="0"/>
                </a:lnTo>
                <a:lnTo>
                  <a:pt x="0" y="9446"/>
                </a:lnTo>
                <a:lnTo>
                  <a:pt x="11933" y="46386"/>
                </a:lnTo>
                <a:lnTo>
                  <a:pt x="21015" y="93037"/>
                </a:lnTo>
                <a:lnTo>
                  <a:pt x="30842" y="132277"/>
                </a:lnTo>
                <a:lnTo>
                  <a:pt x="39321" y="171813"/>
                </a:lnTo>
                <a:lnTo>
                  <a:pt x="42930" y="210338"/>
                </a:lnTo>
                <a:lnTo>
                  <a:pt x="49784" y="251348"/>
                </a:lnTo>
                <a:lnTo>
                  <a:pt x="50828" y="253260"/>
                </a:lnTo>
                <a:lnTo>
                  <a:pt x="52230" y="253123"/>
                </a:lnTo>
                <a:lnTo>
                  <a:pt x="53870" y="251621"/>
                </a:lnTo>
                <a:lnTo>
                  <a:pt x="61572" y="233296"/>
                </a:lnTo>
                <a:lnTo>
                  <a:pt x="71992" y="188335"/>
                </a:lnTo>
                <a:lnTo>
                  <a:pt x="84669" y="141507"/>
                </a:lnTo>
                <a:lnTo>
                  <a:pt x="87646" y="131978"/>
                </a:lnTo>
                <a:lnTo>
                  <a:pt x="88769" y="130641"/>
                </a:lnTo>
                <a:lnTo>
                  <a:pt x="91899" y="129155"/>
                </a:lnTo>
                <a:lnTo>
                  <a:pt x="97524" y="132258"/>
                </a:lnTo>
                <a:lnTo>
                  <a:pt x="112633" y="145748"/>
                </a:lnTo>
                <a:lnTo>
                  <a:pt x="134251" y="190147"/>
                </a:lnTo>
                <a:lnTo>
                  <a:pt x="151431" y="234919"/>
                </a:lnTo>
                <a:lnTo>
                  <a:pt x="162374" y="254639"/>
                </a:lnTo>
                <a:lnTo>
                  <a:pt x="166946" y="258349"/>
                </a:lnTo>
                <a:lnTo>
                  <a:pt x="169858" y="257927"/>
                </a:lnTo>
                <a:lnTo>
                  <a:pt x="176857" y="253695"/>
                </a:lnTo>
                <a:lnTo>
                  <a:pt x="182790" y="243348"/>
                </a:lnTo>
                <a:lnTo>
                  <a:pt x="203282" y="201931"/>
                </a:lnTo>
                <a:lnTo>
                  <a:pt x="224212" y="156495"/>
                </a:lnTo>
                <a:lnTo>
                  <a:pt x="237899" y="111103"/>
                </a:lnTo>
                <a:lnTo>
                  <a:pt x="252969" y="70574"/>
                </a:lnTo>
                <a:lnTo>
                  <a:pt x="266700" y="200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65"/>
          <p:cNvGrpSpPr/>
          <p:nvPr/>
        </p:nvGrpSpPr>
        <p:grpSpPr>
          <a:xfrm>
            <a:off x="3628482" y="3549650"/>
            <a:ext cx="162469" cy="112710"/>
            <a:chOff x="3628482" y="3549650"/>
            <a:chExt cx="162469" cy="112710"/>
          </a:xfrm>
        </p:grpSpPr>
        <p:sp>
          <p:nvSpPr>
            <p:cNvPr id="77" name="SMARTInkShape-356"/>
            <p:cNvSpPr/>
            <p:nvPr>
              <p:custDataLst>
                <p:tags r:id="rId79"/>
              </p:custDataLst>
            </p:nvPr>
          </p:nvSpPr>
          <p:spPr>
            <a:xfrm>
              <a:off x="3628482" y="3549650"/>
              <a:ext cx="137069" cy="18944"/>
            </a:xfrm>
            <a:custGeom>
              <a:avLst/>
              <a:gdLst/>
              <a:ahLst/>
              <a:cxnLst/>
              <a:rect l="0" t="0" r="0" b="0"/>
              <a:pathLst>
                <a:path w="137069" h="18944">
                  <a:moveTo>
                    <a:pt x="41818" y="0"/>
                  </a:moveTo>
                  <a:lnTo>
                    <a:pt x="41818" y="0"/>
                  </a:lnTo>
                  <a:lnTo>
                    <a:pt x="38447" y="3371"/>
                  </a:lnTo>
                  <a:lnTo>
                    <a:pt x="257" y="17828"/>
                  </a:lnTo>
                  <a:lnTo>
                    <a:pt x="0" y="18236"/>
                  </a:lnTo>
                  <a:lnTo>
                    <a:pt x="533" y="18507"/>
                  </a:lnTo>
                  <a:lnTo>
                    <a:pt x="13202" y="18943"/>
                  </a:lnTo>
                  <a:lnTo>
                    <a:pt x="50590" y="13959"/>
                  </a:lnTo>
                  <a:lnTo>
                    <a:pt x="90797" y="6181"/>
                  </a:lnTo>
                  <a:lnTo>
                    <a:pt x="13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57"/>
            <p:cNvSpPr/>
            <p:nvPr>
              <p:custDataLst>
                <p:tags r:id="rId80"/>
              </p:custDataLst>
            </p:nvPr>
          </p:nvSpPr>
          <p:spPr>
            <a:xfrm>
              <a:off x="3659627" y="3638550"/>
              <a:ext cx="131324" cy="23810"/>
            </a:xfrm>
            <a:custGeom>
              <a:avLst/>
              <a:gdLst/>
              <a:ahLst/>
              <a:cxnLst/>
              <a:rect l="0" t="0" r="0" b="0"/>
              <a:pathLst>
                <a:path w="131324" h="23810">
                  <a:moveTo>
                    <a:pt x="17023" y="0"/>
                  </a:moveTo>
                  <a:lnTo>
                    <a:pt x="17023" y="0"/>
                  </a:lnTo>
                  <a:lnTo>
                    <a:pt x="0" y="17023"/>
                  </a:lnTo>
                  <a:lnTo>
                    <a:pt x="30" y="18404"/>
                  </a:lnTo>
                  <a:lnTo>
                    <a:pt x="1944" y="21820"/>
                  </a:lnTo>
                  <a:lnTo>
                    <a:pt x="8910" y="23809"/>
                  </a:lnTo>
                  <a:lnTo>
                    <a:pt x="48933" y="23779"/>
                  </a:lnTo>
                  <a:lnTo>
                    <a:pt x="89351" y="15904"/>
                  </a:lnTo>
                  <a:lnTo>
                    <a:pt x="13132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358"/>
          <p:cNvSpPr/>
          <p:nvPr>
            <p:custDataLst>
              <p:tags r:id="rId3"/>
            </p:custDataLst>
          </p:nvPr>
        </p:nvSpPr>
        <p:spPr>
          <a:xfrm>
            <a:off x="4162453" y="3355190"/>
            <a:ext cx="219048" cy="734008"/>
          </a:xfrm>
          <a:custGeom>
            <a:avLst/>
            <a:gdLst/>
            <a:ahLst/>
            <a:cxnLst/>
            <a:rect l="0" t="0" r="0" b="0"/>
            <a:pathLst>
              <a:path w="219048" h="734008">
                <a:moveTo>
                  <a:pt x="193647" y="10310"/>
                </a:moveTo>
                <a:lnTo>
                  <a:pt x="193647" y="10310"/>
                </a:lnTo>
                <a:lnTo>
                  <a:pt x="163401" y="184"/>
                </a:lnTo>
                <a:lnTo>
                  <a:pt x="123467" y="0"/>
                </a:lnTo>
                <a:lnTo>
                  <a:pt x="88140" y="6549"/>
                </a:lnTo>
                <a:lnTo>
                  <a:pt x="67371" y="19309"/>
                </a:lnTo>
                <a:lnTo>
                  <a:pt x="51182" y="36495"/>
                </a:lnTo>
                <a:lnTo>
                  <a:pt x="45663" y="50640"/>
                </a:lnTo>
                <a:lnTo>
                  <a:pt x="42119" y="79346"/>
                </a:lnTo>
                <a:lnTo>
                  <a:pt x="45398" y="92498"/>
                </a:lnTo>
                <a:lnTo>
                  <a:pt x="52264" y="105399"/>
                </a:lnTo>
                <a:lnTo>
                  <a:pt x="82268" y="146856"/>
                </a:lnTo>
                <a:lnTo>
                  <a:pt x="97381" y="164362"/>
                </a:lnTo>
                <a:lnTo>
                  <a:pt x="101953" y="168045"/>
                </a:lnTo>
                <a:lnTo>
                  <a:pt x="115130" y="190082"/>
                </a:lnTo>
                <a:lnTo>
                  <a:pt x="124599" y="222326"/>
                </a:lnTo>
                <a:lnTo>
                  <a:pt x="125132" y="251948"/>
                </a:lnTo>
                <a:lnTo>
                  <a:pt x="110709" y="281971"/>
                </a:lnTo>
                <a:lnTo>
                  <a:pt x="81961" y="312170"/>
                </a:lnTo>
                <a:lnTo>
                  <a:pt x="64521" y="323568"/>
                </a:lnTo>
                <a:lnTo>
                  <a:pt x="19002" y="338207"/>
                </a:lnTo>
                <a:lnTo>
                  <a:pt x="0" y="345581"/>
                </a:lnTo>
                <a:lnTo>
                  <a:pt x="343" y="346713"/>
                </a:lnTo>
                <a:lnTo>
                  <a:pt x="11033" y="353599"/>
                </a:lnTo>
                <a:lnTo>
                  <a:pt x="24534" y="363438"/>
                </a:lnTo>
                <a:lnTo>
                  <a:pt x="41939" y="383522"/>
                </a:lnTo>
                <a:lnTo>
                  <a:pt x="52138" y="401960"/>
                </a:lnTo>
                <a:lnTo>
                  <a:pt x="56670" y="421913"/>
                </a:lnTo>
                <a:lnTo>
                  <a:pt x="55851" y="463094"/>
                </a:lnTo>
                <a:lnTo>
                  <a:pt x="51140" y="507672"/>
                </a:lnTo>
                <a:lnTo>
                  <a:pt x="41905" y="548789"/>
                </a:lnTo>
                <a:lnTo>
                  <a:pt x="31212" y="591881"/>
                </a:lnTo>
                <a:lnTo>
                  <a:pt x="24187" y="637814"/>
                </a:lnTo>
                <a:lnTo>
                  <a:pt x="25961" y="681067"/>
                </a:lnTo>
                <a:lnTo>
                  <a:pt x="33042" y="698596"/>
                </a:lnTo>
                <a:lnTo>
                  <a:pt x="47047" y="716602"/>
                </a:lnTo>
                <a:lnTo>
                  <a:pt x="51464" y="720355"/>
                </a:lnTo>
                <a:lnTo>
                  <a:pt x="74535" y="729007"/>
                </a:lnTo>
                <a:lnTo>
                  <a:pt x="116888" y="733183"/>
                </a:lnTo>
                <a:lnTo>
                  <a:pt x="153477" y="734007"/>
                </a:lnTo>
                <a:lnTo>
                  <a:pt x="175793" y="732003"/>
                </a:lnTo>
                <a:lnTo>
                  <a:pt x="219047" y="7151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MARTInkShape-359"/>
          <p:cNvSpPr/>
          <p:nvPr>
            <p:custDataLst>
              <p:tags r:id="rId4"/>
            </p:custDataLst>
          </p:nvPr>
        </p:nvSpPr>
        <p:spPr>
          <a:xfrm>
            <a:off x="4699000" y="3215792"/>
            <a:ext cx="38101" cy="175109"/>
          </a:xfrm>
          <a:custGeom>
            <a:avLst/>
            <a:gdLst/>
            <a:ahLst/>
            <a:cxnLst/>
            <a:rect l="0" t="0" r="0" b="0"/>
            <a:pathLst>
              <a:path w="38101" h="175109">
                <a:moveTo>
                  <a:pt x="0" y="3658"/>
                </a:moveTo>
                <a:lnTo>
                  <a:pt x="0" y="3658"/>
                </a:lnTo>
                <a:lnTo>
                  <a:pt x="0" y="0"/>
                </a:lnTo>
                <a:lnTo>
                  <a:pt x="0" y="1562"/>
                </a:lnTo>
                <a:lnTo>
                  <a:pt x="10983" y="47816"/>
                </a:lnTo>
                <a:lnTo>
                  <a:pt x="15732" y="93755"/>
                </a:lnTo>
                <a:lnTo>
                  <a:pt x="19805" y="133455"/>
                </a:lnTo>
                <a:lnTo>
                  <a:pt x="38100" y="1751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68"/>
          <p:cNvGrpSpPr/>
          <p:nvPr/>
        </p:nvGrpSpPr>
        <p:grpSpPr>
          <a:xfrm>
            <a:off x="5336866" y="3128710"/>
            <a:ext cx="187635" cy="274891"/>
            <a:chOff x="5336866" y="3128710"/>
            <a:chExt cx="187635" cy="274891"/>
          </a:xfrm>
        </p:grpSpPr>
        <p:sp>
          <p:nvSpPr>
            <p:cNvPr id="82" name="SMARTInkShape-360"/>
            <p:cNvSpPr/>
            <p:nvPr>
              <p:custDataLst>
                <p:tags r:id="rId75"/>
              </p:custDataLst>
            </p:nvPr>
          </p:nvSpPr>
          <p:spPr>
            <a:xfrm>
              <a:off x="5346700" y="33083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9460" y="47060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1"/>
            <p:cNvSpPr/>
            <p:nvPr>
              <p:custDataLst>
                <p:tags r:id="rId76"/>
              </p:custDataLst>
            </p:nvPr>
          </p:nvSpPr>
          <p:spPr>
            <a:xfrm>
              <a:off x="5336866" y="3213100"/>
              <a:ext cx="9835" cy="25401"/>
            </a:xfrm>
            <a:custGeom>
              <a:avLst/>
              <a:gdLst/>
              <a:ahLst/>
              <a:cxnLst/>
              <a:rect l="0" t="0" r="0" b="0"/>
              <a:pathLst>
                <a:path w="9835" h="25401">
                  <a:moveTo>
                    <a:pt x="9834" y="25400"/>
                  </a:moveTo>
                  <a:lnTo>
                    <a:pt x="9834" y="25400"/>
                  </a:lnTo>
                  <a:lnTo>
                    <a:pt x="4808" y="13467"/>
                  </a:lnTo>
                  <a:lnTo>
                    <a:pt x="4367" y="11095"/>
                  </a:lnTo>
                  <a:lnTo>
                    <a:pt x="3367" y="9513"/>
                  </a:lnTo>
                  <a:lnTo>
                    <a:pt x="1995" y="8459"/>
                  </a:lnTo>
                  <a:lnTo>
                    <a:pt x="374" y="7756"/>
                  </a:lnTo>
                  <a:lnTo>
                    <a:pt x="0" y="6582"/>
                  </a:lnTo>
                  <a:lnTo>
                    <a:pt x="34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2"/>
            <p:cNvSpPr/>
            <p:nvPr>
              <p:custDataLst>
                <p:tags r:id="rId77"/>
              </p:custDataLst>
            </p:nvPr>
          </p:nvSpPr>
          <p:spPr>
            <a:xfrm>
              <a:off x="5449205" y="3128710"/>
              <a:ext cx="75296" cy="274891"/>
            </a:xfrm>
            <a:custGeom>
              <a:avLst/>
              <a:gdLst/>
              <a:ahLst/>
              <a:cxnLst/>
              <a:rect l="0" t="0" r="0" b="0"/>
              <a:pathLst>
                <a:path w="75296" h="274891">
                  <a:moveTo>
                    <a:pt x="75295" y="52640"/>
                  </a:moveTo>
                  <a:lnTo>
                    <a:pt x="75295" y="52640"/>
                  </a:lnTo>
                  <a:lnTo>
                    <a:pt x="71924" y="49269"/>
                  </a:lnTo>
                  <a:lnTo>
                    <a:pt x="70269" y="43851"/>
                  </a:lnTo>
                  <a:lnTo>
                    <a:pt x="69828" y="40431"/>
                  </a:lnTo>
                  <a:lnTo>
                    <a:pt x="62464" y="25503"/>
                  </a:lnTo>
                  <a:lnTo>
                    <a:pt x="42485" y="1197"/>
                  </a:lnTo>
                  <a:lnTo>
                    <a:pt x="39310" y="0"/>
                  </a:lnTo>
                  <a:lnTo>
                    <a:pt x="32020" y="552"/>
                  </a:lnTo>
                  <a:lnTo>
                    <a:pt x="19982" y="8200"/>
                  </a:lnTo>
                  <a:lnTo>
                    <a:pt x="13552" y="21130"/>
                  </a:lnTo>
                  <a:lnTo>
                    <a:pt x="3675" y="58175"/>
                  </a:lnTo>
                  <a:lnTo>
                    <a:pt x="0" y="102416"/>
                  </a:lnTo>
                  <a:lnTo>
                    <a:pt x="1155" y="141259"/>
                  </a:lnTo>
                  <a:lnTo>
                    <a:pt x="5585" y="186841"/>
                  </a:lnTo>
                  <a:lnTo>
                    <a:pt x="10838" y="231972"/>
                  </a:lnTo>
                  <a:lnTo>
                    <a:pt x="10900" y="263486"/>
                  </a:lnTo>
                  <a:lnTo>
                    <a:pt x="5445" y="274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3"/>
            <p:cNvSpPr/>
            <p:nvPr>
              <p:custDataLst>
                <p:tags r:id="rId78"/>
              </p:custDataLst>
            </p:nvPr>
          </p:nvSpPr>
          <p:spPr>
            <a:xfrm>
              <a:off x="5423161" y="3327400"/>
              <a:ext cx="69590" cy="25401"/>
            </a:xfrm>
            <a:custGeom>
              <a:avLst/>
              <a:gdLst/>
              <a:ahLst/>
              <a:cxnLst/>
              <a:rect l="0" t="0" r="0" b="0"/>
              <a:pathLst>
                <a:path w="69590" h="25401">
                  <a:moveTo>
                    <a:pt x="6089" y="25400"/>
                  </a:moveTo>
                  <a:lnTo>
                    <a:pt x="6089" y="25400"/>
                  </a:lnTo>
                  <a:lnTo>
                    <a:pt x="2718" y="25400"/>
                  </a:lnTo>
                  <a:lnTo>
                    <a:pt x="1725" y="24694"/>
                  </a:lnTo>
                  <a:lnTo>
                    <a:pt x="1063" y="23518"/>
                  </a:lnTo>
                  <a:lnTo>
                    <a:pt x="0" y="19933"/>
                  </a:lnTo>
                  <a:lnTo>
                    <a:pt x="6559" y="15940"/>
                  </a:lnTo>
                  <a:lnTo>
                    <a:pt x="69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69"/>
          <p:cNvGrpSpPr/>
          <p:nvPr/>
        </p:nvGrpSpPr>
        <p:grpSpPr>
          <a:xfrm>
            <a:off x="5908779" y="3139879"/>
            <a:ext cx="180872" cy="273976"/>
            <a:chOff x="5908779" y="3139879"/>
            <a:chExt cx="180872" cy="273976"/>
          </a:xfrm>
        </p:grpSpPr>
        <p:sp>
          <p:nvSpPr>
            <p:cNvPr id="87" name="SMARTInkShape-364"/>
            <p:cNvSpPr/>
            <p:nvPr>
              <p:custDataLst>
                <p:tags r:id="rId71"/>
              </p:custDataLst>
            </p:nvPr>
          </p:nvSpPr>
          <p:spPr>
            <a:xfrm>
              <a:off x="5924550" y="33337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1324" y="1193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65"/>
            <p:cNvSpPr/>
            <p:nvPr>
              <p:custDataLst>
                <p:tags r:id="rId72"/>
              </p:custDataLst>
            </p:nvPr>
          </p:nvSpPr>
          <p:spPr>
            <a:xfrm>
              <a:off x="5908779" y="3251200"/>
              <a:ext cx="9422" cy="25401"/>
            </a:xfrm>
            <a:custGeom>
              <a:avLst/>
              <a:gdLst/>
              <a:ahLst/>
              <a:cxnLst/>
              <a:rect l="0" t="0" r="0" b="0"/>
              <a:pathLst>
                <a:path w="9422" h="25401">
                  <a:moveTo>
                    <a:pt x="9421" y="25400"/>
                  </a:moveTo>
                  <a:lnTo>
                    <a:pt x="9421" y="25400"/>
                  </a:lnTo>
                  <a:lnTo>
                    <a:pt x="582" y="16562"/>
                  </a:lnTo>
                  <a:lnTo>
                    <a:pt x="0" y="13863"/>
                  </a:lnTo>
                  <a:lnTo>
                    <a:pt x="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66"/>
            <p:cNvSpPr/>
            <p:nvPr>
              <p:custDataLst>
                <p:tags r:id="rId73"/>
              </p:custDataLst>
            </p:nvPr>
          </p:nvSpPr>
          <p:spPr>
            <a:xfrm>
              <a:off x="6016209" y="3139879"/>
              <a:ext cx="35342" cy="273976"/>
            </a:xfrm>
            <a:custGeom>
              <a:avLst/>
              <a:gdLst/>
              <a:ahLst/>
              <a:cxnLst/>
              <a:rect l="0" t="0" r="0" b="0"/>
              <a:pathLst>
                <a:path w="35342" h="273976">
                  <a:moveTo>
                    <a:pt x="35341" y="3371"/>
                  </a:moveTo>
                  <a:lnTo>
                    <a:pt x="35341" y="3371"/>
                  </a:lnTo>
                  <a:lnTo>
                    <a:pt x="28599" y="0"/>
                  </a:lnTo>
                  <a:lnTo>
                    <a:pt x="25907" y="418"/>
                  </a:lnTo>
                  <a:lnTo>
                    <a:pt x="23408" y="2108"/>
                  </a:lnTo>
                  <a:lnTo>
                    <a:pt x="21036" y="4646"/>
                  </a:lnTo>
                  <a:lnTo>
                    <a:pt x="18400" y="11228"/>
                  </a:lnTo>
                  <a:lnTo>
                    <a:pt x="16569" y="52775"/>
                  </a:lnTo>
                  <a:lnTo>
                    <a:pt x="15667" y="96404"/>
                  </a:lnTo>
                  <a:lnTo>
                    <a:pt x="11245" y="140219"/>
                  </a:lnTo>
                  <a:lnTo>
                    <a:pt x="5312" y="187663"/>
                  </a:lnTo>
                  <a:lnTo>
                    <a:pt x="3112" y="234237"/>
                  </a:lnTo>
                  <a:lnTo>
                    <a:pt x="0" y="258905"/>
                  </a:lnTo>
                  <a:lnTo>
                    <a:pt x="1524" y="268166"/>
                  </a:lnTo>
                  <a:lnTo>
                    <a:pt x="4330" y="270917"/>
                  </a:lnTo>
                  <a:lnTo>
                    <a:pt x="13090" y="273975"/>
                  </a:lnTo>
                  <a:lnTo>
                    <a:pt x="16980" y="271968"/>
                  </a:lnTo>
                  <a:lnTo>
                    <a:pt x="28991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67"/>
            <p:cNvSpPr/>
            <p:nvPr>
              <p:custDataLst>
                <p:tags r:id="rId74"/>
              </p:custDataLst>
            </p:nvPr>
          </p:nvSpPr>
          <p:spPr>
            <a:xfrm>
              <a:off x="5982843" y="3295650"/>
              <a:ext cx="106808" cy="38101"/>
            </a:xfrm>
            <a:custGeom>
              <a:avLst/>
              <a:gdLst/>
              <a:ahLst/>
              <a:cxnLst/>
              <a:rect l="0" t="0" r="0" b="0"/>
              <a:pathLst>
                <a:path w="106808" h="38101">
                  <a:moveTo>
                    <a:pt x="11557" y="38100"/>
                  </a:moveTo>
                  <a:lnTo>
                    <a:pt x="11557" y="38100"/>
                  </a:lnTo>
                  <a:lnTo>
                    <a:pt x="8186" y="38100"/>
                  </a:lnTo>
                  <a:lnTo>
                    <a:pt x="4650" y="36218"/>
                  </a:lnTo>
                  <a:lnTo>
                    <a:pt x="2718" y="34729"/>
                  </a:lnTo>
                  <a:lnTo>
                    <a:pt x="573" y="31192"/>
                  </a:lnTo>
                  <a:lnTo>
                    <a:pt x="0" y="29262"/>
                  </a:lnTo>
                  <a:lnTo>
                    <a:pt x="1736" y="27269"/>
                  </a:lnTo>
                  <a:lnTo>
                    <a:pt x="25472" y="16901"/>
                  </a:lnTo>
                  <a:lnTo>
                    <a:pt x="64400" y="12118"/>
                  </a:lnTo>
                  <a:lnTo>
                    <a:pt x="1068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70"/>
          <p:cNvGrpSpPr/>
          <p:nvPr/>
        </p:nvGrpSpPr>
        <p:grpSpPr>
          <a:xfrm>
            <a:off x="6417949" y="3258533"/>
            <a:ext cx="593889" cy="157768"/>
            <a:chOff x="6417949" y="3258533"/>
            <a:chExt cx="593889" cy="157768"/>
          </a:xfrm>
        </p:grpSpPr>
        <p:sp>
          <p:nvSpPr>
            <p:cNvPr id="92" name="SMARTInkShape-368"/>
            <p:cNvSpPr/>
            <p:nvPr>
              <p:custDataLst>
                <p:tags r:id="rId66"/>
              </p:custDataLst>
            </p:nvPr>
          </p:nvSpPr>
          <p:spPr>
            <a:xfrm>
              <a:off x="6417949" y="3258533"/>
              <a:ext cx="78102" cy="140687"/>
            </a:xfrm>
            <a:custGeom>
              <a:avLst/>
              <a:gdLst/>
              <a:ahLst/>
              <a:cxnLst/>
              <a:rect l="0" t="0" r="0" b="0"/>
              <a:pathLst>
                <a:path w="78102" h="140687">
                  <a:moveTo>
                    <a:pt x="78101" y="18067"/>
                  </a:moveTo>
                  <a:lnTo>
                    <a:pt x="78101" y="18067"/>
                  </a:lnTo>
                  <a:lnTo>
                    <a:pt x="74730" y="11325"/>
                  </a:lnTo>
                  <a:lnTo>
                    <a:pt x="69312" y="6134"/>
                  </a:lnTo>
                  <a:lnTo>
                    <a:pt x="62906" y="2180"/>
                  </a:lnTo>
                  <a:lnTo>
                    <a:pt x="57707" y="423"/>
                  </a:lnTo>
                  <a:lnTo>
                    <a:pt x="34822" y="0"/>
                  </a:lnTo>
                  <a:lnTo>
                    <a:pt x="24529" y="2511"/>
                  </a:lnTo>
                  <a:lnTo>
                    <a:pt x="10800" y="11263"/>
                  </a:lnTo>
                  <a:lnTo>
                    <a:pt x="1167" y="22793"/>
                  </a:lnTo>
                  <a:lnTo>
                    <a:pt x="0" y="27568"/>
                  </a:lnTo>
                  <a:lnTo>
                    <a:pt x="586" y="38517"/>
                  </a:lnTo>
                  <a:lnTo>
                    <a:pt x="6961" y="50439"/>
                  </a:lnTo>
                  <a:lnTo>
                    <a:pt x="17555" y="62088"/>
                  </a:lnTo>
                  <a:lnTo>
                    <a:pt x="63258" y="99144"/>
                  </a:lnTo>
                  <a:lnTo>
                    <a:pt x="71505" y="108429"/>
                  </a:lnTo>
                  <a:lnTo>
                    <a:pt x="75169" y="117259"/>
                  </a:lnTo>
                  <a:lnTo>
                    <a:pt x="74735" y="121590"/>
                  </a:lnTo>
                  <a:lnTo>
                    <a:pt x="68088" y="133720"/>
                  </a:lnTo>
                  <a:lnTo>
                    <a:pt x="63538" y="139554"/>
                  </a:lnTo>
                  <a:lnTo>
                    <a:pt x="59925" y="140686"/>
                  </a:lnTo>
                  <a:lnTo>
                    <a:pt x="50267" y="140062"/>
                  </a:lnTo>
                  <a:lnTo>
                    <a:pt x="46139" y="138203"/>
                  </a:lnTo>
                  <a:lnTo>
                    <a:pt x="33651" y="126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69"/>
            <p:cNvSpPr/>
            <p:nvPr>
              <p:custDataLst>
                <p:tags r:id="rId67"/>
              </p:custDataLst>
            </p:nvPr>
          </p:nvSpPr>
          <p:spPr>
            <a:xfrm>
              <a:off x="6559560" y="3289300"/>
              <a:ext cx="63491" cy="90471"/>
            </a:xfrm>
            <a:custGeom>
              <a:avLst/>
              <a:gdLst/>
              <a:ahLst/>
              <a:cxnLst/>
              <a:rect l="0" t="0" r="0" b="0"/>
              <a:pathLst>
                <a:path w="63491" h="90471">
                  <a:moveTo>
                    <a:pt x="6340" y="0"/>
                  </a:moveTo>
                  <a:lnTo>
                    <a:pt x="6340" y="0"/>
                  </a:lnTo>
                  <a:lnTo>
                    <a:pt x="5635" y="15901"/>
                  </a:lnTo>
                  <a:lnTo>
                    <a:pt x="1314" y="35727"/>
                  </a:lnTo>
                  <a:lnTo>
                    <a:pt x="41" y="81635"/>
                  </a:lnTo>
                  <a:lnTo>
                    <a:pt x="0" y="90470"/>
                  </a:lnTo>
                  <a:lnTo>
                    <a:pt x="700" y="86775"/>
                  </a:lnTo>
                  <a:lnTo>
                    <a:pt x="14736" y="39362"/>
                  </a:lnTo>
                  <a:lnTo>
                    <a:pt x="30027" y="16320"/>
                  </a:lnTo>
                  <a:lnTo>
                    <a:pt x="38269" y="10781"/>
                  </a:lnTo>
                  <a:lnTo>
                    <a:pt x="42443" y="9304"/>
                  </a:lnTo>
                  <a:lnTo>
                    <a:pt x="45931" y="10436"/>
                  </a:lnTo>
                  <a:lnTo>
                    <a:pt x="51688" y="17338"/>
                  </a:lnTo>
                  <a:lnTo>
                    <a:pt x="61185" y="61785"/>
                  </a:lnTo>
                  <a:lnTo>
                    <a:pt x="6349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0"/>
            <p:cNvSpPr/>
            <p:nvPr>
              <p:custDataLst>
                <p:tags r:id="rId68"/>
              </p:custDataLst>
            </p:nvPr>
          </p:nvSpPr>
          <p:spPr>
            <a:xfrm>
              <a:off x="6696724" y="3303145"/>
              <a:ext cx="37935" cy="90163"/>
            </a:xfrm>
            <a:custGeom>
              <a:avLst/>
              <a:gdLst/>
              <a:ahLst/>
              <a:cxnLst/>
              <a:rect l="0" t="0" r="0" b="0"/>
              <a:pathLst>
                <a:path w="37935" h="90163">
                  <a:moveTo>
                    <a:pt x="34276" y="11555"/>
                  </a:moveTo>
                  <a:lnTo>
                    <a:pt x="34276" y="11555"/>
                  </a:lnTo>
                  <a:lnTo>
                    <a:pt x="34276" y="8184"/>
                  </a:lnTo>
                  <a:lnTo>
                    <a:pt x="36157" y="4647"/>
                  </a:lnTo>
                  <a:lnTo>
                    <a:pt x="37646" y="2717"/>
                  </a:lnTo>
                  <a:lnTo>
                    <a:pt x="37934" y="1430"/>
                  </a:lnTo>
                  <a:lnTo>
                    <a:pt x="37421" y="571"/>
                  </a:lnTo>
                  <a:lnTo>
                    <a:pt x="36372" y="0"/>
                  </a:lnTo>
                  <a:lnTo>
                    <a:pt x="24784" y="2565"/>
                  </a:lnTo>
                  <a:lnTo>
                    <a:pt x="17593" y="7794"/>
                  </a:lnTo>
                  <a:lnTo>
                    <a:pt x="12044" y="15528"/>
                  </a:lnTo>
                  <a:lnTo>
                    <a:pt x="548" y="50570"/>
                  </a:lnTo>
                  <a:lnTo>
                    <a:pt x="0" y="64408"/>
                  </a:lnTo>
                  <a:lnTo>
                    <a:pt x="2109" y="74556"/>
                  </a:lnTo>
                  <a:lnTo>
                    <a:pt x="7262" y="84236"/>
                  </a:lnTo>
                  <a:lnTo>
                    <a:pt x="11215" y="89249"/>
                  </a:lnTo>
                  <a:lnTo>
                    <a:pt x="13963" y="90162"/>
                  </a:lnTo>
                  <a:lnTo>
                    <a:pt x="20779" y="89295"/>
                  </a:lnTo>
                  <a:lnTo>
                    <a:pt x="23867" y="86665"/>
                  </a:lnTo>
                  <a:lnTo>
                    <a:pt x="29179" y="78098"/>
                  </a:lnTo>
                  <a:lnTo>
                    <a:pt x="32765" y="61375"/>
                  </a:lnTo>
                  <a:lnTo>
                    <a:pt x="33271" y="33808"/>
                  </a:lnTo>
                  <a:lnTo>
                    <a:pt x="30772" y="25444"/>
                  </a:lnTo>
                  <a:lnTo>
                    <a:pt x="24830" y="15030"/>
                  </a:lnTo>
                  <a:lnTo>
                    <a:pt x="27926" y="11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1"/>
            <p:cNvSpPr/>
            <p:nvPr>
              <p:custDataLst>
                <p:tags r:id="rId69"/>
              </p:custDataLst>
            </p:nvPr>
          </p:nvSpPr>
          <p:spPr>
            <a:xfrm>
              <a:off x="6775450" y="3302000"/>
              <a:ext cx="114301" cy="94830"/>
            </a:xfrm>
            <a:custGeom>
              <a:avLst/>
              <a:gdLst/>
              <a:ahLst/>
              <a:cxnLst/>
              <a:rect l="0" t="0" r="0" b="0"/>
              <a:pathLst>
                <a:path w="114301" h="94830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3658" y="14686"/>
                  </a:lnTo>
                  <a:lnTo>
                    <a:pt x="3144" y="14024"/>
                  </a:lnTo>
                  <a:lnTo>
                    <a:pt x="184" y="12778"/>
                  </a:lnTo>
                  <a:lnTo>
                    <a:pt x="742" y="23560"/>
                  </a:lnTo>
                  <a:lnTo>
                    <a:pt x="14929" y="61188"/>
                  </a:lnTo>
                  <a:lnTo>
                    <a:pt x="27525" y="77928"/>
                  </a:lnTo>
                  <a:lnTo>
                    <a:pt x="31754" y="80496"/>
                  </a:lnTo>
                  <a:lnTo>
                    <a:pt x="33869" y="81181"/>
                  </a:lnTo>
                  <a:lnTo>
                    <a:pt x="35985" y="80931"/>
                  </a:lnTo>
                  <a:lnTo>
                    <a:pt x="40217" y="78773"/>
                  </a:lnTo>
                  <a:lnTo>
                    <a:pt x="46566" y="73591"/>
                  </a:lnTo>
                  <a:lnTo>
                    <a:pt x="47978" y="73050"/>
                  </a:lnTo>
                  <a:lnTo>
                    <a:pt x="48918" y="73394"/>
                  </a:lnTo>
                  <a:lnTo>
                    <a:pt x="59605" y="90457"/>
                  </a:lnTo>
                  <a:lnTo>
                    <a:pt x="65532" y="93120"/>
                  </a:lnTo>
                  <a:lnTo>
                    <a:pt x="77463" y="94829"/>
                  </a:lnTo>
                  <a:lnTo>
                    <a:pt x="79864" y="93558"/>
                  </a:lnTo>
                  <a:lnTo>
                    <a:pt x="84413" y="88383"/>
                  </a:lnTo>
                  <a:lnTo>
                    <a:pt x="103832" y="46034"/>
                  </a:lnTo>
                  <a:lnTo>
                    <a:pt x="112023" y="212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2"/>
            <p:cNvSpPr/>
            <p:nvPr>
              <p:custDataLst>
                <p:tags r:id="rId70"/>
              </p:custDataLst>
            </p:nvPr>
          </p:nvSpPr>
          <p:spPr>
            <a:xfrm>
              <a:off x="6960222" y="3286661"/>
              <a:ext cx="51616" cy="129640"/>
            </a:xfrm>
            <a:custGeom>
              <a:avLst/>
              <a:gdLst/>
              <a:ahLst/>
              <a:cxnLst/>
              <a:rect l="0" t="0" r="0" b="0"/>
              <a:pathLst>
                <a:path w="51616" h="129640">
                  <a:moveTo>
                    <a:pt x="18428" y="40739"/>
                  </a:moveTo>
                  <a:lnTo>
                    <a:pt x="18428" y="40739"/>
                  </a:lnTo>
                  <a:lnTo>
                    <a:pt x="23454" y="28805"/>
                  </a:lnTo>
                  <a:lnTo>
                    <a:pt x="24516" y="16353"/>
                  </a:lnTo>
                  <a:lnTo>
                    <a:pt x="22780" y="10380"/>
                  </a:lnTo>
                  <a:lnTo>
                    <a:pt x="15917" y="797"/>
                  </a:lnTo>
                  <a:lnTo>
                    <a:pt x="13226" y="0"/>
                  </a:lnTo>
                  <a:lnTo>
                    <a:pt x="6474" y="995"/>
                  </a:lnTo>
                  <a:lnTo>
                    <a:pt x="4108" y="2954"/>
                  </a:lnTo>
                  <a:lnTo>
                    <a:pt x="1481" y="8894"/>
                  </a:lnTo>
                  <a:lnTo>
                    <a:pt x="0" y="20171"/>
                  </a:lnTo>
                  <a:lnTo>
                    <a:pt x="4899" y="45025"/>
                  </a:lnTo>
                  <a:lnTo>
                    <a:pt x="9122" y="53462"/>
                  </a:lnTo>
                  <a:lnTo>
                    <a:pt x="28047" y="74608"/>
                  </a:lnTo>
                  <a:lnTo>
                    <a:pt x="47060" y="91539"/>
                  </a:lnTo>
                  <a:lnTo>
                    <a:pt x="50216" y="95772"/>
                  </a:lnTo>
                  <a:lnTo>
                    <a:pt x="51615" y="100006"/>
                  </a:lnTo>
                  <a:lnTo>
                    <a:pt x="51287" y="108472"/>
                  </a:lnTo>
                  <a:lnTo>
                    <a:pt x="45026" y="116939"/>
                  </a:lnTo>
                  <a:lnTo>
                    <a:pt x="40393" y="121172"/>
                  </a:lnTo>
                  <a:lnTo>
                    <a:pt x="12078" y="129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71"/>
          <p:cNvGrpSpPr/>
          <p:nvPr/>
        </p:nvGrpSpPr>
        <p:grpSpPr>
          <a:xfrm>
            <a:off x="7405243" y="3164991"/>
            <a:ext cx="534483" cy="443179"/>
            <a:chOff x="7405243" y="3164991"/>
            <a:chExt cx="534483" cy="443179"/>
          </a:xfrm>
        </p:grpSpPr>
        <p:sp>
          <p:nvSpPr>
            <p:cNvPr id="98" name="SMARTInkShape-373"/>
            <p:cNvSpPr/>
            <p:nvPr>
              <p:custDataLst>
                <p:tags r:id="rId61"/>
              </p:custDataLst>
            </p:nvPr>
          </p:nvSpPr>
          <p:spPr>
            <a:xfrm>
              <a:off x="7461254" y="3164991"/>
              <a:ext cx="25397" cy="267138"/>
            </a:xfrm>
            <a:custGeom>
              <a:avLst/>
              <a:gdLst/>
              <a:ahLst/>
              <a:cxnLst/>
              <a:rect l="0" t="0" r="0" b="0"/>
              <a:pathLst>
                <a:path w="25397" h="267138">
                  <a:moveTo>
                    <a:pt x="6346" y="3659"/>
                  </a:moveTo>
                  <a:lnTo>
                    <a:pt x="6346" y="3659"/>
                  </a:lnTo>
                  <a:lnTo>
                    <a:pt x="9716" y="3659"/>
                  </a:lnTo>
                  <a:lnTo>
                    <a:pt x="10004" y="2953"/>
                  </a:lnTo>
                  <a:lnTo>
                    <a:pt x="8441" y="288"/>
                  </a:lnTo>
                  <a:lnTo>
                    <a:pt x="7744" y="0"/>
                  </a:lnTo>
                  <a:lnTo>
                    <a:pt x="7278" y="515"/>
                  </a:lnTo>
                  <a:lnTo>
                    <a:pt x="6760" y="3673"/>
                  </a:lnTo>
                  <a:lnTo>
                    <a:pt x="2018" y="44771"/>
                  </a:lnTo>
                  <a:lnTo>
                    <a:pt x="395" y="88267"/>
                  </a:lnTo>
                  <a:lnTo>
                    <a:pt x="74" y="130673"/>
                  </a:lnTo>
                  <a:lnTo>
                    <a:pt x="12" y="172708"/>
                  </a:lnTo>
                  <a:lnTo>
                    <a:pt x="0" y="211478"/>
                  </a:lnTo>
                  <a:lnTo>
                    <a:pt x="1879" y="251254"/>
                  </a:lnTo>
                  <a:lnTo>
                    <a:pt x="5066" y="261868"/>
                  </a:lnTo>
                  <a:lnTo>
                    <a:pt x="8834" y="266585"/>
                  </a:lnTo>
                  <a:lnTo>
                    <a:pt x="10827" y="267137"/>
                  </a:lnTo>
                  <a:lnTo>
                    <a:pt x="12861" y="266800"/>
                  </a:lnTo>
                  <a:lnTo>
                    <a:pt x="14922" y="265870"/>
                  </a:lnTo>
                  <a:lnTo>
                    <a:pt x="25396" y="251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4"/>
            <p:cNvSpPr/>
            <p:nvPr>
              <p:custDataLst>
                <p:tags r:id="rId62"/>
              </p:custDataLst>
            </p:nvPr>
          </p:nvSpPr>
          <p:spPr>
            <a:xfrm>
              <a:off x="7405243" y="3321050"/>
              <a:ext cx="113158" cy="38101"/>
            </a:xfrm>
            <a:custGeom>
              <a:avLst/>
              <a:gdLst/>
              <a:ahLst/>
              <a:cxnLst/>
              <a:rect l="0" t="0" r="0" b="0"/>
              <a:pathLst>
                <a:path w="113158" h="38101">
                  <a:moveTo>
                    <a:pt x="11557" y="38100"/>
                  </a:moveTo>
                  <a:lnTo>
                    <a:pt x="11557" y="38100"/>
                  </a:lnTo>
                  <a:lnTo>
                    <a:pt x="8186" y="34729"/>
                  </a:lnTo>
                  <a:lnTo>
                    <a:pt x="4649" y="33074"/>
                  </a:lnTo>
                  <a:lnTo>
                    <a:pt x="2718" y="32633"/>
                  </a:lnTo>
                  <a:lnTo>
                    <a:pt x="1430" y="31633"/>
                  </a:lnTo>
                  <a:lnTo>
                    <a:pt x="0" y="28640"/>
                  </a:lnTo>
                  <a:lnTo>
                    <a:pt x="1736" y="26855"/>
                  </a:lnTo>
                  <a:lnTo>
                    <a:pt x="14997" y="20970"/>
                  </a:lnTo>
                  <a:lnTo>
                    <a:pt x="59247" y="10558"/>
                  </a:lnTo>
                  <a:lnTo>
                    <a:pt x="113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75"/>
            <p:cNvSpPr/>
            <p:nvPr>
              <p:custDataLst>
                <p:tags r:id="rId63"/>
              </p:custDataLst>
            </p:nvPr>
          </p:nvSpPr>
          <p:spPr>
            <a:xfrm>
              <a:off x="7528625" y="3321050"/>
              <a:ext cx="61653" cy="80212"/>
            </a:xfrm>
            <a:custGeom>
              <a:avLst/>
              <a:gdLst/>
              <a:ahLst/>
              <a:cxnLst/>
              <a:rect l="0" t="0" r="0" b="0"/>
              <a:pathLst>
                <a:path w="61653" h="80212">
                  <a:moveTo>
                    <a:pt x="34225" y="0"/>
                  </a:moveTo>
                  <a:lnTo>
                    <a:pt x="34225" y="0"/>
                  </a:lnTo>
                  <a:lnTo>
                    <a:pt x="34225" y="3371"/>
                  </a:lnTo>
                  <a:lnTo>
                    <a:pt x="33519" y="4364"/>
                  </a:lnTo>
                  <a:lnTo>
                    <a:pt x="32344" y="5026"/>
                  </a:lnTo>
                  <a:lnTo>
                    <a:pt x="22688" y="7586"/>
                  </a:lnTo>
                  <a:lnTo>
                    <a:pt x="7558" y="20632"/>
                  </a:lnTo>
                  <a:lnTo>
                    <a:pt x="611" y="34100"/>
                  </a:lnTo>
                  <a:lnTo>
                    <a:pt x="0" y="45495"/>
                  </a:lnTo>
                  <a:lnTo>
                    <a:pt x="1985" y="63314"/>
                  </a:lnTo>
                  <a:lnTo>
                    <a:pt x="7902" y="70708"/>
                  </a:lnTo>
                  <a:lnTo>
                    <a:pt x="16881" y="77287"/>
                  </a:lnTo>
                  <a:lnTo>
                    <a:pt x="25577" y="80211"/>
                  </a:lnTo>
                  <a:lnTo>
                    <a:pt x="29870" y="79579"/>
                  </a:lnTo>
                  <a:lnTo>
                    <a:pt x="38404" y="75115"/>
                  </a:lnTo>
                  <a:lnTo>
                    <a:pt x="51143" y="61297"/>
                  </a:lnTo>
                  <a:lnTo>
                    <a:pt x="60482" y="43797"/>
                  </a:lnTo>
                  <a:lnTo>
                    <a:pt x="61652" y="33341"/>
                  </a:lnTo>
                  <a:lnTo>
                    <a:pt x="59820" y="25402"/>
                  </a:lnTo>
                  <a:lnTo>
                    <a:pt x="58344" y="23284"/>
                  </a:lnTo>
                  <a:lnTo>
                    <a:pt x="532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6"/>
            <p:cNvSpPr/>
            <p:nvPr>
              <p:custDataLst>
                <p:tags r:id="rId64"/>
              </p:custDataLst>
            </p:nvPr>
          </p:nvSpPr>
          <p:spPr>
            <a:xfrm>
              <a:off x="7656113" y="3181491"/>
              <a:ext cx="103588" cy="232549"/>
            </a:xfrm>
            <a:custGeom>
              <a:avLst/>
              <a:gdLst/>
              <a:ahLst/>
              <a:cxnLst/>
              <a:rect l="0" t="0" r="0" b="0"/>
              <a:pathLst>
                <a:path w="103588" h="232549">
                  <a:moveTo>
                    <a:pt x="65487" y="177659"/>
                  </a:moveTo>
                  <a:lnTo>
                    <a:pt x="65487" y="177659"/>
                  </a:lnTo>
                  <a:lnTo>
                    <a:pt x="65487" y="174288"/>
                  </a:lnTo>
                  <a:lnTo>
                    <a:pt x="62116" y="165449"/>
                  </a:lnTo>
                  <a:lnTo>
                    <a:pt x="56698" y="159768"/>
                  </a:lnTo>
                  <a:lnTo>
                    <a:pt x="43833" y="152602"/>
                  </a:lnTo>
                  <a:lnTo>
                    <a:pt x="38350" y="150371"/>
                  </a:lnTo>
                  <a:lnTo>
                    <a:pt x="28497" y="149773"/>
                  </a:lnTo>
                  <a:lnTo>
                    <a:pt x="20118" y="151860"/>
                  </a:lnTo>
                  <a:lnTo>
                    <a:pt x="14043" y="155139"/>
                  </a:lnTo>
                  <a:lnTo>
                    <a:pt x="8991" y="164593"/>
                  </a:lnTo>
                  <a:lnTo>
                    <a:pt x="0" y="190287"/>
                  </a:lnTo>
                  <a:lnTo>
                    <a:pt x="300" y="212758"/>
                  </a:lnTo>
                  <a:lnTo>
                    <a:pt x="5000" y="223362"/>
                  </a:lnTo>
                  <a:lnTo>
                    <a:pt x="11087" y="229722"/>
                  </a:lnTo>
                  <a:lnTo>
                    <a:pt x="16144" y="232548"/>
                  </a:lnTo>
                  <a:lnTo>
                    <a:pt x="19892" y="230479"/>
                  </a:lnTo>
                  <a:lnTo>
                    <a:pt x="34573" y="214084"/>
                  </a:lnTo>
                  <a:lnTo>
                    <a:pt x="56852" y="168301"/>
                  </a:lnTo>
                  <a:lnTo>
                    <a:pt x="68851" y="127937"/>
                  </a:lnTo>
                  <a:lnTo>
                    <a:pt x="76518" y="89392"/>
                  </a:lnTo>
                  <a:lnTo>
                    <a:pt x="86707" y="50846"/>
                  </a:lnTo>
                  <a:lnTo>
                    <a:pt x="95712" y="4039"/>
                  </a:lnTo>
                  <a:lnTo>
                    <a:pt x="94808" y="1234"/>
                  </a:lnTo>
                  <a:lnTo>
                    <a:pt x="92795" y="70"/>
                  </a:lnTo>
                  <a:lnTo>
                    <a:pt x="90042" y="0"/>
                  </a:lnTo>
                  <a:lnTo>
                    <a:pt x="81340" y="9329"/>
                  </a:lnTo>
                  <a:lnTo>
                    <a:pt x="71827" y="25235"/>
                  </a:lnTo>
                  <a:lnTo>
                    <a:pt x="63210" y="54728"/>
                  </a:lnTo>
                  <a:lnTo>
                    <a:pt x="59673" y="101211"/>
                  </a:lnTo>
                  <a:lnTo>
                    <a:pt x="60653" y="136949"/>
                  </a:lnTo>
                  <a:lnTo>
                    <a:pt x="73456" y="178343"/>
                  </a:lnTo>
                  <a:lnTo>
                    <a:pt x="86898" y="196911"/>
                  </a:lnTo>
                  <a:lnTo>
                    <a:pt x="103587" y="20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7"/>
            <p:cNvSpPr/>
            <p:nvPr>
              <p:custDataLst>
                <p:tags r:id="rId65"/>
              </p:custDataLst>
            </p:nvPr>
          </p:nvSpPr>
          <p:spPr>
            <a:xfrm>
              <a:off x="7780027" y="3324433"/>
              <a:ext cx="159699" cy="283737"/>
            </a:xfrm>
            <a:custGeom>
              <a:avLst/>
              <a:gdLst/>
              <a:ahLst/>
              <a:cxnLst/>
              <a:rect l="0" t="0" r="0" b="0"/>
              <a:pathLst>
                <a:path w="159699" h="283737">
                  <a:moveTo>
                    <a:pt x="49523" y="22017"/>
                  </a:moveTo>
                  <a:lnTo>
                    <a:pt x="49523" y="22017"/>
                  </a:lnTo>
                  <a:lnTo>
                    <a:pt x="49523" y="15275"/>
                  </a:lnTo>
                  <a:lnTo>
                    <a:pt x="48817" y="13289"/>
                  </a:lnTo>
                  <a:lnTo>
                    <a:pt x="47642" y="11965"/>
                  </a:lnTo>
                  <a:lnTo>
                    <a:pt x="38691" y="4596"/>
                  </a:lnTo>
                  <a:lnTo>
                    <a:pt x="34596" y="634"/>
                  </a:lnTo>
                  <a:lnTo>
                    <a:pt x="31810" y="0"/>
                  </a:lnTo>
                  <a:lnTo>
                    <a:pt x="24952" y="1178"/>
                  </a:lnTo>
                  <a:lnTo>
                    <a:pt x="19082" y="5935"/>
                  </a:lnTo>
                  <a:lnTo>
                    <a:pt x="14122" y="13459"/>
                  </a:lnTo>
                  <a:lnTo>
                    <a:pt x="1596" y="47075"/>
                  </a:lnTo>
                  <a:lnTo>
                    <a:pt x="0" y="56907"/>
                  </a:lnTo>
                  <a:lnTo>
                    <a:pt x="2472" y="73748"/>
                  </a:lnTo>
                  <a:lnTo>
                    <a:pt x="4751" y="77671"/>
                  </a:lnTo>
                  <a:lnTo>
                    <a:pt x="7680" y="80286"/>
                  </a:lnTo>
                  <a:lnTo>
                    <a:pt x="11044" y="82030"/>
                  </a:lnTo>
                  <a:lnTo>
                    <a:pt x="14698" y="82487"/>
                  </a:lnTo>
                  <a:lnTo>
                    <a:pt x="22522" y="81113"/>
                  </a:lnTo>
                  <a:lnTo>
                    <a:pt x="30702" y="74387"/>
                  </a:lnTo>
                  <a:lnTo>
                    <a:pt x="48986" y="47555"/>
                  </a:lnTo>
                  <a:lnTo>
                    <a:pt x="54513" y="37253"/>
                  </a:lnTo>
                  <a:lnTo>
                    <a:pt x="54260" y="37113"/>
                  </a:lnTo>
                  <a:lnTo>
                    <a:pt x="52098" y="38839"/>
                  </a:lnTo>
                  <a:lnTo>
                    <a:pt x="50286" y="50520"/>
                  </a:lnTo>
                  <a:lnTo>
                    <a:pt x="49590" y="71484"/>
                  </a:lnTo>
                  <a:lnTo>
                    <a:pt x="50272" y="74044"/>
                  </a:lnTo>
                  <a:lnTo>
                    <a:pt x="51434" y="75752"/>
                  </a:lnTo>
                  <a:lnTo>
                    <a:pt x="52913" y="76890"/>
                  </a:lnTo>
                  <a:lnTo>
                    <a:pt x="54605" y="76943"/>
                  </a:lnTo>
                  <a:lnTo>
                    <a:pt x="58367" y="75121"/>
                  </a:lnTo>
                  <a:lnTo>
                    <a:pt x="82249" y="46233"/>
                  </a:lnTo>
                  <a:lnTo>
                    <a:pt x="87414" y="35207"/>
                  </a:lnTo>
                  <a:lnTo>
                    <a:pt x="88287" y="44247"/>
                  </a:lnTo>
                  <a:lnTo>
                    <a:pt x="92680" y="51338"/>
                  </a:lnTo>
                  <a:lnTo>
                    <a:pt x="96456" y="55745"/>
                  </a:lnTo>
                  <a:lnTo>
                    <a:pt x="102367" y="58174"/>
                  </a:lnTo>
                  <a:lnTo>
                    <a:pt x="105919" y="58821"/>
                  </a:lnTo>
                  <a:lnTo>
                    <a:pt x="113628" y="57659"/>
                  </a:lnTo>
                  <a:lnTo>
                    <a:pt x="121758" y="54086"/>
                  </a:lnTo>
                  <a:lnTo>
                    <a:pt x="143158" y="36190"/>
                  </a:lnTo>
                  <a:lnTo>
                    <a:pt x="143696" y="37110"/>
                  </a:lnTo>
                  <a:lnTo>
                    <a:pt x="145450" y="82409"/>
                  </a:lnTo>
                  <a:lnTo>
                    <a:pt x="151675" y="126635"/>
                  </a:lnTo>
                  <a:lnTo>
                    <a:pt x="159698" y="166546"/>
                  </a:lnTo>
                  <a:lnTo>
                    <a:pt x="159230" y="207990"/>
                  </a:lnTo>
                  <a:lnTo>
                    <a:pt x="151251" y="242534"/>
                  </a:lnTo>
                  <a:lnTo>
                    <a:pt x="136579" y="270643"/>
                  </a:lnTo>
                  <a:lnTo>
                    <a:pt x="130138" y="276667"/>
                  </a:lnTo>
                  <a:lnTo>
                    <a:pt x="115455" y="283362"/>
                  </a:lnTo>
                  <a:lnTo>
                    <a:pt x="109000" y="283736"/>
                  </a:lnTo>
                  <a:lnTo>
                    <a:pt x="98064" y="280388"/>
                  </a:lnTo>
                  <a:lnTo>
                    <a:pt x="88500" y="268552"/>
                  </a:lnTo>
                  <a:lnTo>
                    <a:pt x="80957" y="252944"/>
                  </a:lnTo>
                  <a:lnTo>
                    <a:pt x="77604" y="238951"/>
                  </a:lnTo>
                  <a:lnTo>
                    <a:pt x="79533" y="232256"/>
                  </a:lnTo>
                  <a:lnTo>
                    <a:pt x="100323" y="20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378"/>
          <p:cNvSpPr/>
          <p:nvPr>
            <p:custDataLst>
              <p:tags r:id="rId5"/>
            </p:custDataLst>
          </p:nvPr>
        </p:nvSpPr>
        <p:spPr>
          <a:xfrm>
            <a:off x="4707885" y="3841533"/>
            <a:ext cx="91268" cy="167793"/>
          </a:xfrm>
          <a:custGeom>
            <a:avLst/>
            <a:gdLst/>
            <a:ahLst/>
            <a:cxnLst/>
            <a:rect l="0" t="0" r="0" b="0"/>
            <a:pathLst>
              <a:path w="91268" h="167793">
                <a:moveTo>
                  <a:pt x="54615" y="12917"/>
                </a:moveTo>
                <a:lnTo>
                  <a:pt x="54615" y="12917"/>
                </a:lnTo>
                <a:lnTo>
                  <a:pt x="49148" y="7450"/>
                </a:lnTo>
                <a:lnTo>
                  <a:pt x="41784" y="10199"/>
                </a:lnTo>
                <a:lnTo>
                  <a:pt x="27295" y="18853"/>
                </a:lnTo>
                <a:lnTo>
                  <a:pt x="12967" y="40468"/>
                </a:lnTo>
                <a:lnTo>
                  <a:pt x="1259" y="79377"/>
                </a:lnTo>
                <a:lnTo>
                  <a:pt x="0" y="111239"/>
                </a:lnTo>
                <a:lnTo>
                  <a:pt x="7937" y="144355"/>
                </a:lnTo>
                <a:lnTo>
                  <a:pt x="15289" y="158588"/>
                </a:lnTo>
                <a:lnTo>
                  <a:pt x="21343" y="162947"/>
                </a:lnTo>
                <a:lnTo>
                  <a:pt x="37475" y="167792"/>
                </a:lnTo>
                <a:lnTo>
                  <a:pt x="46010" y="166261"/>
                </a:lnTo>
                <a:lnTo>
                  <a:pt x="63020" y="157035"/>
                </a:lnTo>
                <a:lnTo>
                  <a:pt x="76224" y="141645"/>
                </a:lnTo>
                <a:lnTo>
                  <a:pt x="85386" y="122340"/>
                </a:lnTo>
                <a:lnTo>
                  <a:pt x="91267" y="81098"/>
                </a:lnTo>
                <a:lnTo>
                  <a:pt x="89058" y="45200"/>
                </a:lnTo>
                <a:lnTo>
                  <a:pt x="77050" y="14564"/>
                </a:lnTo>
                <a:lnTo>
                  <a:pt x="70277" y="7665"/>
                </a:lnTo>
                <a:lnTo>
                  <a:pt x="53344" y="0"/>
                </a:lnTo>
                <a:lnTo>
                  <a:pt x="16515" y="6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73"/>
          <p:cNvGrpSpPr/>
          <p:nvPr/>
        </p:nvGrpSpPr>
        <p:grpSpPr>
          <a:xfrm>
            <a:off x="5361611" y="3761891"/>
            <a:ext cx="1191590" cy="255314"/>
            <a:chOff x="5361611" y="3761891"/>
            <a:chExt cx="1191590" cy="255314"/>
          </a:xfrm>
        </p:grpSpPr>
        <p:sp>
          <p:nvSpPr>
            <p:cNvPr id="105" name="SMARTInkShape-379"/>
            <p:cNvSpPr/>
            <p:nvPr>
              <p:custDataLst>
                <p:tags r:id="rId50"/>
              </p:custDataLst>
            </p:nvPr>
          </p:nvSpPr>
          <p:spPr>
            <a:xfrm>
              <a:off x="6469032" y="3868947"/>
              <a:ext cx="84169" cy="118854"/>
            </a:xfrm>
            <a:custGeom>
              <a:avLst/>
              <a:gdLst/>
              <a:ahLst/>
              <a:cxnLst/>
              <a:rect l="0" t="0" r="0" b="0"/>
              <a:pathLst>
                <a:path w="84169" h="118854">
                  <a:moveTo>
                    <a:pt x="7968" y="49003"/>
                  </a:moveTo>
                  <a:lnTo>
                    <a:pt x="7968" y="49003"/>
                  </a:lnTo>
                  <a:lnTo>
                    <a:pt x="11339" y="49003"/>
                  </a:lnTo>
                  <a:lnTo>
                    <a:pt x="24574" y="43228"/>
                  </a:lnTo>
                  <a:lnTo>
                    <a:pt x="46190" y="28609"/>
                  </a:lnTo>
                  <a:lnTo>
                    <a:pt x="59916" y="10794"/>
                  </a:lnTo>
                  <a:lnTo>
                    <a:pt x="62806" y="4269"/>
                  </a:lnTo>
                  <a:lnTo>
                    <a:pt x="62871" y="2247"/>
                  </a:lnTo>
                  <a:lnTo>
                    <a:pt x="62209" y="899"/>
                  </a:lnTo>
                  <a:lnTo>
                    <a:pt x="61062" y="0"/>
                  </a:lnTo>
                  <a:lnTo>
                    <a:pt x="54142" y="2764"/>
                  </a:lnTo>
                  <a:lnTo>
                    <a:pt x="36466" y="16017"/>
                  </a:lnTo>
                  <a:lnTo>
                    <a:pt x="17117" y="37818"/>
                  </a:lnTo>
                  <a:lnTo>
                    <a:pt x="4329" y="64033"/>
                  </a:lnTo>
                  <a:lnTo>
                    <a:pt x="0" y="81789"/>
                  </a:lnTo>
                  <a:lnTo>
                    <a:pt x="429" y="94384"/>
                  </a:lnTo>
                  <a:lnTo>
                    <a:pt x="6733" y="104685"/>
                  </a:lnTo>
                  <a:lnTo>
                    <a:pt x="11379" y="109408"/>
                  </a:lnTo>
                  <a:lnTo>
                    <a:pt x="27828" y="114655"/>
                  </a:lnTo>
                  <a:lnTo>
                    <a:pt x="84168" y="118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0"/>
            <p:cNvSpPr/>
            <p:nvPr>
              <p:custDataLst>
                <p:tags r:id="rId51"/>
              </p:custDataLst>
            </p:nvPr>
          </p:nvSpPr>
          <p:spPr>
            <a:xfrm>
              <a:off x="6381750" y="3842973"/>
              <a:ext cx="57151" cy="136686"/>
            </a:xfrm>
            <a:custGeom>
              <a:avLst/>
              <a:gdLst/>
              <a:ahLst/>
              <a:cxnLst/>
              <a:rect l="0" t="0" r="0" b="0"/>
              <a:pathLst>
                <a:path w="57151" h="136686">
                  <a:moveTo>
                    <a:pt x="57150" y="11477"/>
                  </a:moveTo>
                  <a:lnTo>
                    <a:pt x="57150" y="11477"/>
                  </a:lnTo>
                  <a:lnTo>
                    <a:pt x="53779" y="11477"/>
                  </a:lnTo>
                  <a:lnTo>
                    <a:pt x="50243" y="7714"/>
                  </a:lnTo>
                  <a:lnTo>
                    <a:pt x="48311" y="4735"/>
                  </a:lnTo>
                  <a:lnTo>
                    <a:pt x="45613" y="3454"/>
                  </a:lnTo>
                  <a:lnTo>
                    <a:pt x="9812" y="0"/>
                  </a:lnTo>
                  <a:lnTo>
                    <a:pt x="4831" y="2378"/>
                  </a:lnTo>
                  <a:lnTo>
                    <a:pt x="3927" y="5411"/>
                  </a:lnTo>
                  <a:lnTo>
                    <a:pt x="4802" y="14425"/>
                  </a:lnTo>
                  <a:lnTo>
                    <a:pt x="24181" y="61460"/>
                  </a:lnTo>
                  <a:lnTo>
                    <a:pt x="36111" y="97161"/>
                  </a:lnTo>
                  <a:lnTo>
                    <a:pt x="36774" y="104583"/>
                  </a:lnTo>
                  <a:lnTo>
                    <a:pt x="33748" y="116592"/>
                  </a:lnTo>
                  <a:lnTo>
                    <a:pt x="27699" y="125929"/>
                  </a:lnTo>
                  <a:lnTo>
                    <a:pt x="20307" y="132429"/>
                  </a:lnTo>
                  <a:lnTo>
                    <a:pt x="12317" y="135789"/>
                  </a:lnTo>
                  <a:lnTo>
                    <a:pt x="8212" y="136685"/>
                  </a:lnTo>
                  <a:lnTo>
                    <a:pt x="5474" y="136577"/>
                  </a:lnTo>
                  <a:lnTo>
                    <a:pt x="0" y="125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81"/>
            <p:cNvSpPr/>
            <p:nvPr>
              <p:custDataLst>
                <p:tags r:id="rId52"/>
              </p:custDataLst>
            </p:nvPr>
          </p:nvSpPr>
          <p:spPr>
            <a:xfrm>
              <a:off x="6318250" y="3848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5" y="19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82"/>
            <p:cNvSpPr/>
            <p:nvPr>
              <p:custDataLst>
                <p:tags r:id="rId53"/>
              </p:custDataLst>
            </p:nvPr>
          </p:nvSpPr>
          <p:spPr>
            <a:xfrm>
              <a:off x="6305550" y="39052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3"/>
            <p:cNvSpPr/>
            <p:nvPr>
              <p:custDataLst>
                <p:tags r:id="rId54"/>
              </p:custDataLst>
            </p:nvPr>
          </p:nvSpPr>
          <p:spPr>
            <a:xfrm>
              <a:off x="5361611" y="3905250"/>
              <a:ext cx="64622" cy="111955"/>
            </a:xfrm>
            <a:custGeom>
              <a:avLst/>
              <a:gdLst/>
              <a:ahLst/>
              <a:cxnLst/>
              <a:rect l="0" t="0" r="0" b="0"/>
              <a:pathLst>
                <a:path w="64622" h="111955">
                  <a:moveTo>
                    <a:pt x="42239" y="25400"/>
                  </a:moveTo>
                  <a:lnTo>
                    <a:pt x="42239" y="25400"/>
                  </a:lnTo>
                  <a:lnTo>
                    <a:pt x="42239" y="22029"/>
                  </a:lnTo>
                  <a:lnTo>
                    <a:pt x="41534" y="21036"/>
                  </a:lnTo>
                  <a:lnTo>
                    <a:pt x="40357" y="20374"/>
                  </a:lnTo>
                  <a:lnTo>
                    <a:pt x="38868" y="19933"/>
                  </a:lnTo>
                  <a:lnTo>
                    <a:pt x="33400" y="15940"/>
                  </a:lnTo>
                  <a:lnTo>
                    <a:pt x="30702" y="15566"/>
                  </a:lnTo>
                  <a:lnTo>
                    <a:pt x="23941" y="17031"/>
                  </a:lnTo>
                  <a:lnTo>
                    <a:pt x="18114" y="21916"/>
                  </a:lnTo>
                  <a:lnTo>
                    <a:pt x="5253" y="43292"/>
                  </a:lnTo>
                  <a:lnTo>
                    <a:pt x="0" y="66527"/>
                  </a:lnTo>
                  <a:lnTo>
                    <a:pt x="1815" y="91287"/>
                  </a:lnTo>
                  <a:lnTo>
                    <a:pt x="6869" y="102425"/>
                  </a:lnTo>
                  <a:lnTo>
                    <a:pt x="10193" y="106384"/>
                  </a:lnTo>
                  <a:lnTo>
                    <a:pt x="17648" y="110782"/>
                  </a:lnTo>
                  <a:lnTo>
                    <a:pt x="21612" y="111954"/>
                  </a:lnTo>
                  <a:lnTo>
                    <a:pt x="33541" y="109494"/>
                  </a:lnTo>
                  <a:lnTo>
                    <a:pt x="40674" y="106863"/>
                  </a:lnTo>
                  <a:lnTo>
                    <a:pt x="52362" y="94531"/>
                  </a:lnTo>
                  <a:lnTo>
                    <a:pt x="60849" y="78703"/>
                  </a:lnTo>
                  <a:lnTo>
                    <a:pt x="64621" y="64612"/>
                  </a:lnTo>
                  <a:lnTo>
                    <a:pt x="63374" y="38037"/>
                  </a:lnTo>
                  <a:lnTo>
                    <a:pt x="58452" y="23726"/>
                  </a:lnTo>
                  <a:lnTo>
                    <a:pt x="42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84"/>
            <p:cNvSpPr/>
            <p:nvPr>
              <p:custDataLst>
                <p:tags r:id="rId55"/>
              </p:custDataLst>
            </p:nvPr>
          </p:nvSpPr>
          <p:spPr>
            <a:xfrm>
              <a:off x="5543836" y="3761891"/>
              <a:ext cx="25115" cy="229479"/>
            </a:xfrm>
            <a:custGeom>
              <a:avLst/>
              <a:gdLst/>
              <a:ahLst/>
              <a:cxnLst/>
              <a:rect l="0" t="0" r="0" b="0"/>
              <a:pathLst>
                <a:path w="25115" h="229479">
                  <a:moveTo>
                    <a:pt x="18764" y="3659"/>
                  </a:moveTo>
                  <a:lnTo>
                    <a:pt x="18764" y="3659"/>
                  </a:lnTo>
                  <a:lnTo>
                    <a:pt x="18764" y="288"/>
                  </a:lnTo>
                  <a:lnTo>
                    <a:pt x="18058" y="0"/>
                  </a:lnTo>
                  <a:lnTo>
                    <a:pt x="15393" y="1563"/>
                  </a:lnTo>
                  <a:lnTo>
                    <a:pt x="9304" y="42199"/>
                  </a:lnTo>
                  <a:lnTo>
                    <a:pt x="5999" y="87550"/>
                  </a:lnTo>
                  <a:lnTo>
                    <a:pt x="1164" y="131629"/>
                  </a:lnTo>
                  <a:lnTo>
                    <a:pt x="0" y="171459"/>
                  </a:lnTo>
                  <a:lnTo>
                    <a:pt x="1182" y="212201"/>
                  </a:lnTo>
                  <a:lnTo>
                    <a:pt x="6481" y="222874"/>
                  </a:lnTo>
                  <a:lnTo>
                    <a:pt x="11659" y="228088"/>
                  </a:lnTo>
                  <a:lnTo>
                    <a:pt x="14027" y="229478"/>
                  </a:lnTo>
                  <a:lnTo>
                    <a:pt x="16312" y="228288"/>
                  </a:lnTo>
                  <a:lnTo>
                    <a:pt x="25114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85"/>
            <p:cNvSpPr/>
            <p:nvPr>
              <p:custDataLst>
                <p:tags r:id="rId56"/>
              </p:custDataLst>
            </p:nvPr>
          </p:nvSpPr>
          <p:spPr>
            <a:xfrm>
              <a:off x="5481717" y="3781229"/>
              <a:ext cx="233284" cy="193872"/>
            </a:xfrm>
            <a:custGeom>
              <a:avLst/>
              <a:gdLst/>
              <a:ahLst/>
              <a:cxnLst/>
              <a:rect l="0" t="0" r="0" b="0"/>
              <a:pathLst>
                <a:path w="233284" h="193872">
                  <a:moveTo>
                    <a:pt x="23733" y="130371"/>
                  </a:moveTo>
                  <a:lnTo>
                    <a:pt x="23733" y="130371"/>
                  </a:lnTo>
                  <a:lnTo>
                    <a:pt x="2084" y="123904"/>
                  </a:lnTo>
                  <a:lnTo>
                    <a:pt x="834" y="122532"/>
                  </a:lnTo>
                  <a:lnTo>
                    <a:pt x="0" y="120911"/>
                  </a:lnTo>
                  <a:lnTo>
                    <a:pt x="6600" y="113467"/>
                  </a:lnTo>
                  <a:lnTo>
                    <a:pt x="51740" y="84228"/>
                  </a:lnTo>
                  <a:lnTo>
                    <a:pt x="97784" y="57724"/>
                  </a:lnTo>
                  <a:lnTo>
                    <a:pt x="140493" y="29083"/>
                  </a:lnTo>
                  <a:lnTo>
                    <a:pt x="183960" y="430"/>
                  </a:lnTo>
                  <a:lnTo>
                    <a:pt x="186289" y="0"/>
                  </a:lnTo>
                  <a:lnTo>
                    <a:pt x="188549" y="418"/>
                  </a:lnTo>
                  <a:lnTo>
                    <a:pt x="190760" y="1402"/>
                  </a:lnTo>
                  <a:lnTo>
                    <a:pt x="191529" y="4881"/>
                  </a:lnTo>
                  <a:lnTo>
                    <a:pt x="184093" y="52355"/>
                  </a:lnTo>
                  <a:lnTo>
                    <a:pt x="177914" y="93872"/>
                  </a:lnTo>
                  <a:lnTo>
                    <a:pt x="172898" y="120027"/>
                  </a:lnTo>
                  <a:lnTo>
                    <a:pt x="162383" y="165681"/>
                  </a:lnTo>
                  <a:lnTo>
                    <a:pt x="157393" y="185731"/>
                  </a:lnTo>
                  <a:lnTo>
                    <a:pt x="179469" y="167165"/>
                  </a:lnTo>
                  <a:lnTo>
                    <a:pt x="190315" y="164363"/>
                  </a:lnTo>
                  <a:lnTo>
                    <a:pt x="208322" y="166156"/>
                  </a:lnTo>
                  <a:lnTo>
                    <a:pt x="218897" y="171205"/>
                  </a:lnTo>
                  <a:lnTo>
                    <a:pt x="223692" y="174527"/>
                  </a:lnTo>
                  <a:lnTo>
                    <a:pt x="233283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86"/>
            <p:cNvSpPr/>
            <p:nvPr>
              <p:custDataLst>
                <p:tags r:id="rId57"/>
              </p:custDataLst>
            </p:nvPr>
          </p:nvSpPr>
          <p:spPr>
            <a:xfrm>
              <a:off x="5777886" y="3898029"/>
              <a:ext cx="95865" cy="87579"/>
            </a:xfrm>
            <a:custGeom>
              <a:avLst/>
              <a:gdLst/>
              <a:ahLst/>
              <a:cxnLst/>
              <a:rect l="0" t="0" r="0" b="0"/>
              <a:pathLst>
                <a:path w="95865" h="87579">
                  <a:moveTo>
                    <a:pt x="19664" y="51671"/>
                  </a:moveTo>
                  <a:lnTo>
                    <a:pt x="19664" y="51671"/>
                  </a:lnTo>
                  <a:lnTo>
                    <a:pt x="23035" y="48300"/>
                  </a:lnTo>
                  <a:lnTo>
                    <a:pt x="24690" y="44764"/>
                  </a:lnTo>
                  <a:lnTo>
                    <a:pt x="25131" y="42833"/>
                  </a:lnTo>
                  <a:lnTo>
                    <a:pt x="29124" y="36744"/>
                  </a:lnTo>
                  <a:lnTo>
                    <a:pt x="37499" y="28365"/>
                  </a:lnTo>
                  <a:lnTo>
                    <a:pt x="47369" y="21326"/>
                  </a:lnTo>
                  <a:lnTo>
                    <a:pt x="52674" y="14430"/>
                  </a:lnTo>
                  <a:lnTo>
                    <a:pt x="53665" y="10616"/>
                  </a:lnTo>
                  <a:lnTo>
                    <a:pt x="52884" y="2615"/>
                  </a:lnTo>
                  <a:lnTo>
                    <a:pt x="50983" y="623"/>
                  </a:lnTo>
                  <a:lnTo>
                    <a:pt x="48305" y="0"/>
                  </a:lnTo>
                  <a:lnTo>
                    <a:pt x="45108" y="290"/>
                  </a:lnTo>
                  <a:lnTo>
                    <a:pt x="30496" y="7441"/>
                  </a:lnTo>
                  <a:lnTo>
                    <a:pt x="16131" y="25239"/>
                  </a:lnTo>
                  <a:lnTo>
                    <a:pt x="2938" y="48386"/>
                  </a:lnTo>
                  <a:lnTo>
                    <a:pt x="0" y="64792"/>
                  </a:lnTo>
                  <a:lnTo>
                    <a:pt x="1047" y="78669"/>
                  </a:lnTo>
                  <a:lnTo>
                    <a:pt x="2314" y="82370"/>
                  </a:lnTo>
                  <a:lnTo>
                    <a:pt x="3863" y="84837"/>
                  </a:lnTo>
                  <a:lnTo>
                    <a:pt x="14993" y="87578"/>
                  </a:lnTo>
                  <a:lnTo>
                    <a:pt x="57625" y="85967"/>
                  </a:lnTo>
                  <a:lnTo>
                    <a:pt x="95864" y="7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87"/>
            <p:cNvSpPr/>
            <p:nvPr>
              <p:custDataLst>
                <p:tags r:id="rId58"/>
              </p:custDataLst>
            </p:nvPr>
          </p:nvSpPr>
          <p:spPr>
            <a:xfrm>
              <a:off x="5899149" y="3873500"/>
              <a:ext cx="114302" cy="106021"/>
            </a:xfrm>
            <a:custGeom>
              <a:avLst/>
              <a:gdLst/>
              <a:ahLst/>
              <a:cxnLst/>
              <a:rect l="0" t="0" r="0" b="0"/>
              <a:pathLst>
                <a:path w="114302" h="106021">
                  <a:moveTo>
                    <a:pt x="1" y="19050"/>
                  </a:moveTo>
                  <a:lnTo>
                    <a:pt x="1" y="19050"/>
                  </a:lnTo>
                  <a:lnTo>
                    <a:pt x="0" y="10212"/>
                  </a:lnTo>
                  <a:lnTo>
                    <a:pt x="1883" y="6185"/>
                  </a:lnTo>
                  <a:lnTo>
                    <a:pt x="3372" y="4123"/>
                  </a:lnTo>
                  <a:lnTo>
                    <a:pt x="6908" y="1832"/>
                  </a:lnTo>
                  <a:lnTo>
                    <a:pt x="8840" y="1222"/>
                  </a:lnTo>
                  <a:lnTo>
                    <a:pt x="21670" y="3733"/>
                  </a:lnTo>
                  <a:lnTo>
                    <a:pt x="31033" y="10832"/>
                  </a:lnTo>
                  <a:lnTo>
                    <a:pt x="51914" y="39377"/>
                  </a:lnTo>
                  <a:lnTo>
                    <a:pt x="72027" y="83703"/>
                  </a:lnTo>
                  <a:lnTo>
                    <a:pt x="73419" y="89668"/>
                  </a:lnTo>
                  <a:lnTo>
                    <a:pt x="72935" y="94351"/>
                  </a:lnTo>
                  <a:lnTo>
                    <a:pt x="71201" y="98179"/>
                  </a:lnTo>
                  <a:lnTo>
                    <a:pt x="66218" y="103607"/>
                  </a:lnTo>
                  <a:lnTo>
                    <a:pt x="61651" y="106020"/>
                  </a:lnTo>
                  <a:lnTo>
                    <a:pt x="59445" y="103841"/>
                  </a:lnTo>
                  <a:lnTo>
                    <a:pt x="55114" y="93894"/>
                  </a:lnTo>
                  <a:lnTo>
                    <a:pt x="55450" y="72427"/>
                  </a:lnTo>
                  <a:lnTo>
                    <a:pt x="75768" y="28387"/>
                  </a:lnTo>
                  <a:lnTo>
                    <a:pt x="80146" y="21041"/>
                  </a:lnTo>
                  <a:lnTo>
                    <a:pt x="1143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88"/>
            <p:cNvSpPr/>
            <p:nvPr>
              <p:custDataLst>
                <p:tags r:id="rId59"/>
              </p:custDataLst>
            </p:nvPr>
          </p:nvSpPr>
          <p:spPr>
            <a:xfrm>
              <a:off x="6089650" y="38735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6350" y="0"/>
                  </a:moveTo>
                  <a:lnTo>
                    <a:pt x="6350" y="0"/>
                  </a:lnTo>
                  <a:lnTo>
                    <a:pt x="5645" y="16606"/>
                  </a:lnTo>
                  <a:lnTo>
                    <a:pt x="588" y="5621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89"/>
            <p:cNvSpPr/>
            <p:nvPr>
              <p:custDataLst>
                <p:tags r:id="rId60"/>
              </p:custDataLst>
            </p:nvPr>
          </p:nvSpPr>
          <p:spPr>
            <a:xfrm>
              <a:off x="6096023" y="3877618"/>
              <a:ext cx="142259" cy="115109"/>
            </a:xfrm>
            <a:custGeom>
              <a:avLst/>
              <a:gdLst/>
              <a:ahLst/>
              <a:cxnLst/>
              <a:rect l="0" t="0" r="0" b="0"/>
              <a:pathLst>
                <a:path w="142259" h="115109">
                  <a:moveTo>
                    <a:pt x="6327" y="53032"/>
                  </a:moveTo>
                  <a:lnTo>
                    <a:pt x="6327" y="53032"/>
                  </a:lnTo>
                  <a:lnTo>
                    <a:pt x="6327" y="49661"/>
                  </a:lnTo>
                  <a:lnTo>
                    <a:pt x="5622" y="48668"/>
                  </a:lnTo>
                  <a:lnTo>
                    <a:pt x="4445" y="48006"/>
                  </a:lnTo>
                  <a:lnTo>
                    <a:pt x="239" y="46760"/>
                  </a:lnTo>
                  <a:lnTo>
                    <a:pt x="0" y="67736"/>
                  </a:lnTo>
                  <a:lnTo>
                    <a:pt x="1868" y="75560"/>
                  </a:lnTo>
                  <a:lnTo>
                    <a:pt x="4345" y="82800"/>
                  </a:lnTo>
                  <a:lnTo>
                    <a:pt x="6446" y="97365"/>
                  </a:lnTo>
                  <a:lnTo>
                    <a:pt x="11223" y="106776"/>
                  </a:lnTo>
                  <a:lnTo>
                    <a:pt x="15088" y="111726"/>
                  </a:lnTo>
                  <a:lnTo>
                    <a:pt x="21040" y="114395"/>
                  </a:lnTo>
                  <a:lnTo>
                    <a:pt x="24603" y="115108"/>
                  </a:lnTo>
                  <a:lnTo>
                    <a:pt x="28389" y="114171"/>
                  </a:lnTo>
                  <a:lnTo>
                    <a:pt x="41164" y="105406"/>
                  </a:lnTo>
                  <a:lnTo>
                    <a:pt x="60325" y="85720"/>
                  </a:lnTo>
                  <a:lnTo>
                    <a:pt x="74018" y="66372"/>
                  </a:lnTo>
                  <a:lnTo>
                    <a:pt x="75751" y="60763"/>
                  </a:lnTo>
                  <a:lnTo>
                    <a:pt x="76858" y="80419"/>
                  </a:lnTo>
                  <a:lnTo>
                    <a:pt x="85012" y="96324"/>
                  </a:lnTo>
                  <a:lnTo>
                    <a:pt x="89040" y="100495"/>
                  </a:lnTo>
                  <a:lnTo>
                    <a:pt x="91102" y="101607"/>
                  </a:lnTo>
                  <a:lnTo>
                    <a:pt x="93889" y="100938"/>
                  </a:lnTo>
                  <a:lnTo>
                    <a:pt x="108499" y="89724"/>
                  </a:lnTo>
                  <a:lnTo>
                    <a:pt x="124973" y="70550"/>
                  </a:lnTo>
                  <a:lnTo>
                    <a:pt x="139134" y="30078"/>
                  </a:lnTo>
                  <a:lnTo>
                    <a:pt x="142258" y="17430"/>
                  </a:lnTo>
                  <a:lnTo>
                    <a:pt x="139997" y="0"/>
                  </a:lnTo>
                  <a:lnTo>
                    <a:pt x="139677" y="2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74"/>
          <p:cNvGrpSpPr/>
          <p:nvPr/>
        </p:nvGrpSpPr>
        <p:grpSpPr>
          <a:xfrm>
            <a:off x="2113353" y="4826000"/>
            <a:ext cx="693348" cy="487313"/>
            <a:chOff x="2113353" y="4826000"/>
            <a:chExt cx="693348" cy="487313"/>
          </a:xfrm>
        </p:grpSpPr>
        <p:sp>
          <p:nvSpPr>
            <p:cNvPr id="117" name="SMARTInkShape-390"/>
            <p:cNvSpPr/>
            <p:nvPr>
              <p:custDataLst>
                <p:tags r:id="rId44"/>
              </p:custDataLst>
            </p:nvPr>
          </p:nvSpPr>
          <p:spPr>
            <a:xfrm>
              <a:off x="2800350" y="5187950"/>
              <a:ext cx="6351" cy="10935"/>
            </a:xfrm>
            <a:custGeom>
              <a:avLst/>
              <a:gdLst/>
              <a:ahLst/>
              <a:cxnLst/>
              <a:rect l="0" t="0" r="0" b="0"/>
              <a:pathLst>
                <a:path w="6351" h="10935">
                  <a:moveTo>
                    <a:pt x="0" y="0"/>
                  </a:moveTo>
                  <a:lnTo>
                    <a:pt x="0" y="0"/>
                  </a:lnTo>
                  <a:lnTo>
                    <a:pt x="0" y="10934"/>
                  </a:lnTo>
                  <a:lnTo>
                    <a:pt x="705" y="10818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91"/>
            <p:cNvSpPr/>
            <p:nvPr>
              <p:custDataLst>
                <p:tags r:id="rId45"/>
              </p:custDataLst>
            </p:nvPr>
          </p:nvSpPr>
          <p:spPr>
            <a:xfrm>
              <a:off x="2806700" y="50736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92"/>
            <p:cNvSpPr/>
            <p:nvPr>
              <p:custDataLst>
                <p:tags r:id="rId46"/>
              </p:custDataLst>
            </p:nvPr>
          </p:nvSpPr>
          <p:spPr>
            <a:xfrm>
              <a:off x="2312177" y="5251450"/>
              <a:ext cx="284974" cy="61863"/>
            </a:xfrm>
            <a:custGeom>
              <a:avLst/>
              <a:gdLst/>
              <a:ahLst/>
              <a:cxnLst/>
              <a:rect l="0" t="0" r="0" b="0"/>
              <a:pathLst>
                <a:path w="284974" h="61863">
                  <a:moveTo>
                    <a:pt x="75423" y="25400"/>
                  </a:moveTo>
                  <a:lnTo>
                    <a:pt x="75423" y="25400"/>
                  </a:lnTo>
                  <a:lnTo>
                    <a:pt x="28952" y="44241"/>
                  </a:lnTo>
                  <a:lnTo>
                    <a:pt x="3563" y="55206"/>
                  </a:lnTo>
                  <a:lnTo>
                    <a:pt x="0" y="57970"/>
                  </a:lnTo>
                  <a:lnTo>
                    <a:pt x="1858" y="59814"/>
                  </a:lnTo>
                  <a:lnTo>
                    <a:pt x="15211" y="61862"/>
                  </a:lnTo>
                  <a:lnTo>
                    <a:pt x="53270" y="59644"/>
                  </a:lnTo>
                  <a:lnTo>
                    <a:pt x="86038" y="52615"/>
                  </a:lnTo>
                  <a:lnTo>
                    <a:pt x="130779" y="40519"/>
                  </a:lnTo>
                  <a:lnTo>
                    <a:pt x="177923" y="30111"/>
                  </a:lnTo>
                  <a:lnTo>
                    <a:pt x="218567" y="20555"/>
                  </a:lnTo>
                  <a:lnTo>
                    <a:pt x="284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93"/>
            <p:cNvSpPr/>
            <p:nvPr>
              <p:custDataLst>
                <p:tags r:id="rId47"/>
              </p:custDataLst>
            </p:nvPr>
          </p:nvSpPr>
          <p:spPr>
            <a:xfrm>
              <a:off x="2201629" y="5245100"/>
              <a:ext cx="319322" cy="29724"/>
            </a:xfrm>
            <a:custGeom>
              <a:avLst/>
              <a:gdLst/>
              <a:ahLst/>
              <a:cxnLst/>
              <a:rect l="0" t="0" r="0" b="0"/>
              <a:pathLst>
                <a:path w="319322" h="29724">
                  <a:moveTo>
                    <a:pt x="8171" y="12700"/>
                  </a:moveTo>
                  <a:lnTo>
                    <a:pt x="8171" y="12700"/>
                  </a:lnTo>
                  <a:lnTo>
                    <a:pt x="1429" y="16071"/>
                  </a:lnTo>
                  <a:lnTo>
                    <a:pt x="148" y="18474"/>
                  </a:lnTo>
                  <a:lnTo>
                    <a:pt x="0" y="21488"/>
                  </a:lnTo>
                  <a:lnTo>
                    <a:pt x="607" y="24909"/>
                  </a:lnTo>
                  <a:lnTo>
                    <a:pt x="4540" y="27190"/>
                  </a:lnTo>
                  <a:lnTo>
                    <a:pt x="18316" y="29723"/>
                  </a:lnTo>
                  <a:lnTo>
                    <a:pt x="56019" y="27779"/>
                  </a:lnTo>
                  <a:lnTo>
                    <a:pt x="103282" y="20800"/>
                  </a:lnTo>
                  <a:lnTo>
                    <a:pt x="137461" y="16770"/>
                  </a:lnTo>
                  <a:lnTo>
                    <a:pt x="179516" y="10535"/>
                  </a:lnTo>
                  <a:lnTo>
                    <a:pt x="210619" y="6329"/>
                  </a:lnTo>
                  <a:lnTo>
                    <a:pt x="258185" y="1875"/>
                  </a:lnTo>
                  <a:lnTo>
                    <a:pt x="304162" y="247"/>
                  </a:lnTo>
                  <a:lnTo>
                    <a:pt x="319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94"/>
            <p:cNvSpPr/>
            <p:nvPr>
              <p:custDataLst>
                <p:tags r:id="rId48"/>
              </p:custDataLst>
            </p:nvPr>
          </p:nvSpPr>
          <p:spPr>
            <a:xfrm>
              <a:off x="2432418" y="4997528"/>
              <a:ext cx="228233" cy="114879"/>
            </a:xfrm>
            <a:custGeom>
              <a:avLst/>
              <a:gdLst/>
              <a:ahLst/>
              <a:cxnLst/>
              <a:rect l="0" t="0" r="0" b="0"/>
              <a:pathLst>
                <a:path w="228233" h="114879">
                  <a:moveTo>
                    <a:pt x="18682" y="6272"/>
                  </a:moveTo>
                  <a:lnTo>
                    <a:pt x="18682" y="6272"/>
                  </a:lnTo>
                  <a:lnTo>
                    <a:pt x="13215" y="805"/>
                  </a:lnTo>
                  <a:lnTo>
                    <a:pt x="13626" y="510"/>
                  </a:lnTo>
                  <a:lnTo>
                    <a:pt x="24619" y="0"/>
                  </a:lnTo>
                  <a:lnTo>
                    <a:pt x="57303" y="14234"/>
                  </a:lnTo>
                  <a:lnTo>
                    <a:pt x="67832" y="24392"/>
                  </a:lnTo>
                  <a:lnTo>
                    <a:pt x="75804" y="37609"/>
                  </a:lnTo>
                  <a:lnTo>
                    <a:pt x="79347" y="50538"/>
                  </a:lnTo>
                  <a:lnTo>
                    <a:pt x="78175" y="56950"/>
                  </a:lnTo>
                  <a:lnTo>
                    <a:pt x="62160" y="85435"/>
                  </a:lnTo>
                  <a:lnTo>
                    <a:pt x="48263" y="99029"/>
                  </a:lnTo>
                  <a:lnTo>
                    <a:pt x="23997" y="111994"/>
                  </a:lnTo>
                  <a:lnTo>
                    <a:pt x="10226" y="114878"/>
                  </a:lnTo>
                  <a:lnTo>
                    <a:pt x="4578" y="114659"/>
                  </a:lnTo>
                  <a:lnTo>
                    <a:pt x="1518" y="113808"/>
                  </a:lnTo>
                  <a:lnTo>
                    <a:pt x="184" y="112535"/>
                  </a:lnTo>
                  <a:lnTo>
                    <a:pt x="0" y="110980"/>
                  </a:lnTo>
                  <a:lnTo>
                    <a:pt x="5440" y="105491"/>
                  </a:lnTo>
                  <a:lnTo>
                    <a:pt x="46650" y="81322"/>
                  </a:lnTo>
                  <a:lnTo>
                    <a:pt x="88621" y="56845"/>
                  </a:lnTo>
                  <a:lnTo>
                    <a:pt x="131321" y="34726"/>
                  </a:lnTo>
                  <a:lnTo>
                    <a:pt x="157771" y="17954"/>
                  </a:lnTo>
                  <a:lnTo>
                    <a:pt x="159386" y="16177"/>
                  </a:lnTo>
                  <a:lnTo>
                    <a:pt x="159757" y="14992"/>
                  </a:lnTo>
                  <a:lnTo>
                    <a:pt x="159298" y="14202"/>
                  </a:lnTo>
                  <a:lnTo>
                    <a:pt x="155026" y="17087"/>
                  </a:lnTo>
                  <a:lnTo>
                    <a:pt x="134044" y="37179"/>
                  </a:lnTo>
                  <a:lnTo>
                    <a:pt x="126398" y="50348"/>
                  </a:lnTo>
                  <a:lnTo>
                    <a:pt x="124360" y="56822"/>
                  </a:lnTo>
                  <a:lnTo>
                    <a:pt x="125857" y="69661"/>
                  </a:lnTo>
                  <a:lnTo>
                    <a:pt x="128232" y="76048"/>
                  </a:lnTo>
                  <a:lnTo>
                    <a:pt x="140278" y="88789"/>
                  </a:lnTo>
                  <a:lnTo>
                    <a:pt x="161249" y="102218"/>
                  </a:lnTo>
                  <a:lnTo>
                    <a:pt x="173768" y="105359"/>
                  </a:lnTo>
                  <a:lnTo>
                    <a:pt x="228232" y="107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95"/>
            <p:cNvSpPr/>
            <p:nvPr>
              <p:custDataLst>
                <p:tags r:id="rId49"/>
              </p:custDataLst>
            </p:nvPr>
          </p:nvSpPr>
          <p:spPr>
            <a:xfrm>
              <a:off x="2113353" y="4826000"/>
              <a:ext cx="257200" cy="322162"/>
            </a:xfrm>
            <a:custGeom>
              <a:avLst/>
              <a:gdLst/>
              <a:ahLst/>
              <a:cxnLst/>
              <a:rect l="0" t="0" r="0" b="0"/>
              <a:pathLst>
                <a:path w="257200" h="322162">
                  <a:moveTo>
                    <a:pt x="90097" y="0"/>
                  </a:moveTo>
                  <a:lnTo>
                    <a:pt x="90097" y="0"/>
                  </a:lnTo>
                  <a:lnTo>
                    <a:pt x="83355" y="0"/>
                  </a:lnTo>
                  <a:lnTo>
                    <a:pt x="80663" y="1411"/>
                  </a:lnTo>
                  <a:lnTo>
                    <a:pt x="75791" y="6742"/>
                  </a:lnTo>
                  <a:lnTo>
                    <a:pt x="73156" y="11934"/>
                  </a:lnTo>
                  <a:lnTo>
                    <a:pt x="71672" y="20704"/>
                  </a:lnTo>
                  <a:lnTo>
                    <a:pt x="71463" y="24386"/>
                  </a:lnTo>
                  <a:lnTo>
                    <a:pt x="73114" y="30358"/>
                  </a:lnTo>
                  <a:lnTo>
                    <a:pt x="74541" y="32939"/>
                  </a:lnTo>
                  <a:lnTo>
                    <a:pt x="81772" y="37688"/>
                  </a:lnTo>
                  <a:lnTo>
                    <a:pt x="94864" y="42150"/>
                  </a:lnTo>
                  <a:lnTo>
                    <a:pt x="128590" y="47218"/>
                  </a:lnTo>
                  <a:lnTo>
                    <a:pt x="176069" y="43324"/>
                  </a:lnTo>
                  <a:lnTo>
                    <a:pt x="222477" y="35761"/>
                  </a:lnTo>
                  <a:lnTo>
                    <a:pt x="251634" y="27472"/>
                  </a:lnTo>
                  <a:lnTo>
                    <a:pt x="257141" y="23263"/>
                  </a:lnTo>
                  <a:lnTo>
                    <a:pt x="257199" y="21859"/>
                  </a:lnTo>
                  <a:lnTo>
                    <a:pt x="255826" y="20923"/>
                  </a:lnTo>
                  <a:lnTo>
                    <a:pt x="253500" y="20298"/>
                  </a:lnTo>
                  <a:lnTo>
                    <a:pt x="217937" y="25072"/>
                  </a:lnTo>
                  <a:lnTo>
                    <a:pt x="176110" y="35023"/>
                  </a:lnTo>
                  <a:lnTo>
                    <a:pt x="141139" y="48320"/>
                  </a:lnTo>
                  <a:lnTo>
                    <a:pt x="115412" y="68096"/>
                  </a:lnTo>
                  <a:lnTo>
                    <a:pt x="108404" y="78713"/>
                  </a:lnTo>
                  <a:lnTo>
                    <a:pt x="107946" y="84931"/>
                  </a:lnTo>
                  <a:lnTo>
                    <a:pt x="111200" y="99366"/>
                  </a:lnTo>
                  <a:lnTo>
                    <a:pt x="120966" y="116617"/>
                  </a:lnTo>
                  <a:lnTo>
                    <a:pt x="149230" y="146355"/>
                  </a:lnTo>
                  <a:lnTo>
                    <a:pt x="152802" y="152603"/>
                  </a:lnTo>
                  <a:lnTo>
                    <a:pt x="153067" y="158885"/>
                  </a:lnTo>
                  <a:lnTo>
                    <a:pt x="147717" y="171510"/>
                  </a:lnTo>
                  <a:lnTo>
                    <a:pt x="120555" y="197568"/>
                  </a:lnTo>
                  <a:lnTo>
                    <a:pt x="73804" y="230698"/>
                  </a:lnTo>
                  <a:lnTo>
                    <a:pt x="29608" y="260627"/>
                  </a:lnTo>
                  <a:lnTo>
                    <a:pt x="8534" y="279063"/>
                  </a:lnTo>
                  <a:lnTo>
                    <a:pt x="0" y="293882"/>
                  </a:lnTo>
                  <a:lnTo>
                    <a:pt x="1104" y="298933"/>
                  </a:lnTo>
                  <a:lnTo>
                    <a:pt x="9858" y="308307"/>
                  </a:lnTo>
                  <a:lnTo>
                    <a:pt x="40766" y="318147"/>
                  </a:lnTo>
                  <a:lnTo>
                    <a:pt x="81203" y="322161"/>
                  </a:lnTo>
                  <a:lnTo>
                    <a:pt x="124464" y="319978"/>
                  </a:lnTo>
                  <a:lnTo>
                    <a:pt x="165873" y="312214"/>
                  </a:lnTo>
                  <a:lnTo>
                    <a:pt x="217097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75"/>
          <p:cNvGrpSpPr/>
          <p:nvPr/>
        </p:nvGrpSpPr>
        <p:grpSpPr>
          <a:xfrm>
            <a:off x="4288011" y="4972050"/>
            <a:ext cx="1532235" cy="342901"/>
            <a:chOff x="4288011" y="4972050"/>
            <a:chExt cx="1532235" cy="342901"/>
          </a:xfrm>
        </p:grpSpPr>
        <p:sp>
          <p:nvSpPr>
            <p:cNvPr id="124" name="SMARTInkShape-396"/>
            <p:cNvSpPr/>
            <p:nvPr>
              <p:custDataLst>
                <p:tags r:id="rId36"/>
              </p:custDataLst>
            </p:nvPr>
          </p:nvSpPr>
          <p:spPr>
            <a:xfrm>
              <a:off x="5683250" y="4972050"/>
              <a:ext cx="136996" cy="342901"/>
            </a:xfrm>
            <a:custGeom>
              <a:avLst/>
              <a:gdLst/>
              <a:ahLst/>
              <a:cxnLst/>
              <a:rect l="0" t="0" r="0" b="0"/>
              <a:pathLst>
                <a:path w="136996" h="342901">
                  <a:moveTo>
                    <a:pt x="69850" y="0"/>
                  </a:moveTo>
                  <a:lnTo>
                    <a:pt x="69850" y="0"/>
                  </a:lnTo>
                  <a:lnTo>
                    <a:pt x="73221" y="0"/>
                  </a:lnTo>
                  <a:lnTo>
                    <a:pt x="76758" y="3763"/>
                  </a:lnTo>
                  <a:lnTo>
                    <a:pt x="106089" y="46961"/>
                  </a:lnTo>
                  <a:lnTo>
                    <a:pt x="126005" y="92532"/>
                  </a:lnTo>
                  <a:lnTo>
                    <a:pt x="136995" y="138771"/>
                  </a:lnTo>
                  <a:lnTo>
                    <a:pt x="135527" y="179798"/>
                  </a:lnTo>
                  <a:lnTo>
                    <a:pt x="123882" y="224332"/>
                  </a:lnTo>
                  <a:lnTo>
                    <a:pt x="96913" y="26543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97"/>
            <p:cNvSpPr/>
            <p:nvPr>
              <p:custDataLst>
                <p:tags r:id="rId37"/>
              </p:custDataLst>
            </p:nvPr>
          </p:nvSpPr>
          <p:spPr>
            <a:xfrm>
              <a:off x="5486400" y="5022850"/>
              <a:ext cx="114301" cy="208093"/>
            </a:xfrm>
            <a:custGeom>
              <a:avLst/>
              <a:gdLst/>
              <a:ahLst/>
              <a:cxnLst/>
              <a:rect l="0" t="0" r="0" b="0"/>
              <a:pathLst>
                <a:path w="114301" h="208093">
                  <a:moveTo>
                    <a:pt x="114300" y="0"/>
                  </a:moveTo>
                  <a:lnTo>
                    <a:pt x="114300" y="0"/>
                  </a:lnTo>
                  <a:lnTo>
                    <a:pt x="108211" y="6088"/>
                  </a:lnTo>
                  <a:lnTo>
                    <a:pt x="102932" y="1934"/>
                  </a:lnTo>
                  <a:lnTo>
                    <a:pt x="99135" y="860"/>
                  </a:lnTo>
                  <a:lnTo>
                    <a:pt x="89659" y="255"/>
                  </a:lnTo>
                  <a:lnTo>
                    <a:pt x="44711" y="10846"/>
                  </a:lnTo>
                  <a:lnTo>
                    <a:pt x="26183" y="17717"/>
                  </a:lnTo>
                  <a:lnTo>
                    <a:pt x="12853" y="27671"/>
                  </a:lnTo>
                  <a:lnTo>
                    <a:pt x="9241" y="32994"/>
                  </a:lnTo>
                  <a:lnTo>
                    <a:pt x="7207" y="43329"/>
                  </a:lnTo>
                  <a:lnTo>
                    <a:pt x="7105" y="77786"/>
                  </a:lnTo>
                  <a:lnTo>
                    <a:pt x="12623" y="101112"/>
                  </a:lnTo>
                  <a:lnTo>
                    <a:pt x="24902" y="92719"/>
                  </a:lnTo>
                  <a:lnTo>
                    <a:pt x="28596" y="92151"/>
                  </a:lnTo>
                  <a:lnTo>
                    <a:pt x="55568" y="98073"/>
                  </a:lnTo>
                  <a:lnTo>
                    <a:pt x="67266" y="105677"/>
                  </a:lnTo>
                  <a:lnTo>
                    <a:pt x="86273" y="127805"/>
                  </a:lnTo>
                  <a:lnTo>
                    <a:pt x="91261" y="141939"/>
                  </a:lnTo>
                  <a:lnTo>
                    <a:pt x="94462" y="167267"/>
                  </a:lnTo>
                  <a:lnTo>
                    <a:pt x="91136" y="178763"/>
                  </a:lnTo>
                  <a:lnTo>
                    <a:pt x="88274" y="184792"/>
                  </a:lnTo>
                  <a:lnTo>
                    <a:pt x="79450" y="193373"/>
                  </a:lnTo>
                  <a:lnTo>
                    <a:pt x="56537" y="204630"/>
                  </a:lnTo>
                  <a:lnTo>
                    <a:pt x="37919" y="208092"/>
                  </a:lnTo>
                  <a:lnTo>
                    <a:pt x="15625" y="205747"/>
                  </a:lnTo>
                  <a:lnTo>
                    <a:pt x="10417" y="20348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98"/>
            <p:cNvSpPr/>
            <p:nvPr>
              <p:custDataLst>
                <p:tags r:id="rId38"/>
              </p:custDataLst>
            </p:nvPr>
          </p:nvSpPr>
          <p:spPr>
            <a:xfrm>
              <a:off x="5283200" y="5200650"/>
              <a:ext cx="38101" cy="82551"/>
            </a:xfrm>
            <a:custGeom>
              <a:avLst/>
              <a:gdLst/>
              <a:ahLst/>
              <a:cxnLst/>
              <a:rect l="0" t="0" r="0" b="0"/>
              <a:pathLst>
                <a:path w="38101" h="82551">
                  <a:moveTo>
                    <a:pt x="38100" y="0"/>
                  </a:moveTo>
                  <a:lnTo>
                    <a:pt x="38100" y="0"/>
                  </a:lnTo>
                  <a:lnTo>
                    <a:pt x="18327" y="4550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99"/>
            <p:cNvSpPr/>
            <p:nvPr>
              <p:custDataLst>
                <p:tags r:id="rId39"/>
              </p:custDataLst>
            </p:nvPr>
          </p:nvSpPr>
          <p:spPr>
            <a:xfrm>
              <a:off x="5207000" y="5030083"/>
              <a:ext cx="25401" cy="189618"/>
            </a:xfrm>
            <a:custGeom>
              <a:avLst/>
              <a:gdLst/>
              <a:ahLst/>
              <a:cxnLst/>
              <a:rect l="0" t="0" r="0" b="0"/>
              <a:pathLst>
                <a:path w="25401" h="1896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39760"/>
                  </a:lnTo>
                  <a:lnTo>
                    <a:pt x="3371" y="79442"/>
                  </a:lnTo>
                  <a:lnTo>
                    <a:pt x="5761" y="126957"/>
                  </a:lnTo>
                  <a:lnTo>
                    <a:pt x="9644" y="170869"/>
                  </a:lnTo>
                  <a:lnTo>
                    <a:pt x="2540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00"/>
            <p:cNvSpPr/>
            <p:nvPr>
              <p:custDataLst>
                <p:tags r:id="rId40"/>
              </p:custDataLst>
            </p:nvPr>
          </p:nvSpPr>
          <p:spPr>
            <a:xfrm>
              <a:off x="4974621" y="4985350"/>
              <a:ext cx="86330" cy="253401"/>
            </a:xfrm>
            <a:custGeom>
              <a:avLst/>
              <a:gdLst/>
              <a:ahLst/>
              <a:cxnLst/>
              <a:rect l="0" t="0" r="0" b="0"/>
              <a:pathLst>
                <a:path w="86330" h="253401">
                  <a:moveTo>
                    <a:pt x="73629" y="18450"/>
                  </a:moveTo>
                  <a:lnTo>
                    <a:pt x="73629" y="18450"/>
                  </a:lnTo>
                  <a:lnTo>
                    <a:pt x="73629" y="1427"/>
                  </a:lnTo>
                  <a:lnTo>
                    <a:pt x="72923" y="751"/>
                  </a:lnTo>
                  <a:lnTo>
                    <a:pt x="70258" y="0"/>
                  </a:lnTo>
                  <a:lnTo>
                    <a:pt x="68560" y="1212"/>
                  </a:lnTo>
                  <a:lnTo>
                    <a:pt x="35689" y="45876"/>
                  </a:lnTo>
                  <a:lnTo>
                    <a:pt x="13532" y="89954"/>
                  </a:lnTo>
                  <a:lnTo>
                    <a:pt x="1342" y="126335"/>
                  </a:lnTo>
                  <a:lnTo>
                    <a:pt x="0" y="161423"/>
                  </a:lnTo>
                  <a:lnTo>
                    <a:pt x="4686" y="191119"/>
                  </a:lnTo>
                  <a:lnTo>
                    <a:pt x="15235" y="213726"/>
                  </a:lnTo>
                  <a:lnTo>
                    <a:pt x="30743" y="230122"/>
                  </a:lnTo>
                  <a:lnTo>
                    <a:pt x="60452" y="245876"/>
                  </a:lnTo>
                  <a:lnTo>
                    <a:pt x="86329" y="25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01"/>
            <p:cNvSpPr/>
            <p:nvPr>
              <p:custDataLst>
                <p:tags r:id="rId41"/>
              </p:custDataLst>
            </p:nvPr>
          </p:nvSpPr>
          <p:spPr>
            <a:xfrm>
              <a:off x="4743450" y="5000740"/>
              <a:ext cx="77180" cy="226033"/>
            </a:xfrm>
            <a:custGeom>
              <a:avLst/>
              <a:gdLst/>
              <a:ahLst/>
              <a:cxnLst/>
              <a:rect l="0" t="0" r="0" b="0"/>
              <a:pathLst>
                <a:path w="77180" h="226033">
                  <a:moveTo>
                    <a:pt x="0" y="41160"/>
                  </a:moveTo>
                  <a:lnTo>
                    <a:pt x="0" y="41160"/>
                  </a:lnTo>
                  <a:lnTo>
                    <a:pt x="0" y="35693"/>
                  </a:lnTo>
                  <a:lnTo>
                    <a:pt x="6908" y="76271"/>
                  </a:lnTo>
                  <a:lnTo>
                    <a:pt x="11556" y="119278"/>
                  </a:lnTo>
                  <a:lnTo>
                    <a:pt x="10668" y="165416"/>
                  </a:lnTo>
                  <a:lnTo>
                    <a:pt x="7629" y="178871"/>
                  </a:lnTo>
                  <a:lnTo>
                    <a:pt x="7203" y="179534"/>
                  </a:lnTo>
                  <a:lnTo>
                    <a:pt x="3232" y="170354"/>
                  </a:lnTo>
                  <a:lnTo>
                    <a:pt x="638" y="124352"/>
                  </a:lnTo>
                  <a:lnTo>
                    <a:pt x="895" y="85094"/>
                  </a:lnTo>
                  <a:lnTo>
                    <a:pt x="5125" y="45319"/>
                  </a:lnTo>
                  <a:lnTo>
                    <a:pt x="14934" y="7815"/>
                  </a:lnTo>
                  <a:lnTo>
                    <a:pt x="17717" y="4113"/>
                  </a:lnTo>
                  <a:lnTo>
                    <a:pt x="24573" y="0"/>
                  </a:lnTo>
                  <a:lnTo>
                    <a:pt x="29787" y="1020"/>
                  </a:lnTo>
                  <a:lnTo>
                    <a:pt x="43107" y="7798"/>
                  </a:lnTo>
                  <a:lnTo>
                    <a:pt x="52791" y="19747"/>
                  </a:lnTo>
                  <a:lnTo>
                    <a:pt x="68126" y="57156"/>
                  </a:lnTo>
                  <a:lnTo>
                    <a:pt x="77179" y="89566"/>
                  </a:lnTo>
                  <a:lnTo>
                    <a:pt x="74216" y="131624"/>
                  </a:lnTo>
                  <a:lnTo>
                    <a:pt x="64232" y="176125"/>
                  </a:lnTo>
                  <a:lnTo>
                    <a:pt x="44102" y="210619"/>
                  </a:lnTo>
                  <a:lnTo>
                    <a:pt x="29765" y="223231"/>
                  </a:lnTo>
                  <a:lnTo>
                    <a:pt x="25488" y="225334"/>
                  </a:lnTo>
                  <a:lnTo>
                    <a:pt x="21931" y="226032"/>
                  </a:lnTo>
                  <a:lnTo>
                    <a:pt x="18854" y="225791"/>
                  </a:lnTo>
                  <a:lnTo>
                    <a:pt x="16097" y="224219"/>
                  </a:lnTo>
                  <a:lnTo>
                    <a:pt x="6350" y="212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02"/>
            <p:cNvSpPr/>
            <p:nvPr>
              <p:custDataLst>
                <p:tags r:id="rId42"/>
              </p:custDataLst>
            </p:nvPr>
          </p:nvSpPr>
          <p:spPr>
            <a:xfrm>
              <a:off x="4516200" y="5010150"/>
              <a:ext cx="141279" cy="175475"/>
            </a:xfrm>
            <a:custGeom>
              <a:avLst/>
              <a:gdLst/>
              <a:ahLst/>
              <a:cxnLst/>
              <a:rect l="0" t="0" r="0" b="0"/>
              <a:pathLst>
                <a:path w="141279" h="175475">
                  <a:moveTo>
                    <a:pt x="17700" y="50800"/>
                  </a:moveTo>
                  <a:lnTo>
                    <a:pt x="17700" y="50800"/>
                  </a:lnTo>
                  <a:lnTo>
                    <a:pt x="17700" y="47142"/>
                  </a:lnTo>
                  <a:lnTo>
                    <a:pt x="17700" y="85287"/>
                  </a:lnTo>
                  <a:lnTo>
                    <a:pt x="17700" y="130784"/>
                  </a:lnTo>
                  <a:lnTo>
                    <a:pt x="12233" y="169950"/>
                  </a:lnTo>
                  <a:lnTo>
                    <a:pt x="11233" y="172567"/>
                  </a:lnTo>
                  <a:lnTo>
                    <a:pt x="9861" y="174311"/>
                  </a:lnTo>
                  <a:lnTo>
                    <a:pt x="8240" y="175474"/>
                  </a:lnTo>
                  <a:lnTo>
                    <a:pt x="7160" y="173427"/>
                  </a:lnTo>
                  <a:lnTo>
                    <a:pt x="1913" y="135500"/>
                  </a:lnTo>
                  <a:lnTo>
                    <a:pt x="0" y="92434"/>
                  </a:lnTo>
                  <a:lnTo>
                    <a:pt x="3803" y="49539"/>
                  </a:lnTo>
                  <a:lnTo>
                    <a:pt x="5879" y="35423"/>
                  </a:lnTo>
                  <a:lnTo>
                    <a:pt x="11505" y="26797"/>
                  </a:lnTo>
                  <a:lnTo>
                    <a:pt x="16828" y="22493"/>
                  </a:lnTo>
                  <a:lnTo>
                    <a:pt x="19235" y="21345"/>
                  </a:lnTo>
                  <a:lnTo>
                    <a:pt x="22957" y="22697"/>
                  </a:lnTo>
                  <a:lnTo>
                    <a:pt x="32736" y="29843"/>
                  </a:lnTo>
                  <a:lnTo>
                    <a:pt x="46771" y="55880"/>
                  </a:lnTo>
                  <a:lnTo>
                    <a:pt x="61518" y="103036"/>
                  </a:lnTo>
                  <a:lnTo>
                    <a:pt x="73863" y="144217"/>
                  </a:lnTo>
                  <a:lnTo>
                    <a:pt x="82397" y="162284"/>
                  </a:lnTo>
                  <a:lnTo>
                    <a:pt x="85526" y="165339"/>
                  </a:lnTo>
                  <a:lnTo>
                    <a:pt x="92765" y="168734"/>
                  </a:lnTo>
                  <a:lnTo>
                    <a:pt x="95965" y="168934"/>
                  </a:lnTo>
                  <a:lnTo>
                    <a:pt x="101403" y="167274"/>
                  </a:lnTo>
                  <a:lnTo>
                    <a:pt x="119730" y="125823"/>
                  </a:lnTo>
                  <a:lnTo>
                    <a:pt x="132804" y="80356"/>
                  </a:lnTo>
                  <a:lnTo>
                    <a:pt x="141278" y="33317"/>
                  </a:lnTo>
                  <a:lnTo>
                    <a:pt x="138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03"/>
            <p:cNvSpPr/>
            <p:nvPr>
              <p:custDataLst>
                <p:tags r:id="rId43"/>
              </p:custDataLst>
            </p:nvPr>
          </p:nvSpPr>
          <p:spPr>
            <a:xfrm>
              <a:off x="4288011" y="4992677"/>
              <a:ext cx="106190" cy="214324"/>
            </a:xfrm>
            <a:custGeom>
              <a:avLst/>
              <a:gdLst/>
              <a:ahLst/>
              <a:cxnLst/>
              <a:rect l="0" t="0" r="0" b="0"/>
              <a:pathLst>
                <a:path w="106190" h="214324">
                  <a:moveTo>
                    <a:pt x="23639" y="55573"/>
                  </a:moveTo>
                  <a:lnTo>
                    <a:pt x="23639" y="55573"/>
                  </a:lnTo>
                  <a:lnTo>
                    <a:pt x="23639" y="44017"/>
                  </a:lnTo>
                  <a:lnTo>
                    <a:pt x="23639" y="84867"/>
                  </a:lnTo>
                  <a:lnTo>
                    <a:pt x="21757" y="124650"/>
                  </a:lnTo>
                  <a:lnTo>
                    <a:pt x="14801" y="169328"/>
                  </a:lnTo>
                  <a:lnTo>
                    <a:pt x="7907" y="210347"/>
                  </a:lnTo>
                  <a:lnTo>
                    <a:pt x="6095" y="213084"/>
                  </a:lnTo>
                  <a:lnTo>
                    <a:pt x="4182" y="214203"/>
                  </a:lnTo>
                  <a:lnTo>
                    <a:pt x="2201" y="214243"/>
                  </a:lnTo>
                  <a:lnTo>
                    <a:pt x="0" y="202999"/>
                  </a:lnTo>
                  <a:lnTo>
                    <a:pt x="1957" y="161286"/>
                  </a:lnTo>
                  <a:lnTo>
                    <a:pt x="9139" y="121009"/>
                  </a:lnTo>
                  <a:lnTo>
                    <a:pt x="19233" y="73751"/>
                  </a:lnTo>
                  <a:lnTo>
                    <a:pt x="34348" y="30581"/>
                  </a:lnTo>
                  <a:lnTo>
                    <a:pt x="46175" y="11949"/>
                  </a:lnTo>
                  <a:lnTo>
                    <a:pt x="56939" y="1848"/>
                  </a:lnTo>
                  <a:lnTo>
                    <a:pt x="63478" y="0"/>
                  </a:lnTo>
                  <a:lnTo>
                    <a:pt x="78269" y="1711"/>
                  </a:lnTo>
                  <a:lnTo>
                    <a:pt x="83342" y="4848"/>
                  </a:lnTo>
                  <a:lnTo>
                    <a:pt x="86724" y="9056"/>
                  </a:lnTo>
                  <a:lnTo>
                    <a:pt x="90482" y="20788"/>
                  </a:lnTo>
                  <a:lnTo>
                    <a:pt x="91892" y="46520"/>
                  </a:lnTo>
                  <a:lnTo>
                    <a:pt x="89722" y="63779"/>
                  </a:lnTo>
                  <a:lnTo>
                    <a:pt x="82642" y="78975"/>
                  </a:lnTo>
                  <a:lnTo>
                    <a:pt x="64875" y="99431"/>
                  </a:lnTo>
                  <a:lnTo>
                    <a:pt x="40329" y="118564"/>
                  </a:lnTo>
                  <a:lnTo>
                    <a:pt x="16273" y="126401"/>
                  </a:lnTo>
                  <a:lnTo>
                    <a:pt x="14495" y="128192"/>
                  </a:lnTo>
                  <a:lnTo>
                    <a:pt x="14015" y="129385"/>
                  </a:lnTo>
                  <a:lnTo>
                    <a:pt x="14401" y="130181"/>
                  </a:lnTo>
                  <a:lnTo>
                    <a:pt x="40903" y="150473"/>
                  </a:lnTo>
                  <a:lnTo>
                    <a:pt x="83555" y="191727"/>
                  </a:lnTo>
                  <a:lnTo>
                    <a:pt x="106189" y="21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76"/>
          <p:cNvGrpSpPr/>
          <p:nvPr/>
        </p:nvGrpSpPr>
        <p:grpSpPr>
          <a:xfrm>
            <a:off x="3139563" y="4997711"/>
            <a:ext cx="664088" cy="316503"/>
            <a:chOff x="3139563" y="4997711"/>
            <a:chExt cx="664088" cy="316503"/>
          </a:xfrm>
        </p:grpSpPr>
        <p:sp>
          <p:nvSpPr>
            <p:cNvPr id="133" name="SMARTInkShape-404"/>
            <p:cNvSpPr/>
            <p:nvPr>
              <p:custDataLst>
                <p:tags r:id="rId32"/>
              </p:custDataLst>
            </p:nvPr>
          </p:nvSpPr>
          <p:spPr>
            <a:xfrm>
              <a:off x="3651802" y="5213350"/>
              <a:ext cx="151849" cy="31570"/>
            </a:xfrm>
            <a:custGeom>
              <a:avLst/>
              <a:gdLst/>
              <a:ahLst/>
              <a:cxnLst/>
              <a:rect l="0" t="0" r="0" b="0"/>
              <a:pathLst>
                <a:path w="151849" h="31570">
                  <a:moveTo>
                    <a:pt x="18498" y="0"/>
                  </a:moveTo>
                  <a:lnTo>
                    <a:pt x="18498" y="0"/>
                  </a:lnTo>
                  <a:lnTo>
                    <a:pt x="1747" y="13798"/>
                  </a:lnTo>
                  <a:lnTo>
                    <a:pt x="275" y="16960"/>
                  </a:lnTo>
                  <a:lnTo>
                    <a:pt x="0" y="19773"/>
                  </a:lnTo>
                  <a:lnTo>
                    <a:pt x="1227" y="22354"/>
                  </a:lnTo>
                  <a:lnTo>
                    <a:pt x="6353" y="27104"/>
                  </a:lnTo>
                  <a:lnTo>
                    <a:pt x="35645" y="30832"/>
                  </a:lnTo>
                  <a:lnTo>
                    <a:pt x="73103" y="31569"/>
                  </a:lnTo>
                  <a:lnTo>
                    <a:pt x="115137" y="31021"/>
                  </a:lnTo>
                  <a:lnTo>
                    <a:pt x="15184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05"/>
            <p:cNvSpPr/>
            <p:nvPr>
              <p:custDataLst>
                <p:tags r:id="rId33"/>
              </p:custDataLst>
            </p:nvPr>
          </p:nvSpPr>
          <p:spPr>
            <a:xfrm>
              <a:off x="3656288" y="5111750"/>
              <a:ext cx="147363" cy="12701"/>
            </a:xfrm>
            <a:custGeom>
              <a:avLst/>
              <a:gdLst/>
              <a:ahLst/>
              <a:cxnLst/>
              <a:rect l="0" t="0" r="0" b="0"/>
              <a:pathLst>
                <a:path w="147363" h="12701">
                  <a:moveTo>
                    <a:pt x="20362" y="0"/>
                  </a:moveTo>
                  <a:lnTo>
                    <a:pt x="20362" y="0"/>
                  </a:lnTo>
                  <a:lnTo>
                    <a:pt x="16991" y="0"/>
                  </a:lnTo>
                  <a:lnTo>
                    <a:pt x="13454" y="1881"/>
                  </a:lnTo>
                  <a:lnTo>
                    <a:pt x="402" y="10126"/>
                  </a:lnTo>
                  <a:lnTo>
                    <a:pt x="0" y="10984"/>
                  </a:lnTo>
                  <a:lnTo>
                    <a:pt x="438" y="11556"/>
                  </a:lnTo>
                  <a:lnTo>
                    <a:pt x="22123" y="11769"/>
                  </a:lnTo>
                  <a:lnTo>
                    <a:pt x="63409" y="7629"/>
                  </a:lnTo>
                  <a:lnTo>
                    <a:pt x="102497" y="8611"/>
                  </a:lnTo>
                  <a:lnTo>
                    <a:pt x="14736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06"/>
            <p:cNvSpPr/>
            <p:nvPr>
              <p:custDataLst>
                <p:tags r:id="rId34"/>
              </p:custDataLst>
            </p:nvPr>
          </p:nvSpPr>
          <p:spPr>
            <a:xfrm>
              <a:off x="3139563" y="5002194"/>
              <a:ext cx="352938" cy="295724"/>
            </a:xfrm>
            <a:custGeom>
              <a:avLst/>
              <a:gdLst/>
              <a:ahLst/>
              <a:cxnLst/>
              <a:rect l="0" t="0" r="0" b="0"/>
              <a:pathLst>
                <a:path w="352938" h="295724">
                  <a:moveTo>
                    <a:pt x="352937" y="14306"/>
                  </a:moveTo>
                  <a:lnTo>
                    <a:pt x="352937" y="14306"/>
                  </a:lnTo>
                  <a:lnTo>
                    <a:pt x="352937" y="7564"/>
                  </a:lnTo>
                  <a:lnTo>
                    <a:pt x="351526" y="4872"/>
                  </a:lnTo>
                  <a:lnTo>
                    <a:pt x="346195" y="0"/>
                  </a:lnTo>
                  <a:lnTo>
                    <a:pt x="342092" y="536"/>
                  </a:lnTo>
                  <a:lnTo>
                    <a:pt x="326205" y="11402"/>
                  </a:lnTo>
                  <a:lnTo>
                    <a:pt x="301874" y="37800"/>
                  </a:lnTo>
                  <a:lnTo>
                    <a:pt x="263139" y="84555"/>
                  </a:lnTo>
                  <a:lnTo>
                    <a:pt x="219534" y="128629"/>
                  </a:lnTo>
                  <a:lnTo>
                    <a:pt x="174296" y="168119"/>
                  </a:lnTo>
                  <a:lnTo>
                    <a:pt x="128143" y="202158"/>
                  </a:lnTo>
                  <a:lnTo>
                    <a:pt x="84480" y="233054"/>
                  </a:lnTo>
                  <a:lnTo>
                    <a:pt x="37912" y="264217"/>
                  </a:lnTo>
                  <a:lnTo>
                    <a:pt x="7244" y="285398"/>
                  </a:lnTo>
                  <a:lnTo>
                    <a:pt x="1740" y="291894"/>
                  </a:lnTo>
                  <a:lnTo>
                    <a:pt x="272" y="294615"/>
                  </a:lnTo>
                  <a:lnTo>
                    <a:pt x="0" y="295723"/>
                  </a:lnTo>
                  <a:lnTo>
                    <a:pt x="3687" y="293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07"/>
            <p:cNvSpPr/>
            <p:nvPr>
              <p:custDataLst>
                <p:tags r:id="rId35"/>
              </p:custDataLst>
            </p:nvPr>
          </p:nvSpPr>
          <p:spPr>
            <a:xfrm>
              <a:off x="3234842" y="4997711"/>
              <a:ext cx="178303" cy="316503"/>
            </a:xfrm>
            <a:custGeom>
              <a:avLst/>
              <a:gdLst/>
              <a:ahLst/>
              <a:cxnLst/>
              <a:rect l="0" t="0" r="0" b="0"/>
              <a:pathLst>
                <a:path w="178303" h="316503">
                  <a:moveTo>
                    <a:pt x="3658" y="6089"/>
                  </a:moveTo>
                  <a:lnTo>
                    <a:pt x="3658" y="6089"/>
                  </a:lnTo>
                  <a:lnTo>
                    <a:pt x="287" y="2718"/>
                  </a:lnTo>
                  <a:lnTo>
                    <a:pt x="0" y="1725"/>
                  </a:lnTo>
                  <a:lnTo>
                    <a:pt x="514" y="1063"/>
                  </a:lnTo>
                  <a:lnTo>
                    <a:pt x="3037" y="0"/>
                  </a:lnTo>
                  <a:lnTo>
                    <a:pt x="6845" y="3188"/>
                  </a:lnTo>
                  <a:lnTo>
                    <a:pt x="30778" y="41188"/>
                  </a:lnTo>
                  <a:lnTo>
                    <a:pt x="51988" y="75833"/>
                  </a:lnTo>
                  <a:lnTo>
                    <a:pt x="72776" y="117378"/>
                  </a:lnTo>
                  <a:lnTo>
                    <a:pt x="92341" y="157598"/>
                  </a:lnTo>
                  <a:lnTo>
                    <a:pt x="113551" y="196021"/>
                  </a:lnTo>
                  <a:lnTo>
                    <a:pt x="137392" y="238418"/>
                  </a:lnTo>
                  <a:lnTo>
                    <a:pt x="163208" y="283439"/>
                  </a:lnTo>
                  <a:lnTo>
                    <a:pt x="174246" y="311638"/>
                  </a:lnTo>
                  <a:lnTo>
                    <a:pt x="175944" y="313506"/>
                  </a:lnTo>
                  <a:lnTo>
                    <a:pt x="177782" y="314750"/>
                  </a:lnTo>
                  <a:lnTo>
                    <a:pt x="178302" y="315580"/>
                  </a:lnTo>
                  <a:lnTo>
                    <a:pt x="177943" y="316133"/>
                  </a:lnTo>
                  <a:lnTo>
                    <a:pt x="176998" y="316502"/>
                  </a:lnTo>
                  <a:lnTo>
                    <a:pt x="176368" y="315336"/>
                  </a:lnTo>
                  <a:lnTo>
                    <a:pt x="175108" y="304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77"/>
          <p:cNvGrpSpPr/>
          <p:nvPr/>
        </p:nvGrpSpPr>
        <p:grpSpPr>
          <a:xfrm>
            <a:off x="5899412" y="323337"/>
            <a:ext cx="1390389" cy="1162564"/>
            <a:chOff x="5899412" y="323337"/>
            <a:chExt cx="1390389" cy="1162564"/>
          </a:xfrm>
        </p:grpSpPr>
        <p:sp>
          <p:nvSpPr>
            <p:cNvPr id="138" name="SMARTInkShape-408"/>
            <p:cNvSpPr/>
            <p:nvPr>
              <p:custDataLst>
                <p:tags r:id="rId30"/>
              </p:custDataLst>
            </p:nvPr>
          </p:nvSpPr>
          <p:spPr>
            <a:xfrm>
              <a:off x="5899412" y="852044"/>
              <a:ext cx="1390389" cy="633857"/>
            </a:xfrm>
            <a:custGeom>
              <a:avLst/>
              <a:gdLst/>
              <a:ahLst/>
              <a:cxnLst/>
              <a:rect l="0" t="0" r="0" b="0"/>
              <a:pathLst>
                <a:path w="1390389" h="633857">
                  <a:moveTo>
                    <a:pt x="6088" y="11556"/>
                  </a:moveTo>
                  <a:lnTo>
                    <a:pt x="6088" y="11556"/>
                  </a:lnTo>
                  <a:lnTo>
                    <a:pt x="6088" y="8185"/>
                  </a:lnTo>
                  <a:lnTo>
                    <a:pt x="4207" y="4648"/>
                  </a:lnTo>
                  <a:lnTo>
                    <a:pt x="621" y="0"/>
                  </a:lnTo>
                  <a:lnTo>
                    <a:pt x="326" y="324"/>
                  </a:lnTo>
                  <a:lnTo>
                    <a:pt x="0" y="2566"/>
                  </a:lnTo>
                  <a:lnTo>
                    <a:pt x="3617" y="5914"/>
                  </a:lnTo>
                  <a:lnTo>
                    <a:pt x="44320" y="29902"/>
                  </a:lnTo>
                  <a:lnTo>
                    <a:pt x="90903" y="51680"/>
                  </a:lnTo>
                  <a:lnTo>
                    <a:pt x="133875" y="70569"/>
                  </a:lnTo>
                  <a:lnTo>
                    <a:pt x="172126" y="88308"/>
                  </a:lnTo>
                  <a:lnTo>
                    <a:pt x="213707" y="109894"/>
                  </a:lnTo>
                  <a:lnTo>
                    <a:pt x="260961" y="132110"/>
                  </a:lnTo>
                  <a:lnTo>
                    <a:pt x="299152" y="147073"/>
                  </a:lnTo>
                  <a:lnTo>
                    <a:pt x="341434" y="164598"/>
                  </a:lnTo>
                  <a:lnTo>
                    <a:pt x="385948" y="183902"/>
                  </a:lnTo>
                  <a:lnTo>
                    <a:pt x="418095" y="199162"/>
                  </a:lnTo>
                  <a:lnTo>
                    <a:pt x="451198" y="213469"/>
                  </a:lnTo>
                  <a:lnTo>
                    <a:pt x="484726" y="227590"/>
                  </a:lnTo>
                  <a:lnTo>
                    <a:pt x="518443" y="243273"/>
                  </a:lnTo>
                  <a:lnTo>
                    <a:pt x="554124" y="257769"/>
                  </a:lnTo>
                  <a:lnTo>
                    <a:pt x="591148" y="271267"/>
                  </a:lnTo>
                  <a:lnTo>
                    <a:pt x="628769" y="284322"/>
                  </a:lnTo>
                  <a:lnTo>
                    <a:pt x="666657" y="300943"/>
                  </a:lnTo>
                  <a:lnTo>
                    <a:pt x="704663" y="318678"/>
                  </a:lnTo>
                  <a:lnTo>
                    <a:pt x="742721" y="333616"/>
                  </a:lnTo>
                  <a:lnTo>
                    <a:pt x="778921" y="349192"/>
                  </a:lnTo>
                  <a:lnTo>
                    <a:pt x="814530" y="365522"/>
                  </a:lnTo>
                  <a:lnTo>
                    <a:pt x="851524" y="382187"/>
                  </a:lnTo>
                  <a:lnTo>
                    <a:pt x="889132" y="399001"/>
                  </a:lnTo>
                  <a:lnTo>
                    <a:pt x="927013" y="415882"/>
                  </a:lnTo>
                  <a:lnTo>
                    <a:pt x="965015" y="432792"/>
                  </a:lnTo>
                  <a:lnTo>
                    <a:pt x="1001190" y="449714"/>
                  </a:lnTo>
                  <a:lnTo>
                    <a:pt x="1035378" y="465937"/>
                  </a:lnTo>
                  <a:lnTo>
                    <a:pt x="1067035" y="480203"/>
                  </a:lnTo>
                  <a:lnTo>
                    <a:pt x="1099449" y="495481"/>
                  </a:lnTo>
                  <a:lnTo>
                    <a:pt x="1145669" y="518067"/>
                  </a:lnTo>
                  <a:lnTo>
                    <a:pt x="1188056" y="540046"/>
                  </a:lnTo>
                  <a:lnTo>
                    <a:pt x="1228132" y="562551"/>
                  </a:lnTo>
                  <a:lnTo>
                    <a:pt x="1273278" y="585748"/>
                  </a:lnTo>
                  <a:lnTo>
                    <a:pt x="1313215" y="604623"/>
                  </a:lnTo>
                  <a:lnTo>
                    <a:pt x="1390388" y="633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09"/>
            <p:cNvSpPr/>
            <p:nvPr>
              <p:custDataLst>
                <p:tags r:id="rId31"/>
              </p:custDataLst>
            </p:nvPr>
          </p:nvSpPr>
          <p:spPr>
            <a:xfrm>
              <a:off x="5970096" y="323337"/>
              <a:ext cx="1181637" cy="495730"/>
            </a:xfrm>
            <a:custGeom>
              <a:avLst/>
              <a:gdLst/>
              <a:ahLst/>
              <a:cxnLst/>
              <a:rect l="0" t="0" r="0" b="0"/>
              <a:pathLst>
                <a:path w="1181637" h="495730">
                  <a:moveTo>
                    <a:pt x="43354" y="483113"/>
                  </a:moveTo>
                  <a:lnTo>
                    <a:pt x="43354" y="483113"/>
                  </a:lnTo>
                  <a:lnTo>
                    <a:pt x="33214" y="487477"/>
                  </a:lnTo>
                  <a:lnTo>
                    <a:pt x="0" y="495729"/>
                  </a:lnTo>
                  <a:lnTo>
                    <a:pt x="37250" y="473427"/>
                  </a:lnTo>
                  <a:lnTo>
                    <a:pt x="74157" y="448415"/>
                  </a:lnTo>
                  <a:lnTo>
                    <a:pt x="118948" y="420285"/>
                  </a:lnTo>
                  <a:lnTo>
                    <a:pt x="154888" y="398881"/>
                  </a:lnTo>
                  <a:lnTo>
                    <a:pt x="196816" y="374664"/>
                  </a:lnTo>
                  <a:lnTo>
                    <a:pt x="244282" y="349615"/>
                  </a:lnTo>
                  <a:lnTo>
                    <a:pt x="280822" y="332764"/>
                  </a:lnTo>
                  <a:lnTo>
                    <a:pt x="320581" y="315867"/>
                  </a:lnTo>
                  <a:lnTo>
                    <a:pt x="359888" y="297068"/>
                  </a:lnTo>
                  <a:lnTo>
                    <a:pt x="399936" y="277660"/>
                  </a:lnTo>
                  <a:lnTo>
                    <a:pt x="443604" y="259626"/>
                  </a:lnTo>
                  <a:lnTo>
                    <a:pt x="488884" y="242204"/>
                  </a:lnTo>
                  <a:lnTo>
                    <a:pt x="535584" y="224348"/>
                  </a:lnTo>
                  <a:lnTo>
                    <a:pt x="559890" y="214647"/>
                  </a:lnTo>
                  <a:lnTo>
                    <a:pt x="604537" y="196578"/>
                  </a:lnTo>
                  <a:lnTo>
                    <a:pt x="650211" y="178472"/>
                  </a:lnTo>
                  <a:lnTo>
                    <a:pt x="690241" y="164171"/>
                  </a:lnTo>
                  <a:lnTo>
                    <a:pt x="730324" y="150291"/>
                  </a:lnTo>
                  <a:lnTo>
                    <a:pt x="775911" y="133086"/>
                  </a:lnTo>
                  <a:lnTo>
                    <a:pt x="817562" y="115288"/>
                  </a:lnTo>
                  <a:lnTo>
                    <a:pt x="860868" y="100764"/>
                  </a:lnTo>
                  <a:lnTo>
                    <a:pt x="904274" y="86818"/>
                  </a:lnTo>
                  <a:lnTo>
                    <a:pt x="944966" y="70300"/>
                  </a:lnTo>
                  <a:lnTo>
                    <a:pt x="987282" y="56155"/>
                  </a:lnTo>
                  <a:lnTo>
                    <a:pt x="1026945" y="43027"/>
                  </a:lnTo>
                  <a:lnTo>
                    <a:pt x="1065509" y="30905"/>
                  </a:lnTo>
                  <a:lnTo>
                    <a:pt x="1103040" y="21826"/>
                  </a:lnTo>
                  <a:lnTo>
                    <a:pt x="1139639" y="10513"/>
                  </a:lnTo>
                  <a:lnTo>
                    <a:pt x="11816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78"/>
          <p:cNvGrpSpPr/>
          <p:nvPr/>
        </p:nvGrpSpPr>
        <p:grpSpPr>
          <a:xfrm>
            <a:off x="7429500" y="280895"/>
            <a:ext cx="1168401" cy="377981"/>
            <a:chOff x="7429500" y="280895"/>
            <a:chExt cx="1168401" cy="377981"/>
          </a:xfrm>
        </p:grpSpPr>
        <p:sp>
          <p:nvSpPr>
            <p:cNvPr id="141" name="SMARTInkShape-410"/>
            <p:cNvSpPr/>
            <p:nvPr>
              <p:custDataLst>
                <p:tags r:id="rId19"/>
              </p:custDataLst>
            </p:nvPr>
          </p:nvSpPr>
          <p:spPr>
            <a:xfrm>
              <a:off x="7429500" y="293583"/>
              <a:ext cx="31751" cy="318184"/>
            </a:xfrm>
            <a:custGeom>
              <a:avLst/>
              <a:gdLst/>
              <a:ahLst/>
              <a:cxnLst/>
              <a:rect l="0" t="0" r="0" b="0"/>
              <a:pathLst>
                <a:path w="31751" h="318184">
                  <a:moveTo>
                    <a:pt x="0" y="23917"/>
                  </a:moveTo>
                  <a:lnTo>
                    <a:pt x="0" y="23917"/>
                  </a:lnTo>
                  <a:lnTo>
                    <a:pt x="3370" y="20546"/>
                  </a:lnTo>
                  <a:lnTo>
                    <a:pt x="5025" y="15128"/>
                  </a:lnTo>
                  <a:lnTo>
                    <a:pt x="6272" y="0"/>
                  </a:lnTo>
                  <a:lnTo>
                    <a:pt x="11374" y="47240"/>
                  </a:lnTo>
                  <a:lnTo>
                    <a:pt x="12306" y="87272"/>
                  </a:lnTo>
                  <a:lnTo>
                    <a:pt x="13936" y="126158"/>
                  </a:lnTo>
                  <a:lnTo>
                    <a:pt x="19364" y="166959"/>
                  </a:lnTo>
                  <a:lnTo>
                    <a:pt x="23611" y="212742"/>
                  </a:lnTo>
                  <a:lnTo>
                    <a:pt x="24870" y="255392"/>
                  </a:lnTo>
                  <a:lnTo>
                    <a:pt x="25330" y="301187"/>
                  </a:lnTo>
                  <a:lnTo>
                    <a:pt x="25386" y="318183"/>
                  </a:lnTo>
                  <a:lnTo>
                    <a:pt x="31750" y="24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11"/>
            <p:cNvSpPr/>
            <p:nvPr>
              <p:custDataLst>
                <p:tags r:id="rId20"/>
              </p:custDataLst>
            </p:nvPr>
          </p:nvSpPr>
          <p:spPr>
            <a:xfrm>
              <a:off x="8169169" y="438674"/>
              <a:ext cx="123932" cy="153715"/>
            </a:xfrm>
            <a:custGeom>
              <a:avLst/>
              <a:gdLst/>
              <a:ahLst/>
              <a:cxnLst/>
              <a:rect l="0" t="0" r="0" b="0"/>
              <a:pathLst>
                <a:path w="123932" h="153715">
                  <a:moveTo>
                    <a:pt x="35031" y="31226"/>
                  </a:moveTo>
                  <a:lnTo>
                    <a:pt x="35031" y="31226"/>
                  </a:lnTo>
                  <a:lnTo>
                    <a:pt x="31660" y="34597"/>
                  </a:lnTo>
                  <a:lnTo>
                    <a:pt x="28124" y="36252"/>
                  </a:lnTo>
                  <a:lnTo>
                    <a:pt x="22670" y="37499"/>
                  </a:lnTo>
                  <a:lnTo>
                    <a:pt x="25802" y="37553"/>
                  </a:lnTo>
                  <a:lnTo>
                    <a:pt x="51572" y="28736"/>
                  </a:lnTo>
                  <a:lnTo>
                    <a:pt x="58375" y="20947"/>
                  </a:lnTo>
                  <a:lnTo>
                    <a:pt x="69333" y="3453"/>
                  </a:lnTo>
                  <a:lnTo>
                    <a:pt x="69188" y="2127"/>
                  </a:lnTo>
                  <a:lnTo>
                    <a:pt x="68386" y="1244"/>
                  </a:lnTo>
                  <a:lnTo>
                    <a:pt x="57143" y="0"/>
                  </a:lnTo>
                  <a:lnTo>
                    <a:pt x="37036" y="6373"/>
                  </a:lnTo>
                  <a:lnTo>
                    <a:pt x="25103" y="17123"/>
                  </a:lnTo>
                  <a:lnTo>
                    <a:pt x="10452" y="42805"/>
                  </a:lnTo>
                  <a:lnTo>
                    <a:pt x="937" y="75344"/>
                  </a:lnTo>
                  <a:lnTo>
                    <a:pt x="0" y="107328"/>
                  </a:lnTo>
                  <a:lnTo>
                    <a:pt x="3938" y="127138"/>
                  </a:lnTo>
                  <a:lnTo>
                    <a:pt x="12746" y="142998"/>
                  </a:lnTo>
                  <a:lnTo>
                    <a:pt x="18762" y="148074"/>
                  </a:lnTo>
                  <a:lnTo>
                    <a:pt x="32975" y="153714"/>
                  </a:lnTo>
                  <a:lnTo>
                    <a:pt x="63584" y="150147"/>
                  </a:lnTo>
                  <a:lnTo>
                    <a:pt x="92723" y="133411"/>
                  </a:lnTo>
                  <a:lnTo>
                    <a:pt x="123931" y="107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12"/>
            <p:cNvSpPr/>
            <p:nvPr>
              <p:custDataLst>
                <p:tags r:id="rId21"/>
              </p:custDataLst>
            </p:nvPr>
          </p:nvSpPr>
          <p:spPr>
            <a:xfrm>
              <a:off x="8356602" y="317600"/>
              <a:ext cx="50799" cy="274479"/>
            </a:xfrm>
            <a:custGeom>
              <a:avLst/>
              <a:gdLst/>
              <a:ahLst/>
              <a:cxnLst/>
              <a:rect l="0" t="0" r="0" b="0"/>
              <a:pathLst>
                <a:path w="50799" h="274479">
                  <a:moveTo>
                    <a:pt x="6348" y="12600"/>
                  </a:moveTo>
                  <a:lnTo>
                    <a:pt x="6348" y="12600"/>
                  </a:lnTo>
                  <a:lnTo>
                    <a:pt x="6348" y="0"/>
                  </a:lnTo>
                  <a:lnTo>
                    <a:pt x="1984" y="17951"/>
                  </a:lnTo>
                  <a:lnTo>
                    <a:pt x="390" y="60485"/>
                  </a:lnTo>
                  <a:lnTo>
                    <a:pt x="113" y="99225"/>
                  </a:lnTo>
                  <a:lnTo>
                    <a:pt x="32" y="144100"/>
                  </a:lnTo>
                  <a:lnTo>
                    <a:pt x="4" y="191289"/>
                  </a:lnTo>
                  <a:lnTo>
                    <a:pt x="0" y="232134"/>
                  </a:lnTo>
                  <a:lnTo>
                    <a:pt x="703" y="267788"/>
                  </a:lnTo>
                  <a:lnTo>
                    <a:pt x="1879" y="271626"/>
                  </a:lnTo>
                  <a:lnTo>
                    <a:pt x="3368" y="274184"/>
                  </a:lnTo>
                  <a:lnTo>
                    <a:pt x="6478" y="274478"/>
                  </a:lnTo>
                  <a:lnTo>
                    <a:pt x="15578" y="271042"/>
                  </a:lnTo>
                  <a:lnTo>
                    <a:pt x="44308" y="241750"/>
                  </a:lnTo>
                  <a:lnTo>
                    <a:pt x="50798" y="222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3"/>
            <p:cNvSpPr/>
            <p:nvPr>
              <p:custDataLst>
                <p:tags r:id="rId22"/>
              </p:custDataLst>
            </p:nvPr>
          </p:nvSpPr>
          <p:spPr>
            <a:xfrm>
              <a:off x="8312672" y="438150"/>
              <a:ext cx="132829" cy="31751"/>
            </a:xfrm>
            <a:custGeom>
              <a:avLst/>
              <a:gdLst/>
              <a:ahLst/>
              <a:cxnLst/>
              <a:rect l="0" t="0" r="0" b="0"/>
              <a:pathLst>
                <a:path w="132829" h="31751">
                  <a:moveTo>
                    <a:pt x="12178" y="31750"/>
                  </a:moveTo>
                  <a:lnTo>
                    <a:pt x="12178" y="31750"/>
                  </a:lnTo>
                  <a:lnTo>
                    <a:pt x="5436" y="31750"/>
                  </a:lnTo>
                  <a:lnTo>
                    <a:pt x="3451" y="31044"/>
                  </a:lnTo>
                  <a:lnTo>
                    <a:pt x="2126" y="29869"/>
                  </a:lnTo>
                  <a:lnTo>
                    <a:pt x="0" y="26283"/>
                  </a:lnTo>
                  <a:lnTo>
                    <a:pt x="6374" y="18919"/>
                  </a:lnTo>
                  <a:lnTo>
                    <a:pt x="50977" y="6612"/>
                  </a:lnTo>
                  <a:lnTo>
                    <a:pt x="1328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4"/>
            <p:cNvSpPr/>
            <p:nvPr>
              <p:custDataLst>
                <p:tags r:id="rId23"/>
              </p:custDataLst>
            </p:nvPr>
          </p:nvSpPr>
          <p:spPr>
            <a:xfrm>
              <a:off x="8463674" y="421548"/>
              <a:ext cx="134227" cy="139510"/>
            </a:xfrm>
            <a:custGeom>
              <a:avLst/>
              <a:gdLst/>
              <a:ahLst/>
              <a:cxnLst/>
              <a:rect l="0" t="0" r="0" b="0"/>
              <a:pathLst>
                <a:path w="134227" h="139510">
                  <a:moveTo>
                    <a:pt x="32626" y="54702"/>
                  </a:moveTo>
                  <a:lnTo>
                    <a:pt x="32626" y="54702"/>
                  </a:lnTo>
                  <a:lnTo>
                    <a:pt x="29255" y="58073"/>
                  </a:lnTo>
                  <a:lnTo>
                    <a:pt x="25718" y="59728"/>
                  </a:lnTo>
                  <a:lnTo>
                    <a:pt x="21069" y="60790"/>
                  </a:lnTo>
                  <a:lnTo>
                    <a:pt x="27006" y="60975"/>
                  </a:lnTo>
                  <a:lnTo>
                    <a:pt x="41073" y="54287"/>
                  </a:lnTo>
                  <a:lnTo>
                    <a:pt x="48845" y="45345"/>
                  </a:lnTo>
                  <a:lnTo>
                    <a:pt x="66327" y="18032"/>
                  </a:lnTo>
                  <a:lnTo>
                    <a:pt x="67087" y="14027"/>
                  </a:lnTo>
                  <a:lnTo>
                    <a:pt x="66052" y="5815"/>
                  </a:lnTo>
                  <a:lnTo>
                    <a:pt x="64082" y="3061"/>
                  </a:lnTo>
                  <a:lnTo>
                    <a:pt x="61357" y="1224"/>
                  </a:lnTo>
                  <a:lnTo>
                    <a:pt x="58131" y="0"/>
                  </a:lnTo>
                  <a:lnTo>
                    <a:pt x="45137" y="4285"/>
                  </a:lnTo>
                  <a:lnTo>
                    <a:pt x="29015" y="13950"/>
                  </a:lnTo>
                  <a:lnTo>
                    <a:pt x="14792" y="27653"/>
                  </a:lnTo>
                  <a:lnTo>
                    <a:pt x="1628" y="51234"/>
                  </a:lnTo>
                  <a:lnTo>
                    <a:pt x="0" y="82837"/>
                  </a:lnTo>
                  <a:lnTo>
                    <a:pt x="3987" y="108900"/>
                  </a:lnTo>
                  <a:lnTo>
                    <a:pt x="13312" y="123240"/>
                  </a:lnTo>
                  <a:lnTo>
                    <a:pt x="19750" y="130027"/>
                  </a:lnTo>
                  <a:lnTo>
                    <a:pt x="40074" y="137569"/>
                  </a:lnTo>
                  <a:lnTo>
                    <a:pt x="64158" y="139509"/>
                  </a:lnTo>
                  <a:lnTo>
                    <a:pt x="96845" y="131963"/>
                  </a:lnTo>
                  <a:lnTo>
                    <a:pt x="134226" y="111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5"/>
            <p:cNvSpPr/>
            <p:nvPr>
              <p:custDataLst>
                <p:tags r:id="rId24"/>
              </p:custDataLst>
            </p:nvPr>
          </p:nvSpPr>
          <p:spPr>
            <a:xfrm>
              <a:off x="8045628" y="431800"/>
              <a:ext cx="101423" cy="159466"/>
            </a:xfrm>
            <a:custGeom>
              <a:avLst/>
              <a:gdLst/>
              <a:ahLst/>
              <a:cxnLst/>
              <a:rect l="0" t="0" r="0" b="0"/>
              <a:pathLst>
                <a:path w="101423" h="159466">
                  <a:moveTo>
                    <a:pt x="18872" y="63500"/>
                  </a:moveTo>
                  <a:lnTo>
                    <a:pt x="18872" y="63500"/>
                  </a:lnTo>
                  <a:lnTo>
                    <a:pt x="723" y="15942"/>
                  </a:lnTo>
                  <a:lnTo>
                    <a:pt x="0" y="13340"/>
                  </a:lnTo>
                  <a:lnTo>
                    <a:pt x="5632" y="27330"/>
                  </a:lnTo>
                  <a:lnTo>
                    <a:pt x="36814" y="74099"/>
                  </a:lnTo>
                  <a:lnTo>
                    <a:pt x="45191" y="90083"/>
                  </a:lnTo>
                  <a:lnTo>
                    <a:pt x="52461" y="121471"/>
                  </a:lnTo>
                  <a:lnTo>
                    <a:pt x="51003" y="156654"/>
                  </a:lnTo>
                  <a:lnTo>
                    <a:pt x="49465" y="158764"/>
                  </a:lnTo>
                  <a:lnTo>
                    <a:pt x="47029" y="159465"/>
                  </a:lnTo>
                  <a:lnTo>
                    <a:pt x="43994" y="159227"/>
                  </a:lnTo>
                  <a:lnTo>
                    <a:pt x="41969" y="156951"/>
                  </a:lnTo>
                  <a:lnTo>
                    <a:pt x="39720" y="148778"/>
                  </a:lnTo>
                  <a:lnTo>
                    <a:pt x="40040" y="105740"/>
                  </a:lnTo>
                  <a:lnTo>
                    <a:pt x="50178" y="58360"/>
                  </a:lnTo>
                  <a:lnTo>
                    <a:pt x="70132" y="19576"/>
                  </a:lnTo>
                  <a:lnTo>
                    <a:pt x="79519" y="9171"/>
                  </a:lnTo>
                  <a:lnTo>
                    <a:pt x="1014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16"/>
            <p:cNvSpPr/>
            <p:nvPr>
              <p:custDataLst>
                <p:tags r:id="rId25"/>
              </p:custDataLst>
            </p:nvPr>
          </p:nvSpPr>
          <p:spPr>
            <a:xfrm>
              <a:off x="7664450" y="476250"/>
              <a:ext cx="9379" cy="139701"/>
            </a:xfrm>
            <a:custGeom>
              <a:avLst/>
              <a:gdLst/>
              <a:ahLst/>
              <a:cxnLst/>
              <a:rect l="0" t="0" r="0" b="0"/>
              <a:pathLst>
                <a:path w="9379" h="139701">
                  <a:moveTo>
                    <a:pt x="0" y="0"/>
                  </a:moveTo>
                  <a:lnTo>
                    <a:pt x="0" y="0"/>
                  </a:lnTo>
                  <a:lnTo>
                    <a:pt x="705" y="10845"/>
                  </a:lnTo>
                  <a:lnTo>
                    <a:pt x="7839" y="51682"/>
                  </a:lnTo>
                  <a:lnTo>
                    <a:pt x="9378" y="8093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7"/>
            <p:cNvSpPr/>
            <p:nvPr>
              <p:custDataLst>
                <p:tags r:id="rId26"/>
              </p:custDataLst>
            </p:nvPr>
          </p:nvSpPr>
          <p:spPr>
            <a:xfrm>
              <a:off x="7732245" y="442900"/>
              <a:ext cx="82360" cy="210685"/>
            </a:xfrm>
            <a:custGeom>
              <a:avLst/>
              <a:gdLst/>
              <a:ahLst/>
              <a:cxnLst/>
              <a:rect l="0" t="0" r="0" b="0"/>
              <a:pathLst>
                <a:path w="82360" h="210685">
                  <a:moveTo>
                    <a:pt x="46505" y="46050"/>
                  </a:moveTo>
                  <a:lnTo>
                    <a:pt x="46505" y="46050"/>
                  </a:lnTo>
                  <a:lnTo>
                    <a:pt x="49875" y="42679"/>
                  </a:lnTo>
                  <a:lnTo>
                    <a:pt x="50163" y="40275"/>
                  </a:lnTo>
                  <a:lnTo>
                    <a:pt x="48601" y="33841"/>
                  </a:lnTo>
                  <a:lnTo>
                    <a:pt x="42555" y="21871"/>
                  </a:lnTo>
                  <a:lnTo>
                    <a:pt x="41222" y="12020"/>
                  </a:lnTo>
                  <a:lnTo>
                    <a:pt x="39455" y="7841"/>
                  </a:lnTo>
                  <a:lnTo>
                    <a:pt x="33729" y="1316"/>
                  </a:lnTo>
                  <a:lnTo>
                    <a:pt x="30226" y="0"/>
                  </a:lnTo>
                  <a:lnTo>
                    <a:pt x="22572" y="418"/>
                  </a:lnTo>
                  <a:lnTo>
                    <a:pt x="10329" y="4621"/>
                  </a:lnTo>
                  <a:lnTo>
                    <a:pt x="3850" y="12115"/>
                  </a:lnTo>
                  <a:lnTo>
                    <a:pt x="1136" y="17077"/>
                  </a:lnTo>
                  <a:lnTo>
                    <a:pt x="0" y="28234"/>
                  </a:lnTo>
                  <a:lnTo>
                    <a:pt x="2553" y="39543"/>
                  </a:lnTo>
                  <a:lnTo>
                    <a:pt x="22982" y="69426"/>
                  </a:lnTo>
                  <a:lnTo>
                    <a:pt x="68618" y="109314"/>
                  </a:lnTo>
                  <a:lnTo>
                    <a:pt x="77029" y="119088"/>
                  </a:lnTo>
                  <a:lnTo>
                    <a:pt x="81238" y="130017"/>
                  </a:lnTo>
                  <a:lnTo>
                    <a:pt x="82359" y="135895"/>
                  </a:lnTo>
                  <a:lnTo>
                    <a:pt x="77198" y="161022"/>
                  </a:lnTo>
                  <a:lnTo>
                    <a:pt x="63361" y="187439"/>
                  </a:lnTo>
                  <a:lnTo>
                    <a:pt x="42484" y="206398"/>
                  </a:lnTo>
                  <a:lnTo>
                    <a:pt x="30372" y="210684"/>
                  </a:lnTo>
                  <a:lnTo>
                    <a:pt x="20990" y="210237"/>
                  </a:lnTo>
                  <a:lnTo>
                    <a:pt x="8405" y="2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18"/>
            <p:cNvSpPr/>
            <p:nvPr>
              <p:custDataLst>
                <p:tags r:id="rId27"/>
              </p:custDataLst>
            </p:nvPr>
          </p:nvSpPr>
          <p:spPr>
            <a:xfrm>
              <a:off x="7670800" y="4000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63500"/>
                  </a:moveTo>
                  <a:lnTo>
                    <a:pt x="6350" y="63500"/>
                  </a:lnTo>
                  <a:lnTo>
                    <a:pt x="4469" y="2397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19"/>
            <p:cNvSpPr/>
            <p:nvPr>
              <p:custDataLst>
                <p:tags r:id="rId28"/>
              </p:custDataLst>
            </p:nvPr>
          </p:nvSpPr>
          <p:spPr>
            <a:xfrm>
              <a:off x="7883243" y="447485"/>
              <a:ext cx="117758" cy="154585"/>
            </a:xfrm>
            <a:custGeom>
              <a:avLst/>
              <a:gdLst/>
              <a:ahLst/>
              <a:cxnLst/>
              <a:rect l="0" t="0" r="0" b="0"/>
              <a:pathLst>
                <a:path w="117758" h="154585">
                  <a:moveTo>
                    <a:pt x="73307" y="28765"/>
                  </a:moveTo>
                  <a:lnTo>
                    <a:pt x="73307" y="28765"/>
                  </a:lnTo>
                  <a:lnTo>
                    <a:pt x="73306" y="25394"/>
                  </a:lnTo>
                  <a:lnTo>
                    <a:pt x="79395" y="4848"/>
                  </a:lnTo>
                  <a:lnTo>
                    <a:pt x="77659" y="2143"/>
                  </a:lnTo>
                  <a:lnTo>
                    <a:pt x="76208" y="433"/>
                  </a:lnTo>
                  <a:lnTo>
                    <a:pt x="73830" y="0"/>
                  </a:lnTo>
                  <a:lnTo>
                    <a:pt x="55886" y="2782"/>
                  </a:lnTo>
                  <a:lnTo>
                    <a:pt x="36788" y="16676"/>
                  </a:lnTo>
                  <a:lnTo>
                    <a:pt x="23367" y="35296"/>
                  </a:lnTo>
                  <a:lnTo>
                    <a:pt x="4489" y="75054"/>
                  </a:lnTo>
                  <a:lnTo>
                    <a:pt x="0" y="105588"/>
                  </a:lnTo>
                  <a:lnTo>
                    <a:pt x="1450" y="121470"/>
                  </a:lnTo>
                  <a:lnTo>
                    <a:pt x="8209" y="135584"/>
                  </a:lnTo>
                  <a:lnTo>
                    <a:pt x="17563" y="146796"/>
                  </a:lnTo>
                  <a:lnTo>
                    <a:pt x="26425" y="151779"/>
                  </a:lnTo>
                  <a:lnTo>
                    <a:pt x="46089" y="154584"/>
                  </a:lnTo>
                  <a:lnTo>
                    <a:pt x="80969" y="146098"/>
                  </a:lnTo>
                  <a:lnTo>
                    <a:pt x="117757" y="130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20"/>
            <p:cNvSpPr/>
            <p:nvPr>
              <p:custDataLst>
                <p:tags r:id="rId29"/>
              </p:custDataLst>
            </p:nvPr>
          </p:nvSpPr>
          <p:spPr>
            <a:xfrm>
              <a:off x="7429687" y="280895"/>
              <a:ext cx="158148" cy="377981"/>
            </a:xfrm>
            <a:custGeom>
              <a:avLst/>
              <a:gdLst/>
              <a:ahLst/>
              <a:cxnLst/>
              <a:rect l="0" t="0" r="0" b="0"/>
              <a:pathLst>
                <a:path w="158148" h="377981">
                  <a:moveTo>
                    <a:pt x="31563" y="112805"/>
                  </a:moveTo>
                  <a:lnTo>
                    <a:pt x="31563" y="112805"/>
                  </a:lnTo>
                  <a:lnTo>
                    <a:pt x="30858" y="98302"/>
                  </a:lnTo>
                  <a:lnTo>
                    <a:pt x="16635" y="58667"/>
                  </a:lnTo>
                  <a:lnTo>
                    <a:pt x="4599" y="40310"/>
                  </a:lnTo>
                  <a:lnTo>
                    <a:pt x="233" y="18420"/>
                  </a:lnTo>
                  <a:lnTo>
                    <a:pt x="0" y="11825"/>
                  </a:lnTo>
                  <a:lnTo>
                    <a:pt x="2055" y="8796"/>
                  </a:lnTo>
                  <a:lnTo>
                    <a:pt x="9981" y="3549"/>
                  </a:lnTo>
                  <a:lnTo>
                    <a:pt x="22974" y="0"/>
                  </a:lnTo>
                  <a:lnTo>
                    <a:pt x="42501" y="5690"/>
                  </a:lnTo>
                  <a:lnTo>
                    <a:pt x="72904" y="23055"/>
                  </a:lnTo>
                  <a:lnTo>
                    <a:pt x="98609" y="49445"/>
                  </a:lnTo>
                  <a:lnTo>
                    <a:pt x="125553" y="89967"/>
                  </a:lnTo>
                  <a:lnTo>
                    <a:pt x="143314" y="133825"/>
                  </a:lnTo>
                  <a:lnTo>
                    <a:pt x="151457" y="170539"/>
                  </a:lnTo>
                  <a:lnTo>
                    <a:pt x="156458" y="208228"/>
                  </a:lnTo>
                  <a:lnTo>
                    <a:pt x="158147" y="248776"/>
                  </a:lnTo>
                  <a:lnTo>
                    <a:pt x="148327" y="287305"/>
                  </a:lnTo>
                  <a:lnTo>
                    <a:pt x="135383" y="317614"/>
                  </a:lnTo>
                  <a:lnTo>
                    <a:pt x="112497" y="343371"/>
                  </a:lnTo>
                  <a:lnTo>
                    <a:pt x="76632" y="365506"/>
                  </a:lnTo>
                  <a:lnTo>
                    <a:pt x="31816" y="376740"/>
                  </a:lnTo>
                  <a:lnTo>
                    <a:pt x="10236" y="377980"/>
                  </a:lnTo>
                  <a:lnTo>
                    <a:pt x="6761" y="377077"/>
                  </a:lnTo>
                  <a:lnTo>
                    <a:pt x="4445" y="375770"/>
                  </a:lnTo>
                  <a:lnTo>
                    <a:pt x="3607" y="374193"/>
                  </a:lnTo>
                  <a:lnTo>
                    <a:pt x="3753" y="372436"/>
                  </a:lnTo>
                  <a:lnTo>
                    <a:pt x="4556" y="370559"/>
                  </a:lnTo>
                  <a:lnTo>
                    <a:pt x="37913" y="347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79"/>
          <p:cNvGrpSpPr/>
          <p:nvPr/>
        </p:nvGrpSpPr>
        <p:grpSpPr>
          <a:xfrm>
            <a:off x="8959855" y="323040"/>
            <a:ext cx="438146" cy="283762"/>
            <a:chOff x="8959855" y="323040"/>
            <a:chExt cx="438146" cy="283762"/>
          </a:xfrm>
        </p:grpSpPr>
        <p:sp>
          <p:nvSpPr>
            <p:cNvPr id="153" name="SMARTInkShape-421"/>
            <p:cNvSpPr/>
            <p:nvPr>
              <p:custDataLst>
                <p:tags r:id="rId16"/>
              </p:custDataLst>
            </p:nvPr>
          </p:nvSpPr>
          <p:spPr>
            <a:xfrm>
              <a:off x="9334500" y="440048"/>
              <a:ext cx="63501" cy="161530"/>
            </a:xfrm>
            <a:custGeom>
              <a:avLst/>
              <a:gdLst/>
              <a:ahLst/>
              <a:cxnLst/>
              <a:rect l="0" t="0" r="0" b="0"/>
              <a:pathLst>
                <a:path w="63501" h="161530">
                  <a:moveTo>
                    <a:pt x="63500" y="61602"/>
                  </a:moveTo>
                  <a:lnTo>
                    <a:pt x="63500" y="61602"/>
                  </a:lnTo>
                  <a:lnTo>
                    <a:pt x="63500" y="16016"/>
                  </a:lnTo>
                  <a:lnTo>
                    <a:pt x="61619" y="7710"/>
                  </a:lnTo>
                  <a:lnTo>
                    <a:pt x="60129" y="4508"/>
                  </a:lnTo>
                  <a:lnTo>
                    <a:pt x="57724" y="2372"/>
                  </a:lnTo>
                  <a:lnTo>
                    <a:pt x="51290" y="0"/>
                  </a:lnTo>
                  <a:lnTo>
                    <a:pt x="48304" y="73"/>
                  </a:lnTo>
                  <a:lnTo>
                    <a:pt x="32840" y="7107"/>
                  </a:lnTo>
                  <a:lnTo>
                    <a:pt x="26826" y="18567"/>
                  </a:lnTo>
                  <a:lnTo>
                    <a:pt x="23212" y="34009"/>
                  </a:lnTo>
                  <a:lnTo>
                    <a:pt x="26640" y="61169"/>
                  </a:lnTo>
                  <a:lnTo>
                    <a:pt x="33999" y="80524"/>
                  </a:lnTo>
                  <a:lnTo>
                    <a:pt x="52677" y="121724"/>
                  </a:lnTo>
                  <a:lnTo>
                    <a:pt x="53280" y="132773"/>
                  </a:lnTo>
                  <a:lnTo>
                    <a:pt x="51197" y="143328"/>
                  </a:lnTo>
                  <a:lnTo>
                    <a:pt x="47919" y="150371"/>
                  </a:lnTo>
                  <a:lnTo>
                    <a:pt x="38465" y="155853"/>
                  </a:lnTo>
                  <a:lnTo>
                    <a:pt x="19159" y="161025"/>
                  </a:lnTo>
                  <a:lnTo>
                    <a:pt x="8514" y="161529"/>
                  </a:lnTo>
                  <a:lnTo>
                    <a:pt x="0" y="156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22"/>
            <p:cNvSpPr/>
            <p:nvPr>
              <p:custDataLst>
                <p:tags r:id="rId17"/>
              </p:custDataLst>
            </p:nvPr>
          </p:nvSpPr>
          <p:spPr>
            <a:xfrm>
              <a:off x="9163050" y="330200"/>
              <a:ext cx="152401" cy="226644"/>
            </a:xfrm>
            <a:custGeom>
              <a:avLst/>
              <a:gdLst/>
              <a:ahLst/>
              <a:cxnLst/>
              <a:rect l="0" t="0" r="0" b="0"/>
              <a:pathLst>
                <a:path w="152401" h="226644">
                  <a:moveTo>
                    <a:pt x="0" y="82550"/>
                  </a:moveTo>
                  <a:lnTo>
                    <a:pt x="0" y="82550"/>
                  </a:lnTo>
                  <a:lnTo>
                    <a:pt x="10125" y="52865"/>
                  </a:lnTo>
                  <a:lnTo>
                    <a:pt x="11556" y="45133"/>
                  </a:lnTo>
                  <a:lnTo>
                    <a:pt x="13348" y="43494"/>
                  </a:lnTo>
                  <a:lnTo>
                    <a:pt x="15955" y="43107"/>
                  </a:lnTo>
                  <a:lnTo>
                    <a:pt x="19103" y="43555"/>
                  </a:lnTo>
                  <a:lnTo>
                    <a:pt x="20496" y="48087"/>
                  </a:lnTo>
                  <a:lnTo>
                    <a:pt x="21426" y="89540"/>
                  </a:lnTo>
                  <a:lnTo>
                    <a:pt x="24223" y="131658"/>
                  </a:lnTo>
                  <a:lnTo>
                    <a:pt x="28538" y="170332"/>
                  </a:lnTo>
                  <a:lnTo>
                    <a:pt x="45142" y="209960"/>
                  </a:lnTo>
                  <a:lnTo>
                    <a:pt x="52518" y="223138"/>
                  </a:lnTo>
                  <a:lnTo>
                    <a:pt x="55473" y="225664"/>
                  </a:lnTo>
                  <a:lnTo>
                    <a:pt x="58149" y="226643"/>
                  </a:lnTo>
                  <a:lnTo>
                    <a:pt x="68648" y="216441"/>
                  </a:lnTo>
                  <a:lnTo>
                    <a:pt x="86662" y="186897"/>
                  </a:lnTo>
                  <a:lnTo>
                    <a:pt x="105391" y="142359"/>
                  </a:lnTo>
                  <a:lnTo>
                    <a:pt x="118402" y="103485"/>
                  </a:lnTo>
                  <a:lnTo>
                    <a:pt x="134735" y="61312"/>
                  </a:lnTo>
                  <a:lnTo>
                    <a:pt x="149328" y="1512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23"/>
            <p:cNvSpPr/>
            <p:nvPr>
              <p:custDataLst>
                <p:tags r:id="rId18"/>
              </p:custDataLst>
            </p:nvPr>
          </p:nvSpPr>
          <p:spPr>
            <a:xfrm>
              <a:off x="8959855" y="323040"/>
              <a:ext cx="152396" cy="283762"/>
            </a:xfrm>
            <a:custGeom>
              <a:avLst/>
              <a:gdLst/>
              <a:ahLst/>
              <a:cxnLst/>
              <a:rect l="0" t="0" r="0" b="0"/>
              <a:pathLst>
                <a:path w="152396" h="283762">
                  <a:moveTo>
                    <a:pt x="6345" y="115110"/>
                  </a:moveTo>
                  <a:lnTo>
                    <a:pt x="6345" y="115110"/>
                  </a:lnTo>
                  <a:lnTo>
                    <a:pt x="6344" y="101913"/>
                  </a:lnTo>
                  <a:lnTo>
                    <a:pt x="6344" y="144331"/>
                  </a:lnTo>
                  <a:lnTo>
                    <a:pt x="6344" y="179742"/>
                  </a:lnTo>
                  <a:lnTo>
                    <a:pt x="4464" y="222108"/>
                  </a:lnTo>
                  <a:lnTo>
                    <a:pt x="583" y="266365"/>
                  </a:lnTo>
                  <a:lnTo>
                    <a:pt x="73" y="283761"/>
                  </a:lnTo>
                  <a:lnTo>
                    <a:pt x="0" y="238752"/>
                  </a:lnTo>
                  <a:lnTo>
                    <a:pt x="701" y="193469"/>
                  </a:lnTo>
                  <a:lnTo>
                    <a:pt x="8832" y="149592"/>
                  </a:lnTo>
                  <a:lnTo>
                    <a:pt x="22071" y="102401"/>
                  </a:lnTo>
                  <a:lnTo>
                    <a:pt x="34511" y="62139"/>
                  </a:lnTo>
                  <a:lnTo>
                    <a:pt x="40796" y="38267"/>
                  </a:lnTo>
                  <a:lnTo>
                    <a:pt x="51595" y="17082"/>
                  </a:lnTo>
                  <a:lnTo>
                    <a:pt x="63731" y="3750"/>
                  </a:lnTo>
                  <a:lnTo>
                    <a:pt x="67886" y="653"/>
                  </a:lnTo>
                  <a:lnTo>
                    <a:pt x="71360" y="0"/>
                  </a:lnTo>
                  <a:lnTo>
                    <a:pt x="74383" y="976"/>
                  </a:lnTo>
                  <a:lnTo>
                    <a:pt x="77103" y="3037"/>
                  </a:lnTo>
                  <a:lnTo>
                    <a:pt x="80126" y="16616"/>
                  </a:lnTo>
                  <a:lnTo>
                    <a:pt x="79947" y="44299"/>
                  </a:lnTo>
                  <a:lnTo>
                    <a:pt x="71661" y="74138"/>
                  </a:lnTo>
                  <a:lnTo>
                    <a:pt x="49899" y="115405"/>
                  </a:lnTo>
                  <a:lnTo>
                    <a:pt x="38221" y="128603"/>
                  </a:lnTo>
                  <a:lnTo>
                    <a:pt x="26922" y="135884"/>
                  </a:lnTo>
                  <a:lnTo>
                    <a:pt x="14637" y="139139"/>
                  </a:lnTo>
                  <a:lnTo>
                    <a:pt x="11873" y="138891"/>
                  </a:lnTo>
                  <a:lnTo>
                    <a:pt x="10030" y="138019"/>
                  </a:lnTo>
                  <a:lnTo>
                    <a:pt x="8802" y="136733"/>
                  </a:lnTo>
                  <a:lnTo>
                    <a:pt x="8688" y="135170"/>
                  </a:lnTo>
                  <a:lnTo>
                    <a:pt x="10444" y="131551"/>
                  </a:lnTo>
                  <a:lnTo>
                    <a:pt x="13310" y="131715"/>
                  </a:lnTo>
                  <a:lnTo>
                    <a:pt x="22141" y="135660"/>
                  </a:lnTo>
                  <a:lnTo>
                    <a:pt x="45057" y="155466"/>
                  </a:lnTo>
                  <a:lnTo>
                    <a:pt x="78234" y="197208"/>
                  </a:lnTo>
                  <a:lnTo>
                    <a:pt x="120765" y="240202"/>
                  </a:lnTo>
                  <a:lnTo>
                    <a:pt x="127074" y="245071"/>
                  </a:lnTo>
                  <a:lnTo>
                    <a:pt x="132692" y="246906"/>
                  </a:lnTo>
                  <a:lnTo>
                    <a:pt x="152395" y="242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80"/>
          <p:cNvGrpSpPr/>
          <p:nvPr/>
        </p:nvGrpSpPr>
        <p:grpSpPr>
          <a:xfrm>
            <a:off x="7538920" y="1192372"/>
            <a:ext cx="633531" cy="306773"/>
            <a:chOff x="7538920" y="1192372"/>
            <a:chExt cx="633531" cy="306773"/>
          </a:xfrm>
        </p:grpSpPr>
        <p:sp>
          <p:nvSpPr>
            <p:cNvPr id="157" name="SMARTInkShape-424"/>
            <p:cNvSpPr/>
            <p:nvPr>
              <p:custDataLst>
                <p:tags r:id="rId10"/>
              </p:custDataLst>
            </p:nvPr>
          </p:nvSpPr>
          <p:spPr>
            <a:xfrm>
              <a:off x="8168791" y="1422400"/>
              <a:ext cx="3660" cy="13739"/>
            </a:xfrm>
            <a:custGeom>
              <a:avLst/>
              <a:gdLst/>
              <a:ahLst/>
              <a:cxnLst/>
              <a:rect l="0" t="0" r="0" b="0"/>
              <a:pathLst>
                <a:path w="3660" h="13739">
                  <a:moveTo>
                    <a:pt x="3659" y="0"/>
                  </a:moveTo>
                  <a:lnTo>
                    <a:pt x="3659" y="0"/>
                  </a:lnTo>
                  <a:lnTo>
                    <a:pt x="3659" y="8171"/>
                  </a:lnTo>
                  <a:lnTo>
                    <a:pt x="3659" y="6710"/>
                  </a:lnTo>
                  <a:lnTo>
                    <a:pt x="0" y="13738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25"/>
            <p:cNvSpPr/>
            <p:nvPr>
              <p:custDataLst>
                <p:tags r:id="rId11"/>
              </p:custDataLst>
            </p:nvPr>
          </p:nvSpPr>
          <p:spPr>
            <a:xfrm>
              <a:off x="8008493" y="1339850"/>
              <a:ext cx="125858" cy="31751"/>
            </a:xfrm>
            <a:custGeom>
              <a:avLst/>
              <a:gdLst/>
              <a:ahLst/>
              <a:cxnLst/>
              <a:rect l="0" t="0" r="0" b="0"/>
              <a:pathLst>
                <a:path w="125858" h="31751">
                  <a:moveTo>
                    <a:pt x="11557" y="31750"/>
                  </a:moveTo>
                  <a:lnTo>
                    <a:pt x="11557" y="31750"/>
                  </a:lnTo>
                  <a:lnTo>
                    <a:pt x="2718" y="31750"/>
                  </a:lnTo>
                  <a:lnTo>
                    <a:pt x="1431" y="31044"/>
                  </a:lnTo>
                  <a:lnTo>
                    <a:pt x="573" y="29868"/>
                  </a:lnTo>
                  <a:lnTo>
                    <a:pt x="0" y="28379"/>
                  </a:lnTo>
                  <a:lnTo>
                    <a:pt x="1736" y="26680"/>
                  </a:lnTo>
                  <a:lnTo>
                    <a:pt x="21611" y="18885"/>
                  </a:lnTo>
                  <a:lnTo>
                    <a:pt x="65092" y="4786"/>
                  </a:lnTo>
                  <a:lnTo>
                    <a:pt x="125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26"/>
            <p:cNvSpPr/>
            <p:nvPr>
              <p:custDataLst>
                <p:tags r:id="rId12"/>
              </p:custDataLst>
            </p:nvPr>
          </p:nvSpPr>
          <p:spPr>
            <a:xfrm>
              <a:off x="8064508" y="1192372"/>
              <a:ext cx="44443" cy="284999"/>
            </a:xfrm>
            <a:custGeom>
              <a:avLst/>
              <a:gdLst/>
              <a:ahLst/>
              <a:cxnLst/>
              <a:rect l="0" t="0" r="0" b="0"/>
              <a:pathLst>
                <a:path w="44443" h="284999">
                  <a:moveTo>
                    <a:pt x="31742" y="14128"/>
                  </a:moveTo>
                  <a:lnTo>
                    <a:pt x="31742" y="14128"/>
                  </a:lnTo>
                  <a:lnTo>
                    <a:pt x="31742" y="1919"/>
                  </a:lnTo>
                  <a:lnTo>
                    <a:pt x="31036" y="344"/>
                  </a:lnTo>
                  <a:lnTo>
                    <a:pt x="29861" y="0"/>
                  </a:lnTo>
                  <a:lnTo>
                    <a:pt x="28371" y="476"/>
                  </a:lnTo>
                  <a:lnTo>
                    <a:pt x="16815" y="33327"/>
                  </a:lnTo>
                  <a:lnTo>
                    <a:pt x="8209" y="80644"/>
                  </a:lnTo>
                  <a:lnTo>
                    <a:pt x="3339" y="118911"/>
                  </a:lnTo>
                  <a:lnTo>
                    <a:pt x="653" y="162061"/>
                  </a:lnTo>
                  <a:lnTo>
                    <a:pt x="122" y="205705"/>
                  </a:lnTo>
                  <a:lnTo>
                    <a:pt x="9" y="250762"/>
                  </a:lnTo>
                  <a:lnTo>
                    <a:pt x="0" y="266054"/>
                  </a:lnTo>
                  <a:lnTo>
                    <a:pt x="1408" y="271684"/>
                  </a:lnTo>
                  <a:lnTo>
                    <a:pt x="6736" y="279821"/>
                  </a:lnTo>
                  <a:lnTo>
                    <a:pt x="11927" y="283908"/>
                  </a:lnTo>
                  <a:lnTo>
                    <a:pt x="14299" y="284998"/>
                  </a:lnTo>
                  <a:lnTo>
                    <a:pt x="17291" y="284314"/>
                  </a:lnTo>
                  <a:lnTo>
                    <a:pt x="24378" y="279790"/>
                  </a:lnTo>
                  <a:lnTo>
                    <a:pt x="36302" y="265939"/>
                  </a:lnTo>
                  <a:lnTo>
                    <a:pt x="44442" y="230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27"/>
            <p:cNvSpPr/>
            <p:nvPr>
              <p:custDataLst>
                <p:tags r:id="rId13"/>
              </p:custDataLst>
            </p:nvPr>
          </p:nvSpPr>
          <p:spPr>
            <a:xfrm>
              <a:off x="7880350" y="1354382"/>
              <a:ext cx="95251" cy="99769"/>
            </a:xfrm>
            <a:custGeom>
              <a:avLst/>
              <a:gdLst/>
              <a:ahLst/>
              <a:cxnLst/>
              <a:rect l="0" t="0" r="0" b="0"/>
              <a:pathLst>
                <a:path w="95251" h="99769">
                  <a:moveTo>
                    <a:pt x="0" y="29918"/>
                  </a:moveTo>
                  <a:lnTo>
                    <a:pt x="0" y="29918"/>
                  </a:lnTo>
                  <a:lnTo>
                    <a:pt x="3370" y="29918"/>
                  </a:lnTo>
                  <a:lnTo>
                    <a:pt x="6907" y="28037"/>
                  </a:lnTo>
                  <a:lnTo>
                    <a:pt x="11556" y="24451"/>
                  </a:lnTo>
                  <a:lnTo>
                    <a:pt x="11937" y="24862"/>
                  </a:lnTo>
                  <a:lnTo>
                    <a:pt x="12549" y="30592"/>
                  </a:lnTo>
                  <a:lnTo>
                    <a:pt x="12696" y="71571"/>
                  </a:lnTo>
                  <a:lnTo>
                    <a:pt x="12700" y="97607"/>
                  </a:lnTo>
                  <a:lnTo>
                    <a:pt x="16070" y="57649"/>
                  </a:lnTo>
                  <a:lnTo>
                    <a:pt x="27627" y="15326"/>
                  </a:lnTo>
                  <a:lnTo>
                    <a:pt x="35562" y="7440"/>
                  </a:lnTo>
                  <a:lnTo>
                    <a:pt x="45438" y="2289"/>
                  </a:lnTo>
                  <a:lnTo>
                    <a:pt x="54532" y="0"/>
                  </a:lnTo>
                  <a:lnTo>
                    <a:pt x="65158" y="2745"/>
                  </a:lnTo>
                  <a:lnTo>
                    <a:pt x="70955" y="5453"/>
                  </a:lnTo>
                  <a:lnTo>
                    <a:pt x="79278" y="17869"/>
                  </a:lnTo>
                  <a:lnTo>
                    <a:pt x="91997" y="55273"/>
                  </a:lnTo>
                  <a:lnTo>
                    <a:pt x="95250" y="99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28"/>
            <p:cNvSpPr/>
            <p:nvPr>
              <p:custDataLst>
                <p:tags r:id="rId14"/>
              </p:custDataLst>
            </p:nvPr>
          </p:nvSpPr>
          <p:spPr>
            <a:xfrm>
              <a:off x="7745464" y="1371600"/>
              <a:ext cx="122187" cy="87774"/>
            </a:xfrm>
            <a:custGeom>
              <a:avLst/>
              <a:gdLst/>
              <a:ahLst/>
              <a:cxnLst/>
              <a:rect l="0" t="0" r="0" b="0"/>
              <a:pathLst>
                <a:path w="122187" h="87774">
                  <a:moveTo>
                    <a:pt x="122186" y="0"/>
                  </a:moveTo>
                  <a:lnTo>
                    <a:pt x="122186" y="0"/>
                  </a:lnTo>
                  <a:lnTo>
                    <a:pt x="77301" y="0"/>
                  </a:lnTo>
                  <a:lnTo>
                    <a:pt x="46372" y="1411"/>
                  </a:lnTo>
                  <a:lnTo>
                    <a:pt x="23601" y="10139"/>
                  </a:lnTo>
                  <a:lnTo>
                    <a:pt x="12283" y="17677"/>
                  </a:lnTo>
                  <a:lnTo>
                    <a:pt x="4430" y="29493"/>
                  </a:lnTo>
                  <a:lnTo>
                    <a:pt x="0" y="43447"/>
                  </a:lnTo>
                  <a:lnTo>
                    <a:pt x="382" y="56704"/>
                  </a:lnTo>
                  <a:lnTo>
                    <a:pt x="7936" y="76068"/>
                  </a:lnTo>
                  <a:lnTo>
                    <a:pt x="12152" y="80345"/>
                  </a:lnTo>
                  <a:lnTo>
                    <a:pt x="22482" y="85098"/>
                  </a:lnTo>
                  <a:lnTo>
                    <a:pt x="40198" y="87773"/>
                  </a:lnTo>
                  <a:lnTo>
                    <a:pt x="54467" y="82755"/>
                  </a:lnTo>
                  <a:lnTo>
                    <a:pt x="79882" y="65657"/>
                  </a:lnTo>
                  <a:lnTo>
                    <a:pt x="90679" y="52929"/>
                  </a:lnTo>
                  <a:lnTo>
                    <a:pt x="92010" y="47986"/>
                  </a:lnTo>
                  <a:lnTo>
                    <a:pt x="91606" y="36849"/>
                  </a:lnTo>
                  <a:lnTo>
                    <a:pt x="89074" y="28607"/>
                  </a:lnTo>
                  <a:lnTo>
                    <a:pt x="87411" y="25421"/>
                  </a:lnTo>
                  <a:lnTo>
                    <a:pt x="81800" y="20000"/>
                  </a:lnTo>
                  <a:lnTo>
                    <a:pt x="73443" y="14142"/>
                  </a:lnTo>
                  <a:lnTo>
                    <a:pt x="74168" y="12956"/>
                  </a:lnTo>
                  <a:lnTo>
                    <a:pt x="9043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29"/>
            <p:cNvSpPr/>
            <p:nvPr>
              <p:custDataLst>
                <p:tags r:id="rId15"/>
              </p:custDataLst>
            </p:nvPr>
          </p:nvSpPr>
          <p:spPr>
            <a:xfrm>
              <a:off x="7538920" y="1215316"/>
              <a:ext cx="181537" cy="283829"/>
            </a:xfrm>
            <a:custGeom>
              <a:avLst/>
              <a:gdLst/>
              <a:ahLst/>
              <a:cxnLst/>
              <a:rect l="0" t="0" r="0" b="0"/>
              <a:pathLst>
                <a:path w="181537" h="283829">
                  <a:moveTo>
                    <a:pt x="169980" y="41984"/>
                  </a:moveTo>
                  <a:lnTo>
                    <a:pt x="169980" y="41984"/>
                  </a:lnTo>
                  <a:lnTo>
                    <a:pt x="175049" y="36209"/>
                  </a:lnTo>
                  <a:lnTo>
                    <a:pt x="180106" y="26083"/>
                  </a:lnTo>
                  <a:lnTo>
                    <a:pt x="181536" y="18219"/>
                  </a:lnTo>
                  <a:lnTo>
                    <a:pt x="180290" y="10020"/>
                  </a:lnTo>
                  <a:lnTo>
                    <a:pt x="178970" y="5858"/>
                  </a:lnTo>
                  <a:lnTo>
                    <a:pt x="176679" y="3083"/>
                  </a:lnTo>
                  <a:lnTo>
                    <a:pt x="170370" y="0"/>
                  </a:lnTo>
                  <a:lnTo>
                    <a:pt x="152142" y="1636"/>
                  </a:lnTo>
                  <a:lnTo>
                    <a:pt x="128868" y="9960"/>
                  </a:lnTo>
                  <a:lnTo>
                    <a:pt x="95719" y="36259"/>
                  </a:lnTo>
                  <a:lnTo>
                    <a:pt x="60281" y="78215"/>
                  </a:lnTo>
                  <a:lnTo>
                    <a:pt x="36284" y="120324"/>
                  </a:lnTo>
                  <a:lnTo>
                    <a:pt x="14924" y="161881"/>
                  </a:lnTo>
                  <a:lnTo>
                    <a:pt x="3492" y="194627"/>
                  </a:lnTo>
                  <a:lnTo>
                    <a:pt x="0" y="231459"/>
                  </a:lnTo>
                  <a:lnTo>
                    <a:pt x="3038" y="243089"/>
                  </a:lnTo>
                  <a:lnTo>
                    <a:pt x="15820" y="263538"/>
                  </a:lnTo>
                  <a:lnTo>
                    <a:pt x="36108" y="280804"/>
                  </a:lnTo>
                  <a:lnTo>
                    <a:pt x="58505" y="283828"/>
                  </a:lnTo>
                  <a:lnTo>
                    <a:pt x="99086" y="279682"/>
                  </a:lnTo>
                  <a:lnTo>
                    <a:pt x="176330" y="251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81"/>
          <p:cNvGrpSpPr/>
          <p:nvPr/>
        </p:nvGrpSpPr>
        <p:grpSpPr>
          <a:xfrm>
            <a:off x="8547264" y="1223327"/>
            <a:ext cx="411704" cy="263615"/>
            <a:chOff x="8547264" y="1223327"/>
            <a:chExt cx="411704" cy="263615"/>
          </a:xfrm>
        </p:grpSpPr>
        <p:sp>
          <p:nvSpPr>
            <p:cNvPr id="164" name="SMARTInkShape-430"/>
            <p:cNvSpPr/>
            <p:nvPr>
              <p:custDataLst>
                <p:tags r:id="rId7"/>
              </p:custDataLst>
            </p:nvPr>
          </p:nvSpPr>
          <p:spPr>
            <a:xfrm>
              <a:off x="8896350" y="1342055"/>
              <a:ext cx="62618" cy="144887"/>
            </a:xfrm>
            <a:custGeom>
              <a:avLst/>
              <a:gdLst/>
              <a:ahLst/>
              <a:cxnLst/>
              <a:rect l="0" t="0" r="0" b="0"/>
              <a:pathLst>
                <a:path w="62618" h="144887">
                  <a:moveTo>
                    <a:pt x="57150" y="35895"/>
                  </a:moveTo>
                  <a:lnTo>
                    <a:pt x="57150" y="35895"/>
                  </a:lnTo>
                  <a:lnTo>
                    <a:pt x="57150" y="32524"/>
                  </a:lnTo>
                  <a:lnTo>
                    <a:pt x="62617" y="15501"/>
                  </a:lnTo>
                  <a:lnTo>
                    <a:pt x="59867" y="5236"/>
                  </a:lnTo>
                  <a:lnTo>
                    <a:pt x="58256" y="2756"/>
                  </a:lnTo>
                  <a:lnTo>
                    <a:pt x="54583" y="0"/>
                  </a:lnTo>
                  <a:lnTo>
                    <a:pt x="48718" y="656"/>
                  </a:lnTo>
                  <a:lnTo>
                    <a:pt x="41408" y="4006"/>
                  </a:lnTo>
                  <a:lnTo>
                    <a:pt x="30065" y="13825"/>
                  </a:lnTo>
                  <a:lnTo>
                    <a:pt x="24416" y="21617"/>
                  </a:lnTo>
                  <a:lnTo>
                    <a:pt x="20640" y="37309"/>
                  </a:lnTo>
                  <a:lnTo>
                    <a:pt x="23519" y="49223"/>
                  </a:lnTo>
                  <a:lnTo>
                    <a:pt x="29503" y="60163"/>
                  </a:lnTo>
                  <a:lnTo>
                    <a:pt x="58089" y="96558"/>
                  </a:lnTo>
                  <a:lnTo>
                    <a:pt x="61896" y="113136"/>
                  </a:lnTo>
                  <a:lnTo>
                    <a:pt x="60906" y="121495"/>
                  </a:lnTo>
                  <a:lnTo>
                    <a:pt x="59654" y="124711"/>
                  </a:lnTo>
                  <a:lnTo>
                    <a:pt x="47778" y="135981"/>
                  </a:lnTo>
                  <a:lnTo>
                    <a:pt x="27484" y="144886"/>
                  </a:lnTo>
                  <a:lnTo>
                    <a:pt x="0" y="143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31"/>
            <p:cNvSpPr/>
            <p:nvPr>
              <p:custDataLst>
                <p:tags r:id="rId8"/>
              </p:custDataLst>
            </p:nvPr>
          </p:nvSpPr>
          <p:spPr>
            <a:xfrm>
              <a:off x="8769350" y="1249452"/>
              <a:ext cx="120651" cy="178992"/>
            </a:xfrm>
            <a:custGeom>
              <a:avLst/>
              <a:gdLst/>
              <a:ahLst/>
              <a:cxnLst/>
              <a:rect l="0" t="0" r="0" b="0"/>
              <a:pathLst>
                <a:path w="120651" h="178992">
                  <a:moveTo>
                    <a:pt x="0" y="26898"/>
                  </a:moveTo>
                  <a:lnTo>
                    <a:pt x="0" y="26898"/>
                  </a:lnTo>
                  <a:lnTo>
                    <a:pt x="0" y="20809"/>
                  </a:lnTo>
                  <a:lnTo>
                    <a:pt x="1881" y="41305"/>
                  </a:lnTo>
                  <a:lnTo>
                    <a:pt x="8837" y="78819"/>
                  </a:lnTo>
                  <a:lnTo>
                    <a:pt x="13349" y="119991"/>
                  </a:lnTo>
                  <a:lnTo>
                    <a:pt x="26905" y="166366"/>
                  </a:lnTo>
                  <a:lnTo>
                    <a:pt x="33685" y="178837"/>
                  </a:lnTo>
                  <a:lnTo>
                    <a:pt x="36568" y="178991"/>
                  </a:lnTo>
                  <a:lnTo>
                    <a:pt x="43533" y="173517"/>
                  </a:lnTo>
                  <a:lnTo>
                    <a:pt x="60513" y="136116"/>
                  </a:lnTo>
                  <a:lnTo>
                    <a:pt x="79204" y="90121"/>
                  </a:lnTo>
                  <a:lnTo>
                    <a:pt x="90539" y="48402"/>
                  </a:lnTo>
                  <a:lnTo>
                    <a:pt x="109577" y="6760"/>
                  </a:lnTo>
                  <a:lnTo>
                    <a:pt x="115258" y="309"/>
                  </a:lnTo>
                  <a:lnTo>
                    <a:pt x="117056" y="0"/>
                  </a:lnTo>
                  <a:lnTo>
                    <a:pt x="120650" y="7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32"/>
            <p:cNvSpPr/>
            <p:nvPr>
              <p:custDataLst>
                <p:tags r:id="rId9"/>
              </p:custDataLst>
            </p:nvPr>
          </p:nvSpPr>
          <p:spPr>
            <a:xfrm>
              <a:off x="8547264" y="1223327"/>
              <a:ext cx="120487" cy="246593"/>
            </a:xfrm>
            <a:custGeom>
              <a:avLst/>
              <a:gdLst/>
              <a:ahLst/>
              <a:cxnLst/>
              <a:rect l="0" t="0" r="0" b="0"/>
              <a:pathLst>
                <a:path w="120487" h="246593">
                  <a:moveTo>
                    <a:pt x="25236" y="72073"/>
                  </a:moveTo>
                  <a:lnTo>
                    <a:pt x="25236" y="72073"/>
                  </a:lnTo>
                  <a:lnTo>
                    <a:pt x="31324" y="65984"/>
                  </a:lnTo>
                  <a:lnTo>
                    <a:pt x="28192" y="113308"/>
                  </a:lnTo>
                  <a:lnTo>
                    <a:pt x="26111" y="149202"/>
                  </a:lnTo>
                  <a:lnTo>
                    <a:pt x="22125" y="190019"/>
                  </a:lnTo>
                  <a:lnTo>
                    <a:pt x="12404" y="233263"/>
                  </a:lnTo>
                  <a:lnTo>
                    <a:pt x="8244" y="242491"/>
                  </a:lnTo>
                  <a:lnTo>
                    <a:pt x="4043" y="246592"/>
                  </a:lnTo>
                  <a:lnTo>
                    <a:pt x="2640" y="246275"/>
                  </a:lnTo>
                  <a:lnTo>
                    <a:pt x="1705" y="244652"/>
                  </a:lnTo>
                  <a:lnTo>
                    <a:pt x="389" y="226218"/>
                  </a:lnTo>
                  <a:lnTo>
                    <a:pt x="0" y="189477"/>
                  </a:lnTo>
                  <a:lnTo>
                    <a:pt x="3240" y="142928"/>
                  </a:lnTo>
                  <a:lnTo>
                    <a:pt x="12055" y="101847"/>
                  </a:lnTo>
                  <a:lnTo>
                    <a:pt x="26975" y="60669"/>
                  </a:lnTo>
                  <a:lnTo>
                    <a:pt x="47163" y="16766"/>
                  </a:lnTo>
                  <a:lnTo>
                    <a:pt x="52554" y="9802"/>
                  </a:lnTo>
                  <a:lnTo>
                    <a:pt x="64189" y="2064"/>
                  </a:lnTo>
                  <a:lnTo>
                    <a:pt x="70254" y="0"/>
                  </a:lnTo>
                  <a:lnTo>
                    <a:pt x="75709" y="36"/>
                  </a:lnTo>
                  <a:lnTo>
                    <a:pt x="85533" y="3838"/>
                  </a:lnTo>
                  <a:lnTo>
                    <a:pt x="94603" y="15876"/>
                  </a:lnTo>
                  <a:lnTo>
                    <a:pt x="101927" y="33691"/>
                  </a:lnTo>
                  <a:lnTo>
                    <a:pt x="105182" y="55720"/>
                  </a:lnTo>
                  <a:lnTo>
                    <a:pt x="100272" y="85180"/>
                  </a:lnTo>
                  <a:lnTo>
                    <a:pt x="86509" y="111783"/>
                  </a:lnTo>
                  <a:lnTo>
                    <a:pt x="65654" y="130798"/>
                  </a:lnTo>
                  <a:lnTo>
                    <a:pt x="51667" y="136978"/>
                  </a:lnTo>
                  <a:lnTo>
                    <a:pt x="25440" y="140946"/>
                  </a:lnTo>
                  <a:lnTo>
                    <a:pt x="2733" y="136370"/>
                  </a:lnTo>
                  <a:lnTo>
                    <a:pt x="3179" y="137515"/>
                  </a:lnTo>
                  <a:lnTo>
                    <a:pt x="39877" y="172189"/>
                  </a:lnTo>
                  <a:lnTo>
                    <a:pt x="81998" y="206175"/>
                  </a:lnTo>
                  <a:lnTo>
                    <a:pt x="120486" y="237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433"/>
          <p:cNvSpPr/>
          <p:nvPr>
            <p:custDataLst>
              <p:tags r:id="rId6"/>
            </p:custDataLst>
          </p:nvPr>
        </p:nvSpPr>
        <p:spPr>
          <a:xfrm>
            <a:off x="7138364" y="12874"/>
            <a:ext cx="2779025" cy="895177"/>
          </a:xfrm>
          <a:custGeom>
            <a:avLst/>
            <a:gdLst/>
            <a:ahLst/>
            <a:cxnLst/>
            <a:rect l="0" t="0" r="0" b="0"/>
            <a:pathLst>
              <a:path w="2779025" h="895177">
                <a:moveTo>
                  <a:pt x="278436" y="158576"/>
                </a:moveTo>
                <a:lnTo>
                  <a:pt x="278436" y="158576"/>
                </a:lnTo>
                <a:lnTo>
                  <a:pt x="271956" y="157870"/>
                </a:lnTo>
                <a:lnTo>
                  <a:pt x="259582" y="153506"/>
                </a:lnTo>
                <a:lnTo>
                  <a:pt x="257401" y="151669"/>
                </a:lnTo>
                <a:lnTo>
                  <a:pt x="255945" y="149738"/>
                </a:lnTo>
                <a:lnTo>
                  <a:pt x="252448" y="147592"/>
                </a:lnTo>
                <a:lnTo>
                  <a:pt x="248541" y="145933"/>
                </a:lnTo>
                <a:lnTo>
                  <a:pt x="244453" y="142844"/>
                </a:lnTo>
                <a:lnTo>
                  <a:pt x="244492" y="139621"/>
                </a:lnTo>
                <a:lnTo>
                  <a:pt x="248298" y="130396"/>
                </a:lnTo>
                <a:lnTo>
                  <a:pt x="256575" y="123003"/>
                </a:lnTo>
                <a:lnTo>
                  <a:pt x="299617" y="102972"/>
                </a:lnTo>
                <a:lnTo>
                  <a:pt x="322812" y="95534"/>
                </a:lnTo>
                <a:lnTo>
                  <a:pt x="368575" y="83329"/>
                </a:lnTo>
                <a:lnTo>
                  <a:pt x="411064" y="72399"/>
                </a:lnTo>
                <a:lnTo>
                  <a:pt x="455630" y="64917"/>
                </a:lnTo>
                <a:lnTo>
                  <a:pt x="490539" y="57918"/>
                </a:lnTo>
                <a:lnTo>
                  <a:pt x="535779" y="52787"/>
                </a:lnTo>
                <a:lnTo>
                  <a:pt x="570375" y="47823"/>
                </a:lnTo>
                <a:lnTo>
                  <a:pt x="606447" y="41619"/>
                </a:lnTo>
                <a:lnTo>
                  <a:pt x="650556" y="34865"/>
                </a:lnTo>
                <a:lnTo>
                  <a:pt x="690436" y="31845"/>
                </a:lnTo>
                <a:lnTo>
                  <a:pt x="729064" y="27501"/>
                </a:lnTo>
                <a:lnTo>
                  <a:pt x="768025" y="25900"/>
                </a:lnTo>
                <a:lnTo>
                  <a:pt x="809830" y="24720"/>
                </a:lnTo>
                <a:lnTo>
                  <a:pt x="850047" y="20921"/>
                </a:lnTo>
                <a:lnTo>
                  <a:pt x="892929" y="19482"/>
                </a:lnTo>
                <a:lnTo>
                  <a:pt x="936915" y="19056"/>
                </a:lnTo>
                <a:lnTo>
                  <a:pt x="980522" y="18929"/>
                </a:lnTo>
                <a:lnTo>
                  <a:pt x="1021272" y="18186"/>
                </a:lnTo>
                <a:lnTo>
                  <a:pt x="1064312" y="15222"/>
                </a:lnTo>
                <a:lnTo>
                  <a:pt x="1108346" y="16774"/>
                </a:lnTo>
                <a:lnTo>
                  <a:pt x="1152672" y="14098"/>
                </a:lnTo>
                <a:lnTo>
                  <a:pt x="1197085" y="12992"/>
                </a:lnTo>
                <a:lnTo>
                  <a:pt x="1241524" y="12664"/>
                </a:lnTo>
                <a:lnTo>
                  <a:pt x="1285971" y="12567"/>
                </a:lnTo>
                <a:lnTo>
                  <a:pt x="1330419" y="12538"/>
                </a:lnTo>
                <a:lnTo>
                  <a:pt x="1374869" y="12530"/>
                </a:lnTo>
                <a:lnTo>
                  <a:pt x="1419319" y="11822"/>
                </a:lnTo>
                <a:lnTo>
                  <a:pt x="1463769" y="8162"/>
                </a:lnTo>
                <a:lnTo>
                  <a:pt x="1508219" y="6765"/>
                </a:lnTo>
                <a:lnTo>
                  <a:pt x="1552669" y="6350"/>
                </a:lnTo>
                <a:lnTo>
                  <a:pt x="1596414" y="6228"/>
                </a:lnTo>
                <a:lnTo>
                  <a:pt x="1637911" y="6191"/>
                </a:lnTo>
                <a:lnTo>
                  <a:pt x="1683916" y="6181"/>
                </a:lnTo>
                <a:lnTo>
                  <a:pt x="1725691" y="5472"/>
                </a:lnTo>
                <a:lnTo>
                  <a:pt x="1768330" y="1812"/>
                </a:lnTo>
                <a:lnTo>
                  <a:pt x="1808088" y="415"/>
                </a:lnTo>
                <a:lnTo>
                  <a:pt x="1847384" y="0"/>
                </a:lnTo>
                <a:lnTo>
                  <a:pt x="1889289" y="583"/>
                </a:lnTo>
                <a:lnTo>
                  <a:pt x="1928829" y="4205"/>
                </a:lnTo>
                <a:lnTo>
                  <a:pt x="1967355" y="6298"/>
                </a:lnTo>
                <a:lnTo>
                  <a:pt x="2005583" y="10367"/>
                </a:lnTo>
                <a:lnTo>
                  <a:pt x="2043720" y="12592"/>
                </a:lnTo>
                <a:lnTo>
                  <a:pt x="2081831" y="17406"/>
                </a:lnTo>
                <a:lnTo>
                  <a:pt x="2122756" y="23301"/>
                </a:lnTo>
                <a:lnTo>
                  <a:pt x="2158820" y="27428"/>
                </a:lnTo>
                <a:lnTo>
                  <a:pt x="2205304" y="33718"/>
                </a:lnTo>
                <a:lnTo>
                  <a:pt x="2240193" y="39819"/>
                </a:lnTo>
                <a:lnTo>
                  <a:pt x="2278511" y="47939"/>
                </a:lnTo>
                <a:lnTo>
                  <a:pt x="2316708" y="58604"/>
                </a:lnTo>
                <a:lnTo>
                  <a:pt x="2354852" y="68518"/>
                </a:lnTo>
                <a:lnTo>
                  <a:pt x="2391560" y="78334"/>
                </a:lnTo>
                <a:lnTo>
                  <a:pt x="2424338" y="89752"/>
                </a:lnTo>
                <a:lnTo>
                  <a:pt x="2467186" y="108080"/>
                </a:lnTo>
                <a:lnTo>
                  <a:pt x="2506499" y="128872"/>
                </a:lnTo>
                <a:lnTo>
                  <a:pt x="2550954" y="152630"/>
                </a:lnTo>
                <a:lnTo>
                  <a:pt x="2598208" y="187217"/>
                </a:lnTo>
                <a:lnTo>
                  <a:pt x="2641737" y="225325"/>
                </a:lnTo>
                <a:lnTo>
                  <a:pt x="2683288" y="264918"/>
                </a:lnTo>
                <a:lnTo>
                  <a:pt x="2722322" y="309554"/>
                </a:lnTo>
                <a:lnTo>
                  <a:pt x="2745409" y="348508"/>
                </a:lnTo>
                <a:lnTo>
                  <a:pt x="2764813" y="387008"/>
                </a:lnTo>
                <a:lnTo>
                  <a:pt x="2777270" y="424459"/>
                </a:lnTo>
                <a:lnTo>
                  <a:pt x="2779024" y="462901"/>
                </a:lnTo>
                <a:lnTo>
                  <a:pt x="2768046" y="505316"/>
                </a:lnTo>
                <a:lnTo>
                  <a:pt x="2746707" y="548670"/>
                </a:lnTo>
                <a:lnTo>
                  <a:pt x="2719811" y="589742"/>
                </a:lnTo>
                <a:lnTo>
                  <a:pt x="2681909" y="631418"/>
                </a:lnTo>
                <a:lnTo>
                  <a:pt x="2637839" y="668784"/>
                </a:lnTo>
                <a:lnTo>
                  <a:pt x="2599474" y="695783"/>
                </a:lnTo>
                <a:lnTo>
                  <a:pt x="2557742" y="723929"/>
                </a:lnTo>
                <a:lnTo>
                  <a:pt x="2526888" y="739574"/>
                </a:lnTo>
                <a:lnTo>
                  <a:pt x="2492009" y="755934"/>
                </a:lnTo>
                <a:lnTo>
                  <a:pt x="2458163" y="771202"/>
                </a:lnTo>
                <a:lnTo>
                  <a:pt x="2419275" y="787731"/>
                </a:lnTo>
                <a:lnTo>
                  <a:pt x="2372648" y="804076"/>
                </a:lnTo>
                <a:lnTo>
                  <a:pt x="2326252" y="817679"/>
                </a:lnTo>
                <a:lnTo>
                  <a:pt x="2290428" y="826431"/>
                </a:lnTo>
                <a:lnTo>
                  <a:pt x="2253002" y="833493"/>
                </a:lnTo>
                <a:lnTo>
                  <a:pt x="2215102" y="843425"/>
                </a:lnTo>
                <a:lnTo>
                  <a:pt x="2173689" y="851934"/>
                </a:lnTo>
                <a:lnTo>
                  <a:pt x="2130140" y="858923"/>
                </a:lnTo>
                <a:lnTo>
                  <a:pt x="2089328" y="862092"/>
                </a:lnTo>
                <a:lnTo>
                  <a:pt x="2047052" y="866402"/>
                </a:lnTo>
                <a:lnTo>
                  <a:pt x="2006618" y="872147"/>
                </a:lnTo>
                <a:lnTo>
                  <a:pt x="1964456" y="874947"/>
                </a:lnTo>
                <a:lnTo>
                  <a:pt x="1924055" y="879148"/>
                </a:lnTo>
                <a:lnTo>
                  <a:pt x="1881902" y="881490"/>
                </a:lnTo>
                <a:lnTo>
                  <a:pt x="1838132" y="882184"/>
                </a:lnTo>
                <a:lnTo>
                  <a:pt x="1793884" y="882389"/>
                </a:lnTo>
                <a:lnTo>
                  <a:pt x="1752865" y="885821"/>
                </a:lnTo>
                <a:lnTo>
                  <a:pt x="1710528" y="887936"/>
                </a:lnTo>
                <a:lnTo>
                  <a:pt x="1670077" y="888562"/>
                </a:lnTo>
                <a:lnTo>
                  <a:pt x="1627909" y="888748"/>
                </a:lnTo>
                <a:lnTo>
                  <a:pt x="1584135" y="888803"/>
                </a:lnTo>
                <a:lnTo>
                  <a:pt x="1539885" y="892190"/>
                </a:lnTo>
                <a:lnTo>
                  <a:pt x="1498865" y="894291"/>
                </a:lnTo>
                <a:lnTo>
                  <a:pt x="1456529" y="894914"/>
                </a:lnTo>
                <a:lnTo>
                  <a:pt x="1412705" y="895098"/>
                </a:lnTo>
                <a:lnTo>
                  <a:pt x="1368440" y="895153"/>
                </a:lnTo>
                <a:lnTo>
                  <a:pt x="1324045" y="895169"/>
                </a:lnTo>
                <a:lnTo>
                  <a:pt x="1282982" y="895174"/>
                </a:lnTo>
                <a:lnTo>
                  <a:pt x="1240634" y="895175"/>
                </a:lnTo>
                <a:lnTo>
                  <a:pt x="1200178" y="895176"/>
                </a:lnTo>
                <a:lnTo>
                  <a:pt x="1161379" y="895176"/>
                </a:lnTo>
                <a:lnTo>
                  <a:pt x="1123073" y="895176"/>
                </a:lnTo>
                <a:lnTo>
                  <a:pt x="1084912" y="895176"/>
                </a:lnTo>
                <a:lnTo>
                  <a:pt x="1046795" y="895176"/>
                </a:lnTo>
                <a:lnTo>
                  <a:pt x="1012059" y="895176"/>
                </a:lnTo>
                <a:lnTo>
                  <a:pt x="978906" y="895176"/>
                </a:lnTo>
                <a:lnTo>
                  <a:pt x="939006" y="895176"/>
                </a:lnTo>
                <a:lnTo>
                  <a:pt x="897754" y="895176"/>
                </a:lnTo>
                <a:lnTo>
                  <a:pt x="863427" y="895176"/>
                </a:lnTo>
                <a:lnTo>
                  <a:pt x="831943" y="895176"/>
                </a:lnTo>
                <a:lnTo>
                  <a:pt x="796783" y="895176"/>
                </a:lnTo>
                <a:lnTo>
                  <a:pt x="751402" y="895176"/>
                </a:lnTo>
                <a:lnTo>
                  <a:pt x="718654" y="895176"/>
                </a:lnTo>
                <a:lnTo>
                  <a:pt x="685049" y="895176"/>
                </a:lnTo>
                <a:lnTo>
                  <a:pt x="643742" y="895176"/>
                </a:lnTo>
                <a:lnTo>
                  <a:pt x="609474" y="894470"/>
                </a:lnTo>
                <a:lnTo>
                  <a:pt x="564198" y="890106"/>
                </a:lnTo>
                <a:lnTo>
                  <a:pt x="527815" y="883639"/>
                </a:lnTo>
                <a:lnTo>
                  <a:pt x="481913" y="873805"/>
                </a:lnTo>
                <a:lnTo>
                  <a:pt x="435568" y="860041"/>
                </a:lnTo>
                <a:lnTo>
                  <a:pt x="396725" y="843373"/>
                </a:lnTo>
                <a:lnTo>
                  <a:pt x="352837" y="822149"/>
                </a:lnTo>
                <a:lnTo>
                  <a:pt x="313645" y="794229"/>
                </a:lnTo>
                <a:lnTo>
                  <a:pt x="271933" y="761537"/>
                </a:lnTo>
                <a:lnTo>
                  <a:pt x="228582" y="723113"/>
                </a:lnTo>
                <a:lnTo>
                  <a:pt x="190635" y="681146"/>
                </a:lnTo>
                <a:lnTo>
                  <a:pt x="159284" y="639037"/>
                </a:lnTo>
                <a:lnTo>
                  <a:pt x="129676" y="595598"/>
                </a:lnTo>
                <a:lnTo>
                  <a:pt x="95915" y="550586"/>
                </a:lnTo>
                <a:lnTo>
                  <a:pt x="62750" y="504677"/>
                </a:lnTo>
                <a:lnTo>
                  <a:pt x="35840" y="462752"/>
                </a:lnTo>
                <a:lnTo>
                  <a:pt x="15354" y="426030"/>
                </a:lnTo>
                <a:lnTo>
                  <a:pt x="1990" y="385126"/>
                </a:lnTo>
                <a:lnTo>
                  <a:pt x="0" y="339820"/>
                </a:lnTo>
                <a:lnTo>
                  <a:pt x="11279" y="298477"/>
                </a:lnTo>
                <a:lnTo>
                  <a:pt x="22811" y="278188"/>
                </a:lnTo>
                <a:lnTo>
                  <a:pt x="59247" y="238550"/>
                </a:lnTo>
                <a:lnTo>
                  <a:pt x="97119" y="197304"/>
                </a:lnTo>
                <a:lnTo>
                  <a:pt x="140550" y="162750"/>
                </a:lnTo>
                <a:lnTo>
                  <a:pt x="179782" y="132276"/>
                </a:lnTo>
                <a:lnTo>
                  <a:pt x="226780" y="103234"/>
                </a:lnTo>
                <a:lnTo>
                  <a:pt x="273380" y="78265"/>
                </a:lnTo>
                <a:lnTo>
                  <a:pt x="310570" y="63989"/>
                </a:lnTo>
                <a:lnTo>
                  <a:pt x="350949" y="53266"/>
                </a:lnTo>
                <a:lnTo>
                  <a:pt x="386386" y="442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36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83"/>
          <p:cNvGrpSpPr/>
          <p:nvPr/>
        </p:nvGrpSpPr>
        <p:grpSpPr>
          <a:xfrm>
            <a:off x="1079500" y="476250"/>
            <a:ext cx="1327151" cy="406401"/>
            <a:chOff x="1079500" y="476250"/>
            <a:chExt cx="1327151" cy="406401"/>
          </a:xfrm>
        </p:grpSpPr>
        <p:sp>
          <p:nvSpPr>
            <p:cNvPr id="2" name="SMARTInkShape-434"/>
            <p:cNvSpPr/>
            <p:nvPr>
              <p:custDataLst>
                <p:tags r:id="rId190"/>
              </p:custDataLst>
            </p:nvPr>
          </p:nvSpPr>
          <p:spPr>
            <a:xfrm>
              <a:off x="1079500" y="596900"/>
              <a:ext cx="38101" cy="285751"/>
            </a:xfrm>
            <a:custGeom>
              <a:avLst/>
              <a:gdLst/>
              <a:ahLst/>
              <a:cxnLst/>
              <a:rect l="0" t="0" r="0" b="0"/>
              <a:pathLst>
                <a:path w="38101" h="285751">
                  <a:moveTo>
                    <a:pt x="0" y="0"/>
                  </a:moveTo>
                  <a:lnTo>
                    <a:pt x="0" y="0"/>
                  </a:lnTo>
                  <a:lnTo>
                    <a:pt x="706" y="44735"/>
                  </a:lnTo>
                  <a:lnTo>
                    <a:pt x="6907" y="84566"/>
                  </a:lnTo>
                  <a:lnTo>
                    <a:pt x="14927" y="126928"/>
                  </a:lnTo>
                  <a:lnTo>
                    <a:pt x="21199" y="168450"/>
                  </a:lnTo>
                  <a:lnTo>
                    <a:pt x="28934" y="208565"/>
                  </a:lnTo>
                  <a:lnTo>
                    <a:pt x="381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35"/>
            <p:cNvSpPr/>
            <p:nvPr>
              <p:custDataLst>
                <p:tags r:id="rId191"/>
              </p:custDataLst>
            </p:nvPr>
          </p:nvSpPr>
          <p:spPr>
            <a:xfrm>
              <a:off x="1083098" y="540378"/>
              <a:ext cx="209370" cy="315646"/>
            </a:xfrm>
            <a:custGeom>
              <a:avLst/>
              <a:gdLst/>
              <a:ahLst/>
              <a:cxnLst/>
              <a:rect l="0" t="0" r="0" b="0"/>
              <a:pathLst>
                <a:path w="209370" h="315646">
                  <a:moveTo>
                    <a:pt x="9102" y="164472"/>
                  </a:moveTo>
                  <a:lnTo>
                    <a:pt x="9102" y="164472"/>
                  </a:lnTo>
                  <a:lnTo>
                    <a:pt x="4032" y="119737"/>
                  </a:lnTo>
                  <a:lnTo>
                    <a:pt x="0" y="78024"/>
                  </a:lnTo>
                  <a:lnTo>
                    <a:pt x="5699" y="50899"/>
                  </a:lnTo>
                  <a:lnTo>
                    <a:pt x="8950" y="42190"/>
                  </a:lnTo>
                  <a:lnTo>
                    <a:pt x="21970" y="26869"/>
                  </a:lnTo>
                  <a:lnTo>
                    <a:pt x="38810" y="14415"/>
                  </a:lnTo>
                  <a:lnTo>
                    <a:pt x="55702" y="6528"/>
                  </a:lnTo>
                  <a:lnTo>
                    <a:pt x="97564" y="785"/>
                  </a:lnTo>
                  <a:lnTo>
                    <a:pt x="114035" y="0"/>
                  </a:lnTo>
                  <a:lnTo>
                    <a:pt x="141950" y="9671"/>
                  </a:lnTo>
                  <a:lnTo>
                    <a:pt x="165822" y="22571"/>
                  </a:lnTo>
                  <a:lnTo>
                    <a:pt x="186300" y="48814"/>
                  </a:lnTo>
                  <a:lnTo>
                    <a:pt x="202403" y="86772"/>
                  </a:lnTo>
                  <a:lnTo>
                    <a:pt x="209369" y="115815"/>
                  </a:lnTo>
                  <a:lnTo>
                    <a:pt x="208062" y="154680"/>
                  </a:lnTo>
                  <a:lnTo>
                    <a:pt x="199835" y="198573"/>
                  </a:lnTo>
                  <a:lnTo>
                    <a:pt x="188461" y="229374"/>
                  </a:lnTo>
                  <a:lnTo>
                    <a:pt x="153964" y="272328"/>
                  </a:lnTo>
                  <a:lnTo>
                    <a:pt x="121050" y="302899"/>
                  </a:lnTo>
                  <a:lnTo>
                    <a:pt x="104248" y="310662"/>
                  </a:lnTo>
                  <a:lnTo>
                    <a:pt x="73836" y="315645"/>
                  </a:lnTo>
                  <a:lnTo>
                    <a:pt x="40852" y="31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36"/>
            <p:cNvSpPr/>
            <p:nvPr>
              <p:custDataLst>
                <p:tags r:id="rId192"/>
              </p:custDataLst>
            </p:nvPr>
          </p:nvSpPr>
          <p:spPr>
            <a:xfrm>
              <a:off x="1428750" y="720242"/>
              <a:ext cx="19051" cy="92559"/>
            </a:xfrm>
            <a:custGeom>
              <a:avLst/>
              <a:gdLst/>
              <a:ahLst/>
              <a:cxnLst/>
              <a:rect l="0" t="0" r="0" b="0"/>
              <a:pathLst>
                <a:path w="19051" h="925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706" y="0"/>
                  </a:lnTo>
                  <a:lnTo>
                    <a:pt x="3371" y="1562"/>
                  </a:lnTo>
                  <a:lnTo>
                    <a:pt x="3658" y="3672"/>
                  </a:lnTo>
                  <a:lnTo>
                    <a:pt x="2103" y="14089"/>
                  </a:lnTo>
                  <a:lnTo>
                    <a:pt x="12947" y="61604"/>
                  </a:lnTo>
                  <a:lnTo>
                    <a:pt x="19050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37"/>
            <p:cNvSpPr/>
            <p:nvPr>
              <p:custDataLst>
                <p:tags r:id="rId193"/>
              </p:custDataLst>
            </p:nvPr>
          </p:nvSpPr>
          <p:spPr>
            <a:xfrm>
              <a:off x="1399104" y="656384"/>
              <a:ext cx="23297" cy="35767"/>
            </a:xfrm>
            <a:custGeom>
              <a:avLst/>
              <a:gdLst/>
              <a:ahLst/>
              <a:cxnLst/>
              <a:rect l="0" t="0" r="0" b="0"/>
              <a:pathLst>
                <a:path w="23297" h="35767">
                  <a:moveTo>
                    <a:pt x="23296" y="35766"/>
                  </a:moveTo>
                  <a:lnTo>
                    <a:pt x="23296" y="35766"/>
                  </a:lnTo>
                  <a:lnTo>
                    <a:pt x="8549" y="10036"/>
                  </a:lnTo>
                  <a:lnTo>
                    <a:pt x="0" y="109"/>
                  </a:lnTo>
                  <a:lnTo>
                    <a:pt x="710" y="0"/>
                  </a:lnTo>
                  <a:lnTo>
                    <a:pt x="16946" y="4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8"/>
            <p:cNvSpPr/>
            <p:nvPr>
              <p:custDataLst>
                <p:tags r:id="rId194"/>
              </p:custDataLst>
            </p:nvPr>
          </p:nvSpPr>
          <p:spPr>
            <a:xfrm>
              <a:off x="1531098" y="648140"/>
              <a:ext cx="90266" cy="177361"/>
            </a:xfrm>
            <a:custGeom>
              <a:avLst/>
              <a:gdLst/>
              <a:ahLst/>
              <a:cxnLst/>
              <a:rect l="0" t="0" r="0" b="0"/>
              <a:pathLst>
                <a:path w="90266" h="177361">
                  <a:moveTo>
                    <a:pt x="69102" y="24960"/>
                  </a:moveTo>
                  <a:lnTo>
                    <a:pt x="69102" y="24960"/>
                  </a:lnTo>
                  <a:lnTo>
                    <a:pt x="24946" y="1785"/>
                  </a:lnTo>
                  <a:lnTo>
                    <a:pt x="7777" y="0"/>
                  </a:lnTo>
                  <a:lnTo>
                    <a:pt x="4935" y="1264"/>
                  </a:lnTo>
                  <a:lnTo>
                    <a:pt x="3041" y="3518"/>
                  </a:lnTo>
                  <a:lnTo>
                    <a:pt x="936" y="9786"/>
                  </a:lnTo>
                  <a:lnTo>
                    <a:pt x="0" y="17275"/>
                  </a:lnTo>
                  <a:lnTo>
                    <a:pt x="3347" y="27189"/>
                  </a:lnTo>
                  <a:lnTo>
                    <a:pt x="10244" y="37945"/>
                  </a:lnTo>
                  <a:lnTo>
                    <a:pt x="57231" y="76210"/>
                  </a:lnTo>
                  <a:lnTo>
                    <a:pt x="83636" y="98136"/>
                  </a:lnTo>
                  <a:lnTo>
                    <a:pt x="89202" y="105931"/>
                  </a:lnTo>
                  <a:lnTo>
                    <a:pt x="90265" y="117862"/>
                  </a:lnTo>
                  <a:lnTo>
                    <a:pt x="87680" y="131866"/>
                  </a:lnTo>
                  <a:lnTo>
                    <a:pt x="81827" y="145146"/>
                  </a:lnTo>
                  <a:lnTo>
                    <a:pt x="70760" y="156222"/>
                  </a:lnTo>
                  <a:lnTo>
                    <a:pt x="38982" y="177085"/>
                  </a:lnTo>
                  <a:lnTo>
                    <a:pt x="24652" y="177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9"/>
            <p:cNvSpPr/>
            <p:nvPr>
              <p:custDataLst>
                <p:tags r:id="rId195"/>
              </p:custDataLst>
            </p:nvPr>
          </p:nvSpPr>
          <p:spPr>
            <a:xfrm>
              <a:off x="1742464" y="648945"/>
              <a:ext cx="79987" cy="172678"/>
            </a:xfrm>
            <a:custGeom>
              <a:avLst/>
              <a:gdLst/>
              <a:ahLst/>
              <a:cxnLst/>
              <a:rect l="0" t="0" r="0" b="0"/>
              <a:pathLst>
                <a:path w="79987" h="172678">
                  <a:moveTo>
                    <a:pt x="79986" y="24155"/>
                  </a:moveTo>
                  <a:lnTo>
                    <a:pt x="79986" y="24155"/>
                  </a:lnTo>
                  <a:lnTo>
                    <a:pt x="79986" y="15317"/>
                  </a:lnTo>
                  <a:lnTo>
                    <a:pt x="78105" y="11290"/>
                  </a:lnTo>
                  <a:lnTo>
                    <a:pt x="75622" y="7148"/>
                  </a:lnTo>
                  <a:lnTo>
                    <a:pt x="74519" y="2956"/>
                  </a:lnTo>
                  <a:lnTo>
                    <a:pt x="72813" y="1555"/>
                  </a:lnTo>
                  <a:lnTo>
                    <a:pt x="67155" y="0"/>
                  </a:lnTo>
                  <a:lnTo>
                    <a:pt x="58056" y="3071"/>
                  </a:lnTo>
                  <a:lnTo>
                    <a:pt x="47661" y="9846"/>
                  </a:lnTo>
                  <a:lnTo>
                    <a:pt x="21785" y="44221"/>
                  </a:lnTo>
                  <a:lnTo>
                    <a:pt x="3709" y="84040"/>
                  </a:lnTo>
                  <a:lnTo>
                    <a:pt x="0" y="116061"/>
                  </a:lnTo>
                  <a:lnTo>
                    <a:pt x="3762" y="149223"/>
                  </a:lnTo>
                  <a:lnTo>
                    <a:pt x="9890" y="163467"/>
                  </a:lnTo>
                  <a:lnTo>
                    <a:pt x="15616" y="167830"/>
                  </a:lnTo>
                  <a:lnTo>
                    <a:pt x="31386" y="172677"/>
                  </a:lnTo>
                  <a:lnTo>
                    <a:pt x="73636" y="170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40"/>
            <p:cNvSpPr/>
            <p:nvPr>
              <p:custDataLst>
                <p:tags r:id="rId196"/>
              </p:custDataLst>
            </p:nvPr>
          </p:nvSpPr>
          <p:spPr>
            <a:xfrm>
              <a:off x="1905261" y="635000"/>
              <a:ext cx="88640" cy="147913"/>
            </a:xfrm>
            <a:custGeom>
              <a:avLst/>
              <a:gdLst/>
              <a:ahLst/>
              <a:cxnLst/>
              <a:rect l="0" t="0" r="0" b="0"/>
              <a:pathLst>
                <a:path w="88640" h="147913">
                  <a:moveTo>
                    <a:pt x="6089" y="44450"/>
                  </a:moveTo>
                  <a:lnTo>
                    <a:pt x="6089" y="44450"/>
                  </a:lnTo>
                  <a:lnTo>
                    <a:pt x="0" y="32273"/>
                  </a:lnTo>
                  <a:lnTo>
                    <a:pt x="27884" y="65685"/>
                  </a:lnTo>
                  <a:lnTo>
                    <a:pt x="42886" y="91507"/>
                  </a:lnTo>
                  <a:lnTo>
                    <a:pt x="47137" y="106286"/>
                  </a:lnTo>
                  <a:lnTo>
                    <a:pt x="46160" y="133249"/>
                  </a:lnTo>
                  <a:lnTo>
                    <a:pt x="43183" y="143888"/>
                  </a:lnTo>
                  <a:lnTo>
                    <a:pt x="41402" y="146726"/>
                  </a:lnTo>
                  <a:lnTo>
                    <a:pt x="38803" y="147912"/>
                  </a:lnTo>
                  <a:lnTo>
                    <a:pt x="32153" y="147348"/>
                  </a:lnTo>
                  <a:lnTo>
                    <a:pt x="29109" y="144093"/>
                  </a:lnTo>
                  <a:lnTo>
                    <a:pt x="23846" y="132951"/>
                  </a:lnTo>
                  <a:lnTo>
                    <a:pt x="24857" y="85346"/>
                  </a:lnTo>
                  <a:lnTo>
                    <a:pt x="31327" y="54294"/>
                  </a:lnTo>
                  <a:lnTo>
                    <a:pt x="46023" y="25181"/>
                  </a:lnTo>
                  <a:lnTo>
                    <a:pt x="57704" y="12132"/>
                  </a:lnTo>
                  <a:lnTo>
                    <a:pt x="88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41"/>
            <p:cNvSpPr/>
            <p:nvPr>
              <p:custDataLst>
                <p:tags r:id="rId197"/>
              </p:custDataLst>
            </p:nvPr>
          </p:nvSpPr>
          <p:spPr>
            <a:xfrm>
              <a:off x="2030590" y="634265"/>
              <a:ext cx="115711" cy="130041"/>
            </a:xfrm>
            <a:custGeom>
              <a:avLst/>
              <a:gdLst/>
              <a:ahLst/>
              <a:cxnLst/>
              <a:rect l="0" t="0" r="0" b="0"/>
              <a:pathLst>
                <a:path w="115711" h="130041">
                  <a:moveTo>
                    <a:pt x="20460" y="38835"/>
                  </a:moveTo>
                  <a:lnTo>
                    <a:pt x="20460" y="38835"/>
                  </a:lnTo>
                  <a:lnTo>
                    <a:pt x="14371" y="44923"/>
                  </a:lnTo>
                  <a:lnTo>
                    <a:pt x="17558" y="45108"/>
                  </a:lnTo>
                  <a:lnTo>
                    <a:pt x="34390" y="35031"/>
                  </a:lnTo>
                  <a:lnTo>
                    <a:pt x="56326" y="15329"/>
                  </a:lnTo>
                  <a:lnTo>
                    <a:pt x="61095" y="6986"/>
                  </a:lnTo>
                  <a:lnTo>
                    <a:pt x="62367" y="2786"/>
                  </a:lnTo>
                  <a:lnTo>
                    <a:pt x="61803" y="691"/>
                  </a:lnTo>
                  <a:lnTo>
                    <a:pt x="60017" y="0"/>
                  </a:lnTo>
                  <a:lnTo>
                    <a:pt x="47010" y="590"/>
                  </a:lnTo>
                  <a:lnTo>
                    <a:pt x="37199" y="6315"/>
                  </a:lnTo>
                  <a:lnTo>
                    <a:pt x="23538" y="19557"/>
                  </a:lnTo>
                  <a:lnTo>
                    <a:pt x="9230" y="40044"/>
                  </a:lnTo>
                  <a:lnTo>
                    <a:pt x="356" y="68356"/>
                  </a:lnTo>
                  <a:lnTo>
                    <a:pt x="0" y="93443"/>
                  </a:lnTo>
                  <a:lnTo>
                    <a:pt x="7734" y="117653"/>
                  </a:lnTo>
                  <a:lnTo>
                    <a:pt x="12682" y="123130"/>
                  </a:lnTo>
                  <a:lnTo>
                    <a:pt x="25705" y="129216"/>
                  </a:lnTo>
                  <a:lnTo>
                    <a:pt x="39019" y="130040"/>
                  </a:lnTo>
                  <a:lnTo>
                    <a:pt x="45533" y="129271"/>
                  </a:lnTo>
                  <a:lnTo>
                    <a:pt x="68184" y="118077"/>
                  </a:lnTo>
                  <a:lnTo>
                    <a:pt x="78830" y="107215"/>
                  </a:lnTo>
                  <a:lnTo>
                    <a:pt x="115710" y="57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42"/>
            <p:cNvSpPr/>
            <p:nvPr>
              <p:custDataLst>
                <p:tags r:id="rId198"/>
              </p:custDataLst>
            </p:nvPr>
          </p:nvSpPr>
          <p:spPr>
            <a:xfrm>
              <a:off x="2191144" y="476250"/>
              <a:ext cx="56757" cy="259103"/>
            </a:xfrm>
            <a:custGeom>
              <a:avLst/>
              <a:gdLst/>
              <a:ahLst/>
              <a:cxnLst/>
              <a:rect l="0" t="0" r="0" b="0"/>
              <a:pathLst>
                <a:path w="56757" h="259103">
                  <a:moveTo>
                    <a:pt x="37706" y="0"/>
                  </a:moveTo>
                  <a:lnTo>
                    <a:pt x="37706" y="0"/>
                  </a:lnTo>
                  <a:lnTo>
                    <a:pt x="32636" y="5775"/>
                  </a:lnTo>
                  <a:lnTo>
                    <a:pt x="19408" y="33878"/>
                  </a:lnTo>
                  <a:lnTo>
                    <a:pt x="8639" y="73511"/>
                  </a:lnTo>
                  <a:lnTo>
                    <a:pt x="1599" y="115729"/>
                  </a:lnTo>
                  <a:lnTo>
                    <a:pt x="0" y="155191"/>
                  </a:lnTo>
                  <a:lnTo>
                    <a:pt x="3094" y="198069"/>
                  </a:lnTo>
                  <a:lnTo>
                    <a:pt x="6801" y="237778"/>
                  </a:lnTo>
                  <a:lnTo>
                    <a:pt x="12447" y="252434"/>
                  </a:lnTo>
                  <a:lnTo>
                    <a:pt x="15927" y="256484"/>
                  </a:lnTo>
                  <a:lnTo>
                    <a:pt x="19659" y="258478"/>
                  </a:lnTo>
                  <a:lnTo>
                    <a:pt x="23558" y="259102"/>
                  </a:lnTo>
                  <a:lnTo>
                    <a:pt x="28274" y="256696"/>
                  </a:lnTo>
                  <a:lnTo>
                    <a:pt x="39159" y="246496"/>
                  </a:lnTo>
                  <a:lnTo>
                    <a:pt x="5675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43"/>
            <p:cNvSpPr/>
            <p:nvPr>
              <p:custDataLst>
                <p:tags r:id="rId199"/>
              </p:custDataLst>
            </p:nvPr>
          </p:nvSpPr>
          <p:spPr>
            <a:xfrm>
              <a:off x="2135267" y="622300"/>
              <a:ext cx="112634" cy="31489"/>
            </a:xfrm>
            <a:custGeom>
              <a:avLst/>
              <a:gdLst/>
              <a:ahLst/>
              <a:cxnLst/>
              <a:rect l="0" t="0" r="0" b="0"/>
              <a:pathLst>
                <a:path w="112634" h="31489">
                  <a:moveTo>
                    <a:pt x="23733" y="25400"/>
                  </a:moveTo>
                  <a:lnTo>
                    <a:pt x="23733" y="25400"/>
                  </a:lnTo>
                  <a:lnTo>
                    <a:pt x="0" y="31488"/>
                  </a:lnTo>
                  <a:lnTo>
                    <a:pt x="150" y="30870"/>
                  </a:lnTo>
                  <a:lnTo>
                    <a:pt x="2198" y="28302"/>
                  </a:lnTo>
                  <a:lnTo>
                    <a:pt x="42656" y="18875"/>
                  </a:lnTo>
                  <a:lnTo>
                    <a:pt x="112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44"/>
            <p:cNvSpPr/>
            <p:nvPr>
              <p:custDataLst>
                <p:tags r:id="rId200"/>
              </p:custDataLst>
            </p:nvPr>
          </p:nvSpPr>
          <p:spPr>
            <a:xfrm>
              <a:off x="2262945" y="622840"/>
              <a:ext cx="143706" cy="127286"/>
            </a:xfrm>
            <a:custGeom>
              <a:avLst/>
              <a:gdLst/>
              <a:ahLst/>
              <a:cxnLst/>
              <a:rect l="0" t="0" r="0" b="0"/>
              <a:pathLst>
                <a:path w="143706" h="127286">
                  <a:moveTo>
                    <a:pt x="48455" y="12160"/>
                  </a:moveTo>
                  <a:lnTo>
                    <a:pt x="48455" y="12160"/>
                  </a:lnTo>
                  <a:lnTo>
                    <a:pt x="24722" y="35893"/>
                  </a:lnTo>
                  <a:lnTo>
                    <a:pt x="25578" y="36448"/>
                  </a:lnTo>
                  <a:lnTo>
                    <a:pt x="40878" y="37414"/>
                  </a:lnTo>
                  <a:lnTo>
                    <a:pt x="56323" y="30775"/>
                  </a:lnTo>
                  <a:lnTo>
                    <a:pt x="70934" y="16499"/>
                  </a:lnTo>
                  <a:lnTo>
                    <a:pt x="77458" y="5606"/>
                  </a:lnTo>
                  <a:lnTo>
                    <a:pt x="76962" y="3557"/>
                  </a:lnTo>
                  <a:lnTo>
                    <a:pt x="75221" y="2192"/>
                  </a:lnTo>
                  <a:lnTo>
                    <a:pt x="69523" y="674"/>
                  </a:lnTo>
                  <a:lnTo>
                    <a:pt x="62287" y="0"/>
                  </a:lnTo>
                  <a:lnTo>
                    <a:pt x="46909" y="6362"/>
                  </a:lnTo>
                  <a:lnTo>
                    <a:pt x="24161" y="25518"/>
                  </a:lnTo>
                  <a:lnTo>
                    <a:pt x="5570" y="54693"/>
                  </a:lnTo>
                  <a:lnTo>
                    <a:pt x="0" y="81834"/>
                  </a:lnTo>
                  <a:lnTo>
                    <a:pt x="4342" y="100041"/>
                  </a:lnTo>
                  <a:lnTo>
                    <a:pt x="13327" y="115424"/>
                  </a:lnTo>
                  <a:lnTo>
                    <a:pt x="24376" y="124612"/>
                  </a:lnTo>
                  <a:lnTo>
                    <a:pt x="45750" y="127285"/>
                  </a:lnTo>
                  <a:lnTo>
                    <a:pt x="143705" y="107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84"/>
          <p:cNvGrpSpPr/>
          <p:nvPr/>
        </p:nvGrpSpPr>
        <p:grpSpPr>
          <a:xfrm>
            <a:off x="674394" y="473739"/>
            <a:ext cx="3910307" cy="1339298"/>
            <a:chOff x="674394" y="473739"/>
            <a:chExt cx="3910307" cy="1339298"/>
          </a:xfrm>
        </p:grpSpPr>
        <p:sp>
          <p:nvSpPr>
            <p:cNvPr id="14" name="SMARTInkShape-445"/>
            <p:cNvSpPr/>
            <p:nvPr>
              <p:custDataLst>
                <p:tags r:id="rId169"/>
              </p:custDataLst>
            </p:nvPr>
          </p:nvSpPr>
          <p:spPr>
            <a:xfrm>
              <a:off x="2913692" y="505544"/>
              <a:ext cx="147009" cy="271877"/>
            </a:xfrm>
            <a:custGeom>
              <a:avLst/>
              <a:gdLst/>
              <a:ahLst/>
              <a:cxnLst/>
              <a:rect l="0" t="0" r="0" b="0"/>
              <a:pathLst>
                <a:path w="147009" h="271877">
                  <a:moveTo>
                    <a:pt x="20008" y="59606"/>
                  </a:moveTo>
                  <a:lnTo>
                    <a:pt x="20008" y="59606"/>
                  </a:lnTo>
                  <a:lnTo>
                    <a:pt x="21889" y="72158"/>
                  </a:lnTo>
                  <a:lnTo>
                    <a:pt x="25475" y="111161"/>
                  </a:lnTo>
                  <a:lnTo>
                    <a:pt x="29468" y="148730"/>
                  </a:lnTo>
                  <a:lnTo>
                    <a:pt x="28377" y="190043"/>
                  </a:lnTo>
                  <a:lnTo>
                    <a:pt x="26624" y="237231"/>
                  </a:lnTo>
                  <a:lnTo>
                    <a:pt x="23040" y="267867"/>
                  </a:lnTo>
                  <a:lnTo>
                    <a:pt x="21324" y="271119"/>
                  </a:lnTo>
                  <a:lnTo>
                    <a:pt x="19474" y="271876"/>
                  </a:lnTo>
                  <a:lnTo>
                    <a:pt x="17535" y="270969"/>
                  </a:lnTo>
                  <a:lnTo>
                    <a:pt x="15381" y="262436"/>
                  </a:lnTo>
                  <a:lnTo>
                    <a:pt x="13998" y="223849"/>
                  </a:lnTo>
                  <a:lnTo>
                    <a:pt x="14431" y="180348"/>
                  </a:lnTo>
                  <a:lnTo>
                    <a:pt x="18748" y="132776"/>
                  </a:lnTo>
                  <a:lnTo>
                    <a:pt x="22505" y="99417"/>
                  </a:lnTo>
                  <a:lnTo>
                    <a:pt x="31958" y="55644"/>
                  </a:lnTo>
                  <a:lnTo>
                    <a:pt x="40325" y="29348"/>
                  </a:lnTo>
                  <a:lnTo>
                    <a:pt x="54015" y="9248"/>
                  </a:lnTo>
                  <a:lnTo>
                    <a:pt x="65461" y="1947"/>
                  </a:lnTo>
                  <a:lnTo>
                    <a:pt x="71477" y="0"/>
                  </a:lnTo>
                  <a:lnTo>
                    <a:pt x="76898" y="819"/>
                  </a:lnTo>
                  <a:lnTo>
                    <a:pt x="86685" y="7373"/>
                  </a:lnTo>
                  <a:lnTo>
                    <a:pt x="93857" y="19223"/>
                  </a:lnTo>
                  <a:lnTo>
                    <a:pt x="104210" y="59939"/>
                  </a:lnTo>
                  <a:lnTo>
                    <a:pt x="101176" y="83273"/>
                  </a:lnTo>
                  <a:lnTo>
                    <a:pt x="91360" y="104697"/>
                  </a:lnTo>
                  <a:lnTo>
                    <a:pt x="66706" y="131214"/>
                  </a:lnTo>
                  <a:lnTo>
                    <a:pt x="41919" y="147224"/>
                  </a:lnTo>
                  <a:lnTo>
                    <a:pt x="16105" y="153348"/>
                  </a:lnTo>
                  <a:lnTo>
                    <a:pt x="579" y="154558"/>
                  </a:lnTo>
                  <a:lnTo>
                    <a:pt x="0" y="155363"/>
                  </a:lnTo>
                  <a:lnTo>
                    <a:pt x="1024" y="156605"/>
                  </a:lnTo>
                  <a:lnTo>
                    <a:pt x="44626" y="183394"/>
                  </a:lnTo>
                  <a:lnTo>
                    <a:pt x="90702" y="212956"/>
                  </a:lnTo>
                  <a:lnTo>
                    <a:pt x="147008" y="243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46"/>
            <p:cNvSpPr/>
            <p:nvPr>
              <p:custDataLst>
                <p:tags r:id="rId170"/>
              </p:custDataLst>
            </p:nvPr>
          </p:nvSpPr>
          <p:spPr>
            <a:xfrm>
              <a:off x="3130550" y="473739"/>
              <a:ext cx="139701" cy="252651"/>
            </a:xfrm>
            <a:custGeom>
              <a:avLst/>
              <a:gdLst/>
              <a:ahLst/>
              <a:cxnLst/>
              <a:rect l="0" t="0" r="0" b="0"/>
              <a:pathLst>
                <a:path w="139701" h="252651">
                  <a:moveTo>
                    <a:pt x="0" y="91411"/>
                  </a:moveTo>
                  <a:lnTo>
                    <a:pt x="0" y="91411"/>
                  </a:lnTo>
                  <a:lnTo>
                    <a:pt x="3371" y="88040"/>
                  </a:lnTo>
                  <a:lnTo>
                    <a:pt x="5070" y="89164"/>
                  </a:lnTo>
                  <a:lnTo>
                    <a:pt x="10831" y="101564"/>
                  </a:lnTo>
                  <a:lnTo>
                    <a:pt x="20980" y="138206"/>
                  </a:lnTo>
                  <a:lnTo>
                    <a:pt x="32994" y="185478"/>
                  </a:lnTo>
                  <a:lnTo>
                    <a:pt x="42161" y="229309"/>
                  </a:lnTo>
                  <a:lnTo>
                    <a:pt x="48632" y="247824"/>
                  </a:lnTo>
                  <a:lnTo>
                    <a:pt x="52894" y="252650"/>
                  </a:lnTo>
                  <a:lnTo>
                    <a:pt x="56429" y="251820"/>
                  </a:lnTo>
                  <a:lnTo>
                    <a:pt x="66001" y="245254"/>
                  </a:lnTo>
                  <a:lnTo>
                    <a:pt x="79920" y="219544"/>
                  </a:lnTo>
                  <a:lnTo>
                    <a:pt x="92901" y="179542"/>
                  </a:lnTo>
                  <a:lnTo>
                    <a:pt x="100321" y="148925"/>
                  </a:lnTo>
                  <a:lnTo>
                    <a:pt x="104559" y="114150"/>
                  </a:lnTo>
                  <a:lnTo>
                    <a:pt x="108827" y="68280"/>
                  </a:lnTo>
                  <a:lnTo>
                    <a:pt x="116590" y="27497"/>
                  </a:lnTo>
                  <a:lnTo>
                    <a:pt x="122818" y="4270"/>
                  </a:lnTo>
                  <a:lnTo>
                    <a:pt x="124917" y="861"/>
                  </a:lnTo>
                  <a:lnTo>
                    <a:pt x="127022" y="0"/>
                  </a:lnTo>
                  <a:lnTo>
                    <a:pt x="129132" y="837"/>
                  </a:lnTo>
                  <a:lnTo>
                    <a:pt x="139700" y="15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47"/>
            <p:cNvSpPr/>
            <p:nvPr>
              <p:custDataLst>
                <p:tags r:id="rId171"/>
              </p:custDataLst>
            </p:nvPr>
          </p:nvSpPr>
          <p:spPr>
            <a:xfrm>
              <a:off x="3587750" y="16637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705" y="2207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48"/>
            <p:cNvSpPr/>
            <p:nvPr>
              <p:custDataLst>
                <p:tags r:id="rId172"/>
              </p:custDataLst>
            </p:nvPr>
          </p:nvSpPr>
          <p:spPr>
            <a:xfrm>
              <a:off x="1784313" y="1381230"/>
              <a:ext cx="330238" cy="411448"/>
            </a:xfrm>
            <a:custGeom>
              <a:avLst/>
              <a:gdLst/>
              <a:ahLst/>
              <a:cxnLst/>
              <a:rect l="0" t="0" r="0" b="0"/>
              <a:pathLst>
                <a:path w="330238" h="411448">
                  <a:moveTo>
                    <a:pt x="330237" y="9420"/>
                  </a:moveTo>
                  <a:lnTo>
                    <a:pt x="330237" y="9420"/>
                  </a:lnTo>
                  <a:lnTo>
                    <a:pt x="321399" y="582"/>
                  </a:lnTo>
                  <a:lnTo>
                    <a:pt x="319406" y="0"/>
                  </a:lnTo>
                  <a:lnTo>
                    <a:pt x="317372" y="318"/>
                  </a:lnTo>
                  <a:lnTo>
                    <a:pt x="315310" y="1235"/>
                  </a:lnTo>
                  <a:lnTo>
                    <a:pt x="302296" y="12639"/>
                  </a:lnTo>
                  <a:lnTo>
                    <a:pt x="275897" y="57290"/>
                  </a:lnTo>
                  <a:lnTo>
                    <a:pt x="252988" y="94865"/>
                  </a:lnTo>
                  <a:lnTo>
                    <a:pt x="232089" y="133515"/>
                  </a:lnTo>
                  <a:lnTo>
                    <a:pt x="211315" y="172954"/>
                  </a:lnTo>
                  <a:lnTo>
                    <a:pt x="186580" y="212861"/>
                  </a:lnTo>
                  <a:lnTo>
                    <a:pt x="159260" y="251630"/>
                  </a:lnTo>
                  <a:lnTo>
                    <a:pt x="122073" y="295011"/>
                  </a:lnTo>
                  <a:lnTo>
                    <a:pt x="82709" y="340930"/>
                  </a:lnTo>
                  <a:lnTo>
                    <a:pt x="37055" y="385784"/>
                  </a:lnTo>
                  <a:lnTo>
                    <a:pt x="2098" y="411447"/>
                  </a:lnTo>
                  <a:lnTo>
                    <a:pt x="0" y="410788"/>
                  </a:lnTo>
                  <a:lnTo>
                    <a:pt x="37" y="396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49"/>
            <p:cNvSpPr/>
            <p:nvPr>
              <p:custDataLst>
                <p:tags r:id="rId173"/>
              </p:custDataLst>
            </p:nvPr>
          </p:nvSpPr>
          <p:spPr>
            <a:xfrm>
              <a:off x="948842" y="965200"/>
              <a:ext cx="2251559" cy="190501"/>
            </a:xfrm>
            <a:custGeom>
              <a:avLst/>
              <a:gdLst/>
              <a:ahLst/>
              <a:cxnLst/>
              <a:rect l="0" t="0" r="0" b="0"/>
              <a:pathLst>
                <a:path w="2251559" h="190501">
                  <a:moveTo>
                    <a:pt x="3658" y="190500"/>
                  </a:moveTo>
                  <a:lnTo>
                    <a:pt x="3658" y="190500"/>
                  </a:lnTo>
                  <a:lnTo>
                    <a:pt x="0" y="190500"/>
                  </a:lnTo>
                  <a:lnTo>
                    <a:pt x="45211" y="189794"/>
                  </a:lnTo>
                  <a:lnTo>
                    <a:pt x="80922" y="187129"/>
                  </a:lnTo>
                  <a:lnTo>
                    <a:pt x="114668" y="183592"/>
                  </a:lnTo>
                  <a:lnTo>
                    <a:pt x="147540" y="179669"/>
                  </a:lnTo>
                  <a:lnTo>
                    <a:pt x="183317" y="175573"/>
                  </a:lnTo>
                  <a:lnTo>
                    <a:pt x="220384" y="171401"/>
                  </a:lnTo>
                  <a:lnTo>
                    <a:pt x="258731" y="166489"/>
                  </a:lnTo>
                  <a:lnTo>
                    <a:pt x="299292" y="159603"/>
                  </a:lnTo>
                  <a:lnTo>
                    <a:pt x="344601" y="153720"/>
                  </a:lnTo>
                  <a:lnTo>
                    <a:pt x="368537" y="151163"/>
                  </a:lnTo>
                  <a:lnTo>
                    <a:pt x="392960" y="148048"/>
                  </a:lnTo>
                  <a:lnTo>
                    <a:pt x="417710" y="144559"/>
                  </a:lnTo>
                  <a:lnTo>
                    <a:pt x="442676" y="140823"/>
                  </a:lnTo>
                  <a:lnTo>
                    <a:pt x="469198" y="136921"/>
                  </a:lnTo>
                  <a:lnTo>
                    <a:pt x="496757" y="132908"/>
                  </a:lnTo>
                  <a:lnTo>
                    <a:pt x="525007" y="128822"/>
                  </a:lnTo>
                  <a:lnTo>
                    <a:pt x="554424" y="125393"/>
                  </a:lnTo>
                  <a:lnTo>
                    <a:pt x="584619" y="122401"/>
                  </a:lnTo>
                  <a:lnTo>
                    <a:pt x="615332" y="119700"/>
                  </a:lnTo>
                  <a:lnTo>
                    <a:pt x="646390" y="116489"/>
                  </a:lnTo>
                  <a:lnTo>
                    <a:pt x="677680" y="112937"/>
                  </a:lnTo>
                  <a:lnTo>
                    <a:pt x="709122" y="109158"/>
                  </a:lnTo>
                  <a:lnTo>
                    <a:pt x="742079" y="105228"/>
                  </a:lnTo>
                  <a:lnTo>
                    <a:pt x="776044" y="101196"/>
                  </a:lnTo>
                  <a:lnTo>
                    <a:pt x="810682" y="97097"/>
                  </a:lnTo>
                  <a:lnTo>
                    <a:pt x="845768" y="93659"/>
                  </a:lnTo>
                  <a:lnTo>
                    <a:pt x="881154" y="90662"/>
                  </a:lnTo>
                  <a:lnTo>
                    <a:pt x="916738" y="87958"/>
                  </a:lnTo>
                  <a:lnTo>
                    <a:pt x="953162" y="85450"/>
                  </a:lnTo>
                  <a:lnTo>
                    <a:pt x="990144" y="83072"/>
                  </a:lnTo>
                  <a:lnTo>
                    <a:pt x="1027498" y="80781"/>
                  </a:lnTo>
                  <a:lnTo>
                    <a:pt x="1065101" y="77843"/>
                  </a:lnTo>
                  <a:lnTo>
                    <a:pt x="1102870" y="74473"/>
                  </a:lnTo>
                  <a:lnTo>
                    <a:pt x="1140750" y="70815"/>
                  </a:lnTo>
                  <a:lnTo>
                    <a:pt x="1177997" y="67671"/>
                  </a:lnTo>
                  <a:lnTo>
                    <a:pt x="1214823" y="64870"/>
                  </a:lnTo>
                  <a:lnTo>
                    <a:pt x="1251368" y="62297"/>
                  </a:lnTo>
                  <a:lnTo>
                    <a:pt x="1287726" y="59876"/>
                  </a:lnTo>
                  <a:lnTo>
                    <a:pt x="1323959" y="57556"/>
                  </a:lnTo>
                  <a:lnTo>
                    <a:pt x="1360108" y="55304"/>
                  </a:lnTo>
                  <a:lnTo>
                    <a:pt x="1396908" y="53097"/>
                  </a:lnTo>
                  <a:lnTo>
                    <a:pt x="1434141" y="50920"/>
                  </a:lnTo>
                  <a:lnTo>
                    <a:pt x="1471664" y="48763"/>
                  </a:lnTo>
                  <a:lnTo>
                    <a:pt x="1507967" y="46620"/>
                  </a:lnTo>
                  <a:lnTo>
                    <a:pt x="1543458" y="44486"/>
                  </a:lnTo>
                  <a:lnTo>
                    <a:pt x="1578408" y="42357"/>
                  </a:lnTo>
                  <a:lnTo>
                    <a:pt x="1612291" y="40233"/>
                  </a:lnTo>
                  <a:lnTo>
                    <a:pt x="1645464" y="38111"/>
                  </a:lnTo>
                  <a:lnTo>
                    <a:pt x="1678162" y="35990"/>
                  </a:lnTo>
                  <a:lnTo>
                    <a:pt x="1709838" y="33871"/>
                  </a:lnTo>
                  <a:lnTo>
                    <a:pt x="1740834" y="31753"/>
                  </a:lnTo>
                  <a:lnTo>
                    <a:pt x="1771375" y="29635"/>
                  </a:lnTo>
                  <a:lnTo>
                    <a:pt x="1801614" y="28224"/>
                  </a:lnTo>
                  <a:lnTo>
                    <a:pt x="1831651" y="27282"/>
                  </a:lnTo>
                  <a:lnTo>
                    <a:pt x="1861553" y="26655"/>
                  </a:lnTo>
                  <a:lnTo>
                    <a:pt x="1889955" y="25531"/>
                  </a:lnTo>
                  <a:lnTo>
                    <a:pt x="1917356" y="24076"/>
                  </a:lnTo>
                  <a:lnTo>
                    <a:pt x="1944090" y="22401"/>
                  </a:lnTo>
                  <a:lnTo>
                    <a:pt x="1969674" y="20578"/>
                  </a:lnTo>
                  <a:lnTo>
                    <a:pt x="1994491" y="18658"/>
                  </a:lnTo>
                  <a:lnTo>
                    <a:pt x="2042055" y="15348"/>
                  </a:lnTo>
                  <a:lnTo>
                    <a:pt x="2086714" y="13877"/>
                  </a:lnTo>
                  <a:lnTo>
                    <a:pt x="2124437" y="11342"/>
                  </a:lnTo>
                  <a:lnTo>
                    <a:pt x="2157665" y="8568"/>
                  </a:lnTo>
                  <a:lnTo>
                    <a:pt x="2202728" y="6302"/>
                  </a:lnTo>
                  <a:lnTo>
                    <a:pt x="2251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50"/>
            <p:cNvSpPr/>
            <p:nvPr>
              <p:custDataLst>
                <p:tags r:id="rId174"/>
              </p:custDataLst>
            </p:nvPr>
          </p:nvSpPr>
          <p:spPr>
            <a:xfrm>
              <a:off x="3276600" y="622840"/>
              <a:ext cx="95251" cy="164561"/>
            </a:xfrm>
            <a:custGeom>
              <a:avLst/>
              <a:gdLst/>
              <a:ahLst/>
              <a:cxnLst/>
              <a:rect l="0" t="0" r="0" b="0"/>
              <a:pathLst>
                <a:path w="95251" h="164561">
                  <a:moveTo>
                    <a:pt x="95250" y="37560"/>
                  </a:moveTo>
                  <a:lnTo>
                    <a:pt x="95250" y="37560"/>
                  </a:lnTo>
                  <a:lnTo>
                    <a:pt x="94544" y="26715"/>
                  </a:lnTo>
                  <a:lnTo>
                    <a:pt x="89783" y="5610"/>
                  </a:lnTo>
                  <a:lnTo>
                    <a:pt x="88077" y="3560"/>
                  </a:lnTo>
                  <a:lnTo>
                    <a:pt x="82419" y="1282"/>
                  </a:lnTo>
                  <a:lnTo>
                    <a:pt x="67930" y="0"/>
                  </a:lnTo>
                  <a:lnTo>
                    <a:pt x="53602" y="2991"/>
                  </a:lnTo>
                  <a:lnTo>
                    <a:pt x="46636" y="8320"/>
                  </a:lnTo>
                  <a:lnTo>
                    <a:pt x="43790" y="11717"/>
                  </a:lnTo>
                  <a:lnTo>
                    <a:pt x="40629" y="21135"/>
                  </a:lnTo>
                  <a:lnTo>
                    <a:pt x="39929" y="32377"/>
                  </a:lnTo>
                  <a:lnTo>
                    <a:pt x="41971" y="44428"/>
                  </a:lnTo>
                  <a:lnTo>
                    <a:pt x="50457" y="59743"/>
                  </a:lnTo>
                  <a:lnTo>
                    <a:pt x="86695" y="102506"/>
                  </a:lnTo>
                  <a:lnTo>
                    <a:pt x="89547" y="108374"/>
                  </a:lnTo>
                  <a:lnTo>
                    <a:pt x="90834" y="118657"/>
                  </a:lnTo>
                  <a:lnTo>
                    <a:pt x="88348" y="128636"/>
                  </a:lnTo>
                  <a:lnTo>
                    <a:pt x="82540" y="140127"/>
                  </a:lnTo>
                  <a:lnTo>
                    <a:pt x="69610" y="150408"/>
                  </a:lnTo>
                  <a:lnTo>
                    <a:pt x="52810" y="158270"/>
                  </a:lnTo>
                  <a:lnTo>
                    <a:pt x="0" y="164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1"/>
            <p:cNvSpPr/>
            <p:nvPr>
              <p:custDataLst>
                <p:tags r:id="rId175"/>
              </p:custDataLst>
            </p:nvPr>
          </p:nvSpPr>
          <p:spPr>
            <a:xfrm>
              <a:off x="674394" y="1476454"/>
              <a:ext cx="189207" cy="336583"/>
            </a:xfrm>
            <a:custGeom>
              <a:avLst/>
              <a:gdLst/>
              <a:ahLst/>
              <a:cxnLst/>
              <a:rect l="0" t="0" r="0" b="0"/>
              <a:pathLst>
                <a:path w="189207" h="336583">
                  <a:moveTo>
                    <a:pt x="5056" y="98346"/>
                  </a:moveTo>
                  <a:lnTo>
                    <a:pt x="5056" y="98346"/>
                  </a:lnTo>
                  <a:lnTo>
                    <a:pt x="1685" y="101717"/>
                  </a:lnTo>
                  <a:lnTo>
                    <a:pt x="30" y="107135"/>
                  </a:lnTo>
                  <a:lnTo>
                    <a:pt x="0" y="114952"/>
                  </a:lnTo>
                  <a:lnTo>
                    <a:pt x="7622" y="156794"/>
                  </a:lnTo>
                  <a:lnTo>
                    <a:pt x="13656" y="193981"/>
                  </a:lnTo>
                  <a:lnTo>
                    <a:pt x="19912" y="231810"/>
                  </a:lnTo>
                  <a:lnTo>
                    <a:pt x="25435" y="278252"/>
                  </a:lnTo>
                  <a:lnTo>
                    <a:pt x="30015" y="324134"/>
                  </a:lnTo>
                  <a:lnTo>
                    <a:pt x="30966" y="332752"/>
                  </a:lnTo>
                  <a:lnTo>
                    <a:pt x="32207" y="335050"/>
                  </a:lnTo>
                  <a:lnTo>
                    <a:pt x="33740" y="336582"/>
                  </a:lnTo>
                  <a:lnTo>
                    <a:pt x="31376" y="297798"/>
                  </a:lnTo>
                  <a:lnTo>
                    <a:pt x="30638" y="256748"/>
                  </a:lnTo>
                  <a:lnTo>
                    <a:pt x="30510" y="213248"/>
                  </a:lnTo>
                  <a:lnTo>
                    <a:pt x="32361" y="176460"/>
                  </a:lnTo>
                  <a:lnTo>
                    <a:pt x="34831" y="140824"/>
                  </a:lnTo>
                  <a:lnTo>
                    <a:pt x="37632" y="102074"/>
                  </a:lnTo>
                  <a:lnTo>
                    <a:pt x="47477" y="57509"/>
                  </a:lnTo>
                  <a:lnTo>
                    <a:pt x="63486" y="20394"/>
                  </a:lnTo>
                  <a:lnTo>
                    <a:pt x="75475" y="7727"/>
                  </a:lnTo>
                  <a:lnTo>
                    <a:pt x="85978" y="1627"/>
                  </a:lnTo>
                  <a:lnTo>
                    <a:pt x="90754" y="0"/>
                  </a:lnTo>
                  <a:lnTo>
                    <a:pt x="101705" y="1955"/>
                  </a:lnTo>
                  <a:lnTo>
                    <a:pt x="107589" y="4452"/>
                  </a:lnTo>
                  <a:lnTo>
                    <a:pt x="119771" y="18515"/>
                  </a:lnTo>
                  <a:lnTo>
                    <a:pt x="130829" y="38877"/>
                  </a:lnTo>
                  <a:lnTo>
                    <a:pt x="138096" y="62037"/>
                  </a:lnTo>
                  <a:lnTo>
                    <a:pt x="136041" y="102248"/>
                  </a:lnTo>
                  <a:lnTo>
                    <a:pt x="126362" y="148532"/>
                  </a:lnTo>
                  <a:lnTo>
                    <a:pt x="112025" y="171071"/>
                  </a:lnTo>
                  <a:lnTo>
                    <a:pt x="102927" y="179587"/>
                  </a:lnTo>
                  <a:lnTo>
                    <a:pt x="79759" y="191719"/>
                  </a:lnTo>
                  <a:lnTo>
                    <a:pt x="62481" y="194408"/>
                  </a:lnTo>
                  <a:lnTo>
                    <a:pt x="18986" y="187522"/>
                  </a:lnTo>
                  <a:lnTo>
                    <a:pt x="60163" y="208911"/>
                  </a:lnTo>
                  <a:lnTo>
                    <a:pt x="107223" y="241343"/>
                  </a:lnTo>
                  <a:lnTo>
                    <a:pt x="149263" y="270829"/>
                  </a:lnTo>
                  <a:lnTo>
                    <a:pt x="189206" y="301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2"/>
            <p:cNvSpPr/>
            <p:nvPr>
              <p:custDataLst>
                <p:tags r:id="rId176"/>
              </p:custDataLst>
            </p:nvPr>
          </p:nvSpPr>
          <p:spPr>
            <a:xfrm>
              <a:off x="2984898" y="1588644"/>
              <a:ext cx="71232" cy="126635"/>
            </a:xfrm>
            <a:custGeom>
              <a:avLst/>
              <a:gdLst/>
              <a:ahLst/>
              <a:cxnLst/>
              <a:rect l="0" t="0" r="0" b="0"/>
              <a:pathLst>
                <a:path w="71232" h="126635">
                  <a:moveTo>
                    <a:pt x="37702" y="11556"/>
                  </a:moveTo>
                  <a:lnTo>
                    <a:pt x="37702" y="11556"/>
                  </a:lnTo>
                  <a:lnTo>
                    <a:pt x="13853" y="572"/>
                  </a:lnTo>
                  <a:lnTo>
                    <a:pt x="11219" y="0"/>
                  </a:lnTo>
                  <a:lnTo>
                    <a:pt x="8758" y="324"/>
                  </a:lnTo>
                  <a:lnTo>
                    <a:pt x="4142" y="2566"/>
                  </a:lnTo>
                  <a:lnTo>
                    <a:pt x="2629" y="4151"/>
                  </a:lnTo>
                  <a:lnTo>
                    <a:pt x="947" y="7795"/>
                  </a:lnTo>
                  <a:lnTo>
                    <a:pt x="0" y="17184"/>
                  </a:lnTo>
                  <a:lnTo>
                    <a:pt x="3542" y="24876"/>
                  </a:lnTo>
                  <a:lnTo>
                    <a:pt x="32930" y="62511"/>
                  </a:lnTo>
                  <a:lnTo>
                    <a:pt x="59939" y="88752"/>
                  </a:lnTo>
                  <a:lnTo>
                    <a:pt x="70004" y="103730"/>
                  </a:lnTo>
                  <a:lnTo>
                    <a:pt x="71231" y="108283"/>
                  </a:lnTo>
                  <a:lnTo>
                    <a:pt x="70713" y="117105"/>
                  </a:lnTo>
                  <a:lnTo>
                    <a:pt x="68176" y="120728"/>
                  </a:lnTo>
                  <a:lnTo>
                    <a:pt x="59713" y="126634"/>
                  </a:lnTo>
                  <a:lnTo>
                    <a:pt x="31352" y="125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3"/>
            <p:cNvSpPr/>
            <p:nvPr>
              <p:custDataLst>
                <p:tags r:id="rId177"/>
              </p:custDataLst>
            </p:nvPr>
          </p:nvSpPr>
          <p:spPr>
            <a:xfrm>
              <a:off x="2921000" y="16192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9460" y="46055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4"/>
            <p:cNvSpPr/>
            <p:nvPr>
              <p:custDataLst>
                <p:tags r:id="rId178"/>
              </p:custDataLst>
            </p:nvPr>
          </p:nvSpPr>
          <p:spPr>
            <a:xfrm>
              <a:off x="2940050" y="1544815"/>
              <a:ext cx="1" cy="10936"/>
            </a:xfrm>
            <a:custGeom>
              <a:avLst/>
              <a:gdLst/>
              <a:ahLst/>
              <a:cxnLst/>
              <a:rect l="0" t="0" r="0" b="0"/>
              <a:pathLst>
                <a:path w="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55"/>
            <p:cNvSpPr/>
            <p:nvPr>
              <p:custDataLst>
                <p:tags r:id="rId179"/>
              </p:custDataLst>
            </p:nvPr>
          </p:nvSpPr>
          <p:spPr>
            <a:xfrm>
              <a:off x="927100" y="1479550"/>
              <a:ext cx="196851" cy="287965"/>
            </a:xfrm>
            <a:custGeom>
              <a:avLst/>
              <a:gdLst/>
              <a:ahLst/>
              <a:cxnLst/>
              <a:rect l="0" t="0" r="0" b="0"/>
              <a:pathLst>
                <a:path w="196851" h="287965">
                  <a:moveTo>
                    <a:pt x="0" y="50800"/>
                  </a:moveTo>
                  <a:lnTo>
                    <a:pt x="0" y="50800"/>
                  </a:lnTo>
                  <a:lnTo>
                    <a:pt x="0" y="34398"/>
                  </a:lnTo>
                  <a:lnTo>
                    <a:pt x="706" y="34221"/>
                  </a:lnTo>
                  <a:lnTo>
                    <a:pt x="3371" y="35905"/>
                  </a:lnTo>
                  <a:lnTo>
                    <a:pt x="21371" y="79193"/>
                  </a:lnTo>
                  <a:lnTo>
                    <a:pt x="33254" y="114813"/>
                  </a:lnTo>
                  <a:lnTo>
                    <a:pt x="45609" y="158459"/>
                  </a:lnTo>
                  <a:lnTo>
                    <a:pt x="59914" y="204397"/>
                  </a:lnTo>
                  <a:lnTo>
                    <a:pt x="72864" y="240949"/>
                  </a:lnTo>
                  <a:lnTo>
                    <a:pt x="89793" y="272319"/>
                  </a:lnTo>
                  <a:lnTo>
                    <a:pt x="101997" y="285895"/>
                  </a:lnTo>
                  <a:lnTo>
                    <a:pt x="107509" y="287964"/>
                  </a:lnTo>
                  <a:lnTo>
                    <a:pt x="112595" y="287226"/>
                  </a:lnTo>
                  <a:lnTo>
                    <a:pt x="117397" y="284617"/>
                  </a:lnTo>
                  <a:lnTo>
                    <a:pt x="130896" y="267462"/>
                  </a:lnTo>
                  <a:lnTo>
                    <a:pt x="147395" y="222583"/>
                  </a:lnTo>
                  <a:lnTo>
                    <a:pt x="155777" y="186992"/>
                  </a:lnTo>
                  <a:lnTo>
                    <a:pt x="162730" y="144462"/>
                  </a:lnTo>
                  <a:lnTo>
                    <a:pt x="171400" y="99614"/>
                  </a:lnTo>
                  <a:lnTo>
                    <a:pt x="177785" y="62911"/>
                  </a:lnTo>
                  <a:lnTo>
                    <a:pt x="184723" y="2090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56"/>
            <p:cNvSpPr/>
            <p:nvPr>
              <p:custDataLst>
                <p:tags r:id="rId180"/>
              </p:custDataLst>
            </p:nvPr>
          </p:nvSpPr>
          <p:spPr>
            <a:xfrm>
              <a:off x="3431622" y="1454061"/>
              <a:ext cx="111679" cy="274569"/>
            </a:xfrm>
            <a:custGeom>
              <a:avLst/>
              <a:gdLst/>
              <a:ahLst/>
              <a:cxnLst/>
              <a:rect l="0" t="0" r="0" b="0"/>
              <a:pathLst>
                <a:path w="111679" h="274569">
                  <a:moveTo>
                    <a:pt x="79928" y="184239"/>
                  </a:moveTo>
                  <a:lnTo>
                    <a:pt x="79928" y="184239"/>
                  </a:lnTo>
                  <a:lnTo>
                    <a:pt x="79928" y="180868"/>
                  </a:lnTo>
                  <a:lnTo>
                    <a:pt x="78046" y="177331"/>
                  </a:lnTo>
                  <a:lnTo>
                    <a:pt x="71090" y="169312"/>
                  </a:lnTo>
                  <a:lnTo>
                    <a:pt x="54888" y="163040"/>
                  </a:lnTo>
                  <a:lnTo>
                    <a:pt x="48418" y="163756"/>
                  </a:lnTo>
                  <a:lnTo>
                    <a:pt x="35585" y="170197"/>
                  </a:lnTo>
                  <a:lnTo>
                    <a:pt x="19830" y="182352"/>
                  </a:lnTo>
                  <a:lnTo>
                    <a:pt x="6226" y="211745"/>
                  </a:lnTo>
                  <a:lnTo>
                    <a:pt x="0" y="238250"/>
                  </a:lnTo>
                  <a:lnTo>
                    <a:pt x="2306" y="254575"/>
                  </a:lnTo>
                  <a:lnTo>
                    <a:pt x="8035" y="268416"/>
                  </a:lnTo>
                  <a:lnTo>
                    <a:pt x="11538" y="272107"/>
                  </a:lnTo>
                  <a:lnTo>
                    <a:pt x="15285" y="274568"/>
                  </a:lnTo>
                  <a:lnTo>
                    <a:pt x="20604" y="274091"/>
                  </a:lnTo>
                  <a:lnTo>
                    <a:pt x="34042" y="267918"/>
                  </a:lnTo>
                  <a:lnTo>
                    <a:pt x="54102" y="249171"/>
                  </a:lnTo>
                  <a:lnTo>
                    <a:pt x="66710" y="229113"/>
                  </a:lnTo>
                  <a:lnTo>
                    <a:pt x="77291" y="186753"/>
                  </a:lnTo>
                  <a:lnTo>
                    <a:pt x="83301" y="142337"/>
                  </a:lnTo>
                  <a:lnTo>
                    <a:pt x="85396" y="99700"/>
                  </a:lnTo>
                  <a:lnTo>
                    <a:pt x="86104" y="57055"/>
                  </a:lnTo>
                  <a:lnTo>
                    <a:pt x="82873" y="14869"/>
                  </a:lnTo>
                  <a:lnTo>
                    <a:pt x="80800" y="0"/>
                  </a:lnTo>
                  <a:lnTo>
                    <a:pt x="80043" y="34745"/>
                  </a:lnTo>
                  <a:lnTo>
                    <a:pt x="81843" y="77150"/>
                  </a:lnTo>
                  <a:lnTo>
                    <a:pt x="86845" y="120994"/>
                  </a:lnTo>
                  <a:lnTo>
                    <a:pt x="91485" y="166572"/>
                  </a:lnTo>
                  <a:lnTo>
                    <a:pt x="98177" y="205391"/>
                  </a:lnTo>
                  <a:lnTo>
                    <a:pt x="111678" y="241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7"/>
            <p:cNvSpPr/>
            <p:nvPr>
              <p:custDataLst>
                <p:tags r:id="rId181"/>
              </p:custDataLst>
            </p:nvPr>
          </p:nvSpPr>
          <p:spPr>
            <a:xfrm>
              <a:off x="3665558" y="1583341"/>
              <a:ext cx="50948" cy="162910"/>
            </a:xfrm>
            <a:custGeom>
              <a:avLst/>
              <a:gdLst/>
              <a:ahLst/>
              <a:cxnLst/>
              <a:rect l="0" t="0" r="0" b="0"/>
              <a:pathLst>
                <a:path w="50948" h="162910">
                  <a:moveTo>
                    <a:pt x="49192" y="42259"/>
                  </a:moveTo>
                  <a:lnTo>
                    <a:pt x="49192" y="42259"/>
                  </a:lnTo>
                  <a:lnTo>
                    <a:pt x="48486" y="32120"/>
                  </a:lnTo>
                  <a:lnTo>
                    <a:pt x="44123" y="21302"/>
                  </a:lnTo>
                  <a:lnTo>
                    <a:pt x="30894" y="5328"/>
                  </a:lnTo>
                  <a:lnTo>
                    <a:pt x="23185" y="1150"/>
                  </a:lnTo>
                  <a:lnTo>
                    <a:pt x="19154" y="37"/>
                  </a:lnTo>
                  <a:lnTo>
                    <a:pt x="15761" y="0"/>
                  </a:lnTo>
                  <a:lnTo>
                    <a:pt x="10110" y="1840"/>
                  </a:lnTo>
                  <a:lnTo>
                    <a:pt x="2961" y="6843"/>
                  </a:lnTo>
                  <a:lnTo>
                    <a:pt x="423" y="16405"/>
                  </a:lnTo>
                  <a:lnTo>
                    <a:pt x="0" y="29357"/>
                  </a:lnTo>
                  <a:lnTo>
                    <a:pt x="4434" y="48549"/>
                  </a:lnTo>
                  <a:lnTo>
                    <a:pt x="27227" y="93056"/>
                  </a:lnTo>
                  <a:lnTo>
                    <a:pt x="40097" y="112108"/>
                  </a:lnTo>
                  <a:lnTo>
                    <a:pt x="50766" y="134138"/>
                  </a:lnTo>
                  <a:lnTo>
                    <a:pt x="50947" y="138789"/>
                  </a:lnTo>
                  <a:lnTo>
                    <a:pt x="47385" y="147721"/>
                  </a:lnTo>
                  <a:lnTo>
                    <a:pt x="40817" y="157311"/>
                  </a:lnTo>
                  <a:lnTo>
                    <a:pt x="17442" y="16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58"/>
            <p:cNvSpPr/>
            <p:nvPr>
              <p:custDataLst>
                <p:tags r:id="rId182"/>
              </p:custDataLst>
            </p:nvPr>
          </p:nvSpPr>
          <p:spPr>
            <a:xfrm>
              <a:off x="3591030" y="1543050"/>
              <a:ext cx="9421" cy="63501"/>
            </a:xfrm>
            <a:custGeom>
              <a:avLst/>
              <a:gdLst/>
              <a:ahLst/>
              <a:cxnLst/>
              <a:rect l="0" t="0" r="0" b="0"/>
              <a:pathLst>
                <a:path w="9421" h="63501">
                  <a:moveTo>
                    <a:pt x="9420" y="63500"/>
                  </a:moveTo>
                  <a:lnTo>
                    <a:pt x="9420" y="63500"/>
                  </a:lnTo>
                  <a:lnTo>
                    <a:pt x="6049" y="28147"/>
                  </a:lnTo>
                  <a:lnTo>
                    <a:pt x="0" y="7023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59"/>
            <p:cNvSpPr/>
            <p:nvPr>
              <p:custDataLst>
                <p:tags r:id="rId183"/>
              </p:custDataLst>
            </p:nvPr>
          </p:nvSpPr>
          <p:spPr>
            <a:xfrm>
              <a:off x="3807628" y="1597130"/>
              <a:ext cx="84923" cy="131466"/>
            </a:xfrm>
            <a:custGeom>
              <a:avLst/>
              <a:gdLst/>
              <a:ahLst/>
              <a:cxnLst/>
              <a:rect l="0" t="0" r="0" b="0"/>
              <a:pathLst>
                <a:path w="84923" h="131466">
                  <a:moveTo>
                    <a:pt x="59522" y="9420"/>
                  </a:moveTo>
                  <a:lnTo>
                    <a:pt x="59522" y="9420"/>
                  </a:lnTo>
                  <a:lnTo>
                    <a:pt x="59522" y="582"/>
                  </a:lnTo>
                  <a:lnTo>
                    <a:pt x="58816" y="0"/>
                  </a:lnTo>
                  <a:lnTo>
                    <a:pt x="57640" y="318"/>
                  </a:lnTo>
                  <a:lnTo>
                    <a:pt x="54453" y="1847"/>
                  </a:lnTo>
                  <a:lnTo>
                    <a:pt x="47280" y="4118"/>
                  </a:lnTo>
                  <a:lnTo>
                    <a:pt x="20646" y="24070"/>
                  </a:lnTo>
                  <a:lnTo>
                    <a:pt x="8884" y="45119"/>
                  </a:lnTo>
                  <a:lnTo>
                    <a:pt x="0" y="81174"/>
                  </a:lnTo>
                  <a:lnTo>
                    <a:pt x="3575" y="110142"/>
                  </a:lnTo>
                  <a:lnTo>
                    <a:pt x="5291" y="116785"/>
                  </a:lnTo>
                  <a:lnTo>
                    <a:pt x="9257" y="121919"/>
                  </a:lnTo>
                  <a:lnTo>
                    <a:pt x="21189" y="129504"/>
                  </a:lnTo>
                  <a:lnTo>
                    <a:pt x="35900" y="131465"/>
                  </a:lnTo>
                  <a:lnTo>
                    <a:pt x="43774" y="131000"/>
                  </a:lnTo>
                  <a:lnTo>
                    <a:pt x="84922" y="11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60"/>
            <p:cNvSpPr/>
            <p:nvPr>
              <p:custDataLst>
                <p:tags r:id="rId184"/>
              </p:custDataLst>
            </p:nvPr>
          </p:nvSpPr>
          <p:spPr>
            <a:xfrm>
              <a:off x="3944233" y="1593850"/>
              <a:ext cx="88018" cy="117643"/>
            </a:xfrm>
            <a:custGeom>
              <a:avLst/>
              <a:gdLst/>
              <a:ahLst/>
              <a:cxnLst/>
              <a:rect l="0" t="0" r="0" b="0"/>
              <a:pathLst>
                <a:path w="88018" h="117643">
                  <a:moveTo>
                    <a:pt x="5467" y="25400"/>
                  </a:moveTo>
                  <a:lnTo>
                    <a:pt x="5467" y="25400"/>
                  </a:lnTo>
                  <a:lnTo>
                    <a:pt x="2096" y="22029"/>
                  </a:lnTo>
                  <a:lnTo>
                    <a:pt x="441" y="18493"/>
                  </a:lnTo>
                  <a:lnTo>
                    <a:pt x="0" y="16562"/>
                  </a:lnTo>
                  <a:lnTo>
                    <a:pt x="411" y="15275"/>
                  </a:lnTo>
                  <a:lnTo>
                    <a:pt x="1391" y="14416"/>
                  </a:lnTo>
                  <a:lnTo>
                    <a:pt x="2749" y="13844"/>
                  </a:lnTo>
                  <a:lnTo>
                    <a:pt x="4361" y="14874"/>
                  </a:lnTo>
                  <a:lnTo>
                    <a:pt x="37622" y="54612"/>
                  </a:lnTo>
                  <a:lnTo>
                    <a:pt x="50115" y="79289"/>
                  </a:lnTo>
                  <a:lnTo>
                    <a:pt x="53533" y="93801"/>
                  </a:lnTo>
                  <a:lnTo>
                    <a:pt x="53170" y="105425"/>
                  </a:lnTo>
                  <a:lnTo>
                    <a:pt x="52086" y="110500"/>
                  </a:lnTo>
                  <a:lnTo>
                    <a:pt x="49952" y="113883"/>
                  </a:lnTo>
                  <a:lnTo>
                    <a:pt x="47118" y="116139"/>
                  </a:lnTo>
                  <a:lnTo>
                    <a:pt x="43818" y="117642"/>
                  </a:lnTo>
                  <a:lnTo>
                    <a:pt x="40912" y="117234"/>
                  </a:lnTo>
                  <a:lnTo>
                    <a:pt x="38269" y="115550"/>
                  </a:lnTo>
                  <a:lnTo>
                    <a:pt x="35802" y="113017"/>
                  </a:lnTo>
                  <a:lnTo>
                    <a:pt x="32329" y="92596"/>
                  </a:lnTo>
                  <a:lnTo>
                    <a:pt x="34671" y="67574"/>
                  </a:lnTo>
                  <a:lnTo>
                    <a:pt x="51217" y="30882"/>
                  </a:lnTo>
                  <a:lnTo>
                    <a:pt x="60137" y="18194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61"/>
            <p:cNvSpPr/>
            <p:nvPr>
              <p:custDataLst>
                <p:tags r:id="rId185"/>
              </p:custDataLst>
            </p:nvPr>
          </p:nvSpPr>
          <p:spPr>
            <a:xfrm>
              <a:off x="4085620" y="1577557"/>
              <a:ext cx="105381" cy="138246"/>
            </a:xfrm>
            <a:custGeom>
              <a:avLst/>
              <a:gdLst/>
              <a:ahLst/>
              <a:cxnLst/>
              <a:rect l="0" t="0" r="0" b="0"/>
              <a:pathLst>
                <a:path w="105381" h="138246">
                  <a:moveTo>
                    <a:pt x="10130" y="41693"/>
                  </a:moveTo>
                  <a:lnTo>
                    <a:pt x="10130" y="41693"/>
                  </a:lnTo>
                  <a:lnTo>
                    <a:pt x="4663" y="52628"/>
                  </a:lnTo>
                  <a:lnTo>
                    <a:pt x="4041" y="57241"/>
                  </a:lnTo>
                  <a:lnTo>
                    <a:pt x="4660" y="58408"/>
                  </a:lnTo>
                  <a:lnTo>
                    <a:pt x="5778" y="59187"/>
                  </a:lnTo>
                  <a:lnTo>
                    <a:pt x="7228" y="59705"/>
                  </a:lnTo>
                  <a:lnTo>
                    <a:pt x="16012" y="57065"/>
                  </a:lnTo>
                  <a:lnTo>
                    <a:pt x="40773" y="40930"/>
                  </a:lnTo>
                  <a:lnTo>
                    <a:pt x="49149" y="32181"/>
                  </a:lnTo>
                  <a:lnTo>
                    <a:pt x="55223" y="21238"/>
                  </a:lnTo>
                  <a:lnTo>
                    <a:pt x="56512" y="11200"/>
                  </a:lnTo>
                  <a:lnTo>
                    <a:pt x="55868" y="6547"/>
                  </a:lnTo>
                  <a:lnTo>
                    <a:pt x="54028" y="3446"/>
                  </a:lnTo>
                  <a:lnTo>
                    <a:pt x="51389" y="1378"/>
                  </a:lnTo>
                  <a:lnTo>
                    <a:pt x="48220" y="0"/>
                  </a:lnTo>
                  <a:lnTo>
                    <a:pt x="43990" y="1197"/>
                  </a:lnTo>
                  <a:lnTo>
                    <a:pt x="33645" y="8173"/>
                  </a:lnTo>
                  <a:lnTo>
                    <a:pt x="19292" y="24000"/>
                  </a:lnTo>
                  <a:lnTo>
                    <a:pt x="6102" y="48837"/>
                  </a:lnTo>
                  <a:lnTo>
                    <a:pt x="0" y="75168"/>
                  </a:lnTo>
                  <a:lnTo>
                    <a:pt x="1563" y="100843"/>
                  </a:lnTo>
                  <a:lnTo>
                    <a:pt x="9865" y="122954"/>
                  </a:lnTo>
                  <a:lnTo>
                    <a:pt x="21066" y="132607"/>
                  </a:lnTo>
                  <a:lnTo>
                    <a:pt x="28004" y="136169"/>
                  </a:lnTo>
                  <a:lnTo>
                    <a:pt x="41357" y="138245"/>
                  </a:lnTo>
                  <a:lnTo>
                    <a:pt x="47881" y="137811"/>
                  </a:lnTo>
                  <a:lnTo>
                    <a:pt x="60775" y="131684"/>
                  </a:lnTo>
                  <a:lnTo>
                    <a:pt x="87590" y="108864"/>
                  </a:lnTo>
                  <a:lnTo>
                    <a:pt x="105380" y="86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62"/>
            <p:cNvSpPr/>
            <p:nvPr>
              <p:custDataLst>
                <p:tags r:id="rId186"/>
              </p:custDataLst>
            </p:nvPr>
          </p:nvSpPr>
          <p:spPr>
            <a:xfrm>
              <a:off x="4235523" y="1444730"/>
              <a:ext cx="63428" cy="253915"/>
            </a:xfrm>
            <a:custGeom>
              <a:avLst/>
              <a:gdLst/>
              <a:ahLst/>
              <a:cxnLst/>
              <a:rect l="0" t="0" r="0" b="0"/>
              <a:pathLst>
                <a:path w="63428" h="253915">
                  <a:moveTo>
                    <a:pt x="31677" y="9420"/>
                  </a:moveTo>
                  <a:lnTo>
                    <a:pt x="31677" y="9420"/>
                  </a:lnTo>
                  <a:lnTo>
                    <a:pt x="31677" y="6049"/>
                  </a:lnTo>
                  <a:lnTo>
                    <a:pt x="29795" y="2512"/>
                  </a:lnTo>
                  <a:lnTo>
                    <a:pt x="28306" y="582"/>
                  </a:lnTo>
                  <a:lnTo>
                    <a:pt x="26608" y="0"/>
                  </a:lnTo>
                  <a:lnTo>
                    <a:pt x="24769" y="318"/>
                  </a:lnTo>
                  <a:lnTo>
                    <a:pt x="22839" y="1235"/>
                  </a:lnTo>
                  <a:lnTo>
                    <a:pt x="16750" y="12639"/>
                  </a:lnTo>
                  <a:lnTo>
                    <a:pt x="8371" y="59393"/>
                  </a:lnTo>
                  <a:lnTo>
                    <a:pt x="1804" y="105212"/>
                  </a:lnTo>
                  <a:lnTo>
                    <a:pt x="298" y="145386"/>
                  </a:lnTo>
                  <a:lnTo>
                    <a:pt x="0" y="191264"/>
                  </a:lnTo>
                  <a:lnTo>
                    <a:pt x="639" y="235219"/>
                  </a:lnTo>
                  <a:lnTo>
                    <a:pt x="3301" y="246418"/>
                  </a:lnTo>
                  <a:lnTo>
                    <a:pt x="5704" y="249968"/>
                  </a:lnTo>
                  <a:lnTo>
                    <a:pt x="8717" y="252336"/>
                  </a:lnTo>
                  <a:lnTo>
                    <a:pt x="12137" y="253914"/>
                  </a:lnTo>
                  <a:lnTo>
                    <a:pt x="15828" y="253555"/>
                  </a:lnTo>
                  <a:lnTo>
                    <a:pt x="23692" y="249393"/>
                  </a:lnTo>
                  <a:lnTo>
                    <a:pt x="44603" y="225084"/>
                  </a:lnTo>
                  <a:lnTo>
                    <a:pt x="63427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63"/>
            <p:cNvSpPr/>
            <p:nvPr>
              <p:custDataLst>
                <p:tags r:id="rId187"/>
              </p:custDataLst>
            </p:nvPr>
          </p:nvSpPr>
          <p:spPr>
            <a:xfrm>
              <a:off x="4230244" y="1581150"/>
              <a:ext cx="106807" cy="19051"/>
            </a:xfrm>
            <a:custGeom>
              <a:avLst/>
              <a:gdLst/>
              <a:ahLst/>
              <a:cxnLst/>
              <a:rect l="0" t="0" r="0" b="0"/>
              <a:pathLst>
                <a:path w="106807" h="19051">
                  <a:moveTo>
                    <a:pt x="11556" y="19050"/>
                  </a:moveTo>
                  <a:lnTo>
                    <a:pt x="11556" y="19050"/>
                  </a:lnTo>
                  <a:lnTo>
                    <a:pt x="0" y="19050"/>
                  </a:lnTo>
                  <a:lnTo>
                    <a:pt x="2566" y="19050"/>
                  </a:lnTo>
                  <a:lnTo>
                    <a:pt x="26199" y="14024"/>
                  </a:lnTo>
                  <a:lnTo>
                    <a:pt x="72358" y="7805"/>
                  </a:lnTo>
                  <a:lnTo>
                    <a:pt x="1068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64"/>
            <p:cNvSpPr/>
            <p:nvPr>
              <p:custDataLst>
                <p:tags r:id="rId188"/>
              </p:custDataLst>
            </p:nvPr>
          </p:nvSpPr>
          <p:spPr>
            <a:xfrm>
              <a:off x="4364471" y="1551038"/>
              <a:ext cx="86880" cy="135544"/>
            </a:xfrm>
            <a:custGeom>
              <a:avLst/>
              <a:gdLst/>
              <a:ahLst/>
              <a:cxnLst/>
              <a:rect l="0" t="0" r="0" b="0"/>
              <a:pathLst>
                <a:path w="86880" h="135544">
                  <a:moveTo>
                    <a:pt x="4329" y="61862"/>
                  </a:moveTo>
                  <a:lnTo>
                    <a:pt x="4329" y="61862"/>
                  </a:lnTo>
                  <a:lnTo>
                    <a:pt x="47070" y="35422"/>
                  </a:lnTo>
                  <a:lnTo>
                    <a:pt x="61051" y="21964"/>
                  </a:lnTo>
                  <a:lnTo>
                    <a:pt x="64816" y="13320"/>
                  </a:lnTo>
                  <a:lnTo>
                    <a:pt x="65115" y="9745"/>
                  </a:lnTo>
                  <a:lnTo>
                    <a:pt x="63565" y="3892"/>
                  </a:lnTo>
                  <a:lnTo>
                    <a:pt x="60753" y="2048"/>
                  </a:lnTo>
                  <a:lnTo>
                    <a:pt x="51984" y="0"/>
                  </a:lnTo>
                  <a:lnTo>
                    <a:pt x="41031" y="4735"/>
                  </a:lnTo>
                  <a:lnTo>
                    <a:pt x="22965" y="21182"/>
                  </a:lnTo>
                  <a:lnTo>
                    <a:pt x="7969" y="42047"/>
                  </a:lnTo>
                  <a:lnTo>
                    <a:pt x="2419" y="55878"/>
                  </a:lnTo>
                  <a:lnTo>
                    <a:pt x="0" y="79531"/>
                  </a:lnTo>
                  <a:lnTo>
                    <a:pt x="4144" y="103002"/>
                  </a:lnTo>
                  <a:lnTo>
                    <a:pt x="10362" y="114484"/>
                  </a:lnTo>
                  <a:lnTo>
                    <a:pt x="25166" y="128881"/>
                  </a:lnTo>
                  <a:lnTo>
                    <a:pt x="38754" y="133981"/>
                  </a:lnTo>
                  <a:lnTo>
                    <a:pt x="54201" y="135543"/>
                  </a:lnTo>
                  <a:lnTo>
                    <a:pt x="86879" y="131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65"/>
            <p:cNvSpPr/>
            <p:nvPr>
              <p:custDataLst>
                <p:tags r:id="rId189"/>
              </p:custDataLst>
            </p:nvPr>
          </p:nvSpPr>
          <p:spPr>
            <a:xfrm>
              <a:off x="4572000" y="1670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466"/>
          <p:cNvSpPr/>
          <p:nvPr>
            <p:custDataLst>
              <p:tags r:id="rId1"/>
            </p:custDataLst>
          </p:nvPr>
        </p:nvSpPr>
        <p:spPr>
          <a:xfrm>
            <a:off x="1809750" y="1437966"/>
            <a:ext cx="329618" cy="337469"/>
          </a:xfrm>
          <a:custGeom>
            <a:avLst/>
            <a:gdLst/>
            <a:ahLst/>
            <a:cxnLst/>
            <a:rect l="0" t="0" r="0" b="0"/>
            <a:pathLst>
              <a:path w="329618" h="337469">
                <a:moveTo>
                  <a:pt x="0" y="9834"/>
                </a:moveTo>
                <a:lnTo>
                  <a:pt x="0" y="9834"/>
                </a:lnTo>
                <a:lnTo>
                  <a:pt x="0" y="0"/>
                </a:lnTo>
                <a:lnTo>
                  <a:pt x="0" y="1465"/>
                </a:lnTo>
                <a:lnTo>
                  <a:pt x="3371" y="9628"/>
                </a:lnTo>
                <a:lnTo>
                  <a:pt x="46909" y="54333"/>
                </a:lnTo>
                <a:lnTo>
                  <a:pt x="85187" y="98181"/>
                </a:lnTo>
                <a:lnTo>
                  <a:pt x="126349" y="140156"/>
                </a:lnTo>
                <a:lnTo>
                  <a:pt x="168414" y="184389"/>
                </a:lnTo>
                <a:lnTo>
                  <a:pt x="209342" y="225485"/>
                </a:lnTo>
                <a:lnTo>
                  <a:pt x="254835" y="270310"/>
                </a:lnTo>
                <a:lnTo>
                  <a:pt x="299208" y="308925"/>
                </a:lnTo>
                <a:lnTo>
                  <a:pt x="320237" y="327042"/>
                </a:lnTo>
                <a:lnTo>
                  <a:pt x="328232" y="337468"/>
                </a:lnTo>
                <a:lnTo>
                  <a:pt x="328888" y="336207"/>
                </a:lnTo>
                <a:lnTo>
                  <a:pt x="329617" y="329160"/>
                </a:lnTo>
                <a:lnTo>
                  <a:pt x="323850" y="3082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86"/>
          <p:cNvGrpSpPr/>
          <p:nvPr/>
        </p:nvGrpSpPr>
        <p:grpSpPr>
          <a:xfrm>
            <a:off x="1718606" y="2223744"/>
            <a:ext cx="865845" cy="420256"/>
            <a:chOff x="1718606" y="2223744"/>
            <a:chExt cx="865845" cy="420256"/>
          </a:xfrm>
        </p:grpSpPr>
        <p:sp>
          <p:nvSpPr>
            <p:cNvPr id="37" name="SMARTInkShape-467"/>
            <p:cNvSpPr/>
            <p:nvPr>
              <p:custDataLst>
                <p:tags r:id="rId163"/>
              </p:custDataLst>
            </p:nvPr>
          </p:nvSpPr>
          <p:spPr>
            <a:xfrm>
              <a:off x="1718606" y="2223744"/>
              <a:ext cx="120522" cy="349518"/>
            </a:xfrm>
            <a:custGeom>
              <a:avLst/>
              <a:gdLst/>
              <a:ahLst/>
              <a:cxnLst/>
              <a:rect l="0" t="0" r="0" b="0"/>
              <a:pathLst>
                <a:path w="120522" h="349518">
                  <a:moveTo>
                    <a:pt x="116544" y="24156"/>
                  </a:moveTo>
                  <a:lnTo>
                    <a:pt x="116544" y="24156"/>
                  </a:lnTo>
                  <a:lnTo>
                    <a:pt x="116544" y="20785"/>
                  </a:lnTo>
                  <a:lnTo>
                    <a:pt x="112781" y="17248"/>
                  </a:lnTo>
                  <a:lnTo>
                    <a:pt x="95529" y="2957"/>
                  </a:lnTo>
                  <a:lnTo>
                    <a:pt x="78959" y="0"/>
                  </a:lnTo>
                  <a:lnTo>
                    <a:pt x="56176" y="5867"/>
                  </a:lnTo>
                  <a:lnTo>
                    <a:pt x="31551" y="23284"/>
                  </a:lnTo>
                  <a:lnTo>
                    <a:pt x="9751" y="49689"/>
                  </a:lnTo>
                  <a:lnTo>
                    <a:pt x="2053" y="67725"/>
                  </a:lnTo>
                  <a:lnTo>
                    <a:pt x="0" y="76485"/>
                  </a:lnTo>
                  <a:lnTo>
                    <a:pt x="3852" y="109040"/>
                  </a:lnTo>
                  <a:lnTo>
                    <a:pt x="22866" y="147828"/>
                  </a:lnTo>
                  <a:lnTo>
                    <a:pt x="55873" y="191005"/>
                  </a:lnTo>
                  <a:lnTo>
                    <a:pt x="95681" y="236868"/>
                  </a:lnTo>
                  <a:lnTo>
                    <a:pt x="114886" y="269383"/>
                  </a:lnTo>
                  <a:lnTo>
                    <a:pt x="120521" y="296880"/>
                  </a:lnTo>
                  <a:lnTo>
                    <a:pt x="118076" y="311407"/>
                  </a:lnTo>
                  <a:lnTo>
                    <a:pt x="111581" y="323273"/>
                  </a:lnTo>
                  <a:lnTo>
                    <a:pt x="101638" y="335603"/>
                  </a:lnTo>
                  <a:lnTo>
                    <a:pt x="88282" y="344375"/>
                  </a:lnTo>
                  <a:lnTo>
                    <a:pt x="80769" y="347702"/>
                  </a:lnTo>
                  <a:lnTo>
                    <a:pt x="64896" y="349517"/>
                  </a:lnTo>
                  <a:lnTo>
                    <a:pt x="56712" y="349013"/>
                  </a:lnTo>
                  <a:lnTo>
                    <a:pt x="51256" y="347267"/>
                  </a:lnTo>
                  <a:lnTo>
                    <a:pt x="40344" y="335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68"/>
            <p:cNvSpPr/>
            <p:nvPr>
              <p:custDataLst>
                <p:tags r:id="rId164"/>
              </p:custDataLst>
            </p:nvPr>
          </p:nvSpPr>
          <p:spPr>
            <a:xfrm>
              <a:off x="1900325" y="2434006"/>
              <a:ext cx="99926" cy="82297"/>
            </a:xfrm>
            <a:custGeom>
              <a:avLst/>
              <a:gdLst/>
              <a:ahLst/>
              <a:cxnLst/>
              <a:rect l="0" t="0" r="0" b="0"/>
              <a:pathLst>
                <a:path w="99926" h="82297">
                  <a:moveTo>
                    <a:pt x="49125" y="55194"/>
                  </a:moveTo>
                  <a:lnTo>
                    <a:pt x="49125" y="55194"/>
                  </a:lnTo>
                  <a:lnTo>
                    <a:pt x="55867" y="51823"/>
                  </a:lnTo>
                  <a:lnTo>
                    <a:pt x="57147" y="49419"/>
                  </a:lnTo>
                  <a:lnTo>
                    <a:pt x="57296" y="46405"/>
                  </a:lnTo>
                  <a:lnTo>
                    <a:pt x="54304" y="26651"/>
                  </a:lnTo>
                  <a:lnTo>
                    <a:pt x="41201" y="4372"/>
                  </a:lnTo>
                  <a:lnTo>
                    <a:pt x="32903" y="856"/>
                  </a:lnTo>
                  <a:lnTo>
                    <a:pt x="22865" y="0"/>
                  </a:lnTo>
                  <a:lnTo>
                    <a:pt x="13700" y="1971"/>
                  </a:lnTo>
                  <a:lnTo>
                    <a:pt x="9986" y="4895"/>
                  </a:lnTo>
                  <a:lnTo>
                    <a:pt x="3978" y="13789"/>
                  </a:lnTo>
                  <a:lnTo>
                    <a:pt x="0" y="34067"/>
                  </a:lnTo>
                  <a:lnTo>
                    <a:pt x="2192" y="54579"/>
                  </a:lnTo>
                  <a:lnTo>
                    <a:pt x="7310" y="70691"/>
                  </a:lnTo>
                  <a:lnTo>
                    <a:pt x="15019" y="78074"/>
                  </a:lnTo>
                  <a:lnTo>
                    <a:pt x="20037" y="81031"/>
                  </a:lnTo>
                  <a:lnTo>
                    <a:pt x="24794" y="82296"/>
                  </a:lnTo>
                  <a:lnTo>
                    <a:pt x="33843" y="81821"/>
                  </a:lnTo>
                  <a:lnTo>
                    <a:pt x="37526" y="80001"/>
                  </a:lnTo>
                  <a:lnTo>
                    <a:pt x="43499" y="74216"/>
                  </a:lnTo>
                  <a:lnTo>
                    <a:pt x="50829" y="63025"/>
                  </a:lnTo>
                  <a:lnTo>
                    <a:pt x="54099" y="50772"/>
                  </a:lnTo>
                  <a:lnTo>
                    <a:pt x="55968" y="48013"/>
                  </a:lnTo>
                  <a:lnTo>
                    <a:pt x="58626" y="46173"/>
                  </a:lnTo>
                  <a:lnTo>
                    <a:pt x="61809" y="44947"/>
                  </a:lnTo>
                  <a:lnTo>
                    <a:pt x="63931" y="45540"/>
                  </a:lnTo>
                  <a:lnTo>
                    <a:pt x="65346" y="47347"/>
                  </a:lnTo>
                  <a:lnTo>
                    <a:pt x="66289" y="49963"/>
                  </a:lnTo>
                  <a:lnTo>
                    <a:pt x="82315" y="72411"/>
                  </a:lnTo>
                  <a:lnTo>
                    <a:pt x="85363" y="75139"/>
                  </a:lnTo>
                  <a:lnTo>
                    <a:pt x="99925" y="80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69"/>
            <p:cNvSpPr/>
            <p:nvPr>
              <p:custDataLst>
                <p:tags r:id="rId165"/>
              </p:custDataLst>
            </p:nvPr>
          </p:nvSpPr>
          <p:spPr>
            <a:xfrm>
              <a:off x="2045583" y="2422743"/>
              <a:ext cx="157868" cy="101362"/>
            </a:xfrm>
            <a:custGeom>
              <a:avLst/>
              <a:gdLst/>
              <a:ahLst/>
              <a:cxnLst/>
              <a:rect l="0" t="0" r="0" b="0"/>
              <a:pathLst>
                <a:path w="157868" h="101362">
                  <a:moveTo>
                    <a:pt x="5467" y="41057"/>
                  </a:moveTo>
                  <a:lnTo>
                    <a:pt x="5467" y="41057"/>
                  </a:lnTo>
                  <a:lnTo>
                    <a:pt x="5467" y="37686"/>
                  </a:lnTo>
                  <a:lnTo>
                    <a:pt x="2096" y="28848"/>
                  </a:lnTo>
                  <a:lnTo>
                    <a:pt x="1103" y="27273"/>
                  </a:lnTo>
                  <a:lnTo>
                    <a:pt x="441" y="26929"/>
                  </a:lnTo>
                  <a:lnTo>
                    <a:pt x="0" y="27405"/>
                  </a:lnTo>
                  <a:lnTo>
                    <a:pt x="5228" y="73112"/>
                  </a:lnTo>
                  <a:lnTo>
                    <a:pt x="5453" y="101361"/>
                  </a:lnTo>
                  <a:lnTo>
                    <a:pt x="10535" y="74640"/>
                  </a:lnTo>
                  <a:lnTo>
                    <a:pt x="20393" y="31185"/>
                  </a:lnTo>
                  <a:lnTo>
                    <a:pt x="30037" y="9048"/>
                  </a:lnTo>
                  <a:lnTo>
                    <a:pt x="37789" y="2136"/>
                  </a:lnTo>
                  <a:lnTo>
                    <a:pt x="41832" y="293"/>
                  </a:lnTo>
                  <a:lnTo>
                    <a:pt x="45232" y="476"/>
                  </a:lnTo>
                  <a:lnTo>
                    <a:pt x="48205" y="2008"/>
                  </a:lnTo>
                  <a:lnTo>
                    <a:pt x="61416" y="17978"/>
                  </a:lnTo>
                  <a:lnTo>
                    <a:pt x="70101" y="35395"/>
                  </a:lnTo>
                  <a:lnTo>
                    <a:pt x="75181" y="70827"/>
                  </a:lnTo>
                  <a:lnTo>
                    <a:pt x="75227" y="70782"/>
                  </a:lnTo>
                  <a:lnTo>
                    <a:pt x="75276" y="68849"/>
                  </a:lnTo>
                  <a:lnTo>
                    <a:pt x="89619" y="27942"/>
                  </a:lnTo>
                  <a:lnTo>
                    <a:pt x="99702" y="8087"/>
                  </a:lnTo>
                  <a:lnTo>
                    <a:pt x="107557" y="1709"/>
                  </a:lnTo>
                  <a:lnTo>
                    <a:pt x="111627" y="8"/>
                  </a:lnTo>
                  <a:lnTo>
                    <a:pt x="119912" y="0"/>
                  </a:lnTo>
                  <a:lnTo>
                    <a:pt x="124097" y="986"/>
                  </a:lnTo>
                  <a:lnTo>
                    <a:pt x="127592" y="3759"/>
                  </a:lnTo>
                  <a:lnTo>
                    <a:pt x="133358" y="12486"/>
                  </a:lnTo>
                  <a:lnTo>
                    <a:pt x="142103" y="40405"/>
                  </a:lnTo>
                  <a:lnTo>
                    <a:pt x="149967" y="83388"/>
                  </a:lnTo>
                  <a:lnTo>
                    <a:pt x="157867" y="9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70"/>
            <p:cNvSpPr/>
            <p:nvPr>
              <p:custDataLst>
                <p:tags r:id="rId166"/>
              </p:custDataLst>
            </p:nvPr>
          </p:nvSpPr>
          <p:spPr>
            <a:xfrm>
              <a:off x="2241550" y="2434520"/>
              <a:ext cx="92668" cy="209480"/>
            </a:xfrm>
            <a:custGeom>
              <a:avLst/>
              <a:gdLst/>
              <a:ahLst/>
              <a:cxnLst/>
              <a:rect l="0" t="0" r="0" b="0"/>
              <a:pathLst>
                <a:path w="92668" h="209480">
                  <a:moveTo>
                    <a:pt x="0" y="22930"/>
                  </a:moveTo>
                  <a:lnTo>
                    <a:pt x="0" y="22930"/>
                  </a:lnTo>
                  <a:lnTo>
                    <a:pt x="0" y="19559"/>
                  </a:lnTo>
                  <a:lnTo>
                    <a:pt x="3371" y="10721"/>
                  </a:lnTo>
                  <a:lnTo>
                    <a:pt x="5069" y="8440"/>
                  </a:lnTo>
                  <a:lnTo>
                    <a:pt x="8838" y="5907"/>
                  </a:lnTo>
                  <a:lnTo>
                    <a:pt x="10126" y="6643"/>
                  </a:lnTo>
                  <a:lnTo>
                    <a:pt x="11556" y="11223"/>
                  </a:lnTo>
                  <a:lnTo>
                    <a:pt x="14431" y="50412"/>
                  </a:lnTo>
                  <a:lnTo>
                    <a:pt x="15800" y="86341"/>
                  </a:lnTo>
                  <a:lnTo>
                    <a:pt x="13619" y="127091"/>
                  </a:lnTo>
                  <a:lnTo>
                    <a:pt x="12972" y="163389"/>
                  </a:lnTo>
                  <a:lnTo>
                    <a:pt x="12716" y="209479"/>
                  </a:lnTo>
                  <a:lnTo>
                    <a:pt x="12701" y="168892"/>
                  </a:lnTo>
                  <a:lnTo>
                    <a:pt x="13406" y="124669"/>
                  </a:lnTo>
                  <a:lnTo>
                    <a:pt x="19608" y="83531"/>
                  </a:lnTo>
                  <a:lnTo>
                    <a:pt x="30998" y="38428"/>
                  </a:lnTo>
                  <a:lnTo>
                    <a:pt x="42738" y="9569"/>
                  </a:lnTo>
                  <a:lnTo>
                    <a:pt x="47542" y="4145"/>
                  </a:lnTo>
                  <a:lnTo>
                    <a:pt x="52861" y="1235"/>
                  </a:lnTo>
                  <a:lnTo>
                    <a:pt x="58524" y="0"/>
                  </a:lnTo>
                  <a:lnTo>
                    <a:pt x="63710" y="588"/>
                  </a:lnTo>
                  <a:lnTo>
                    <a:pt x="73236" y="5004"/>
                  </a:lnTo>
                  <a:lnTo>
                    <a:pt x="86532" y="22165"/>
                  </a:lnTo>
                  <a:lnTo>
                    <a:pt x="92667" y="45124"/>
                  </a:lnTo>
                  <a:lnTo>
                    <a:pt x="91113" y="73172"/>
                  </a:lnTo>
                  <a:lnTo>
                    <a:pt x="84239" y="89710"/>
                  </a:lnTo>
                  <a:lnTo>
                    <a:pt x="65950" y="114202"/>
                  </a:lnTo>
                  <a:lnTo>
                    <a:pt x="19050" y="124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71"/>
            <p:cNvSpPr/>
            <p:nvPr>
              <p:custDataLst>
                <p:tags r:id="rId167"/>
              </p:custDataLst>
            </p:nvPr>
          </p:nvSpPr>
          <p:spPr>
            <a:xfrm>
              <a:off x="2426600" y="2264469"/>
              <a:ext cx="18073" cy="262832"/>
            </a:xfrm>
            <a:custGeom>
              <a:avLst/>
              <a:gdLst/>
              <a:ahLst/>
              <a:cxnLst/>
              <a:rect l="0" t="0" r="0" b="0"/>
              <a:pathLst>
                <a:path w="18073" h="262832">
                  <a:moveTo>
                    <a:pt x="11800" y="15181"/>
                  </a:moveTo>
                  <a:lnTo>
                    <a:pt x="11800" y="15181"/>
                  </a:lnTo>
                  <a:lnTo>
                    <a:pt x="16826" y="3248"/>
                  </a:lnTo>
                  <a:lnTo>
                    <a:pt x="17561" y="0"/>
                  </a:lnTo>
                  <a:lnTo>
                    <a:pt x="17758" y="121"/>
                  </a:lnTo>
                  <a:lnTo>
                    <a:pt x="18072" y="12128"/>
                  </a:lnTo>
                  <a:lnTo>
                    <a:pt x="13065" y="58819"/>
                  </a:lnTo>
                  <a:lnTo>
                    <a:pt x="8020" y="96079"/>
                  </a:lnTo>
                  <a:lnTo>
                    <a:pt x="4076" y="140313"/>
                  </a:lnTo>
                  <a:lnTo>
                    <a:pt x="575" y="179727"/>
                  </a:lnTo>
                  <a:lnTo>
                    <a:pt x="0" y="224841"/>
                  </a:lnTo>
                  <a:lnTo>
                    <a:pt x="5450" y="262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72"/>
            <p:cNvSpPr/>
            <p:nvPr>
              <p:custDataLst>
                <p:tags r:id="rId168"/>
              </p:custDataLst>
            </p:nvPr>
          </p:nvSpPr>
          <p:spPr>
            <a:xfrm>
              <a:off x="2476500" y="2392833"/>
              <a:ext cx="107951" cy="112680"/>
            </a:xfrm>
            <a:custGeom>
              <a:avLst/>
              <a:gdLst/>
              <a:ahLst/>
              <a:cxnLst/>
              <a:rect l="0" t="0" r="0" b="0"/>
              <a:pathLst>
                <a:path w="107951" h="112680">
                  <a:moveTo>
                    <a:pt x="0" y="45567"/>
                  </a:moveTo>
                  <a:lnTo>
                    <a:pt x="0" y="45567"/>
                  </a:lnTo>
                  <a:lnTo>
                    <a:pt x="0" y="41909"/>
                  </a:lnTo>
                  <a:lnTo>
                    <a:pt x="0" y="43471"/>
                  </a:lnTo>
                  <a:lnTo>
                    <a:pt x="1411" y="44169"/>
                  </a:lnTo>
                  <a:lnTo>
                    <a:pt x="6742" y="44946"/>
                  </a:lnTo>
                  <a:lnTo>
                    <a:pt x="24418" y="42012"/>
                  </a:lnTo>
                  <a:lnTo>
                    <a:pt x="44159" y="33303"/>
                  </a:lnTo>
                  <a:lnTo>
                    <a:pt x="70315" y="12807"/>
                  </a:lnTo>
                  <a:lnTo>
                    <a:pt x="71571" y="9616"/>
                  </a:lnTo>
                  <a:lnTo>
                    <a:pt x="71085" y="2307"/>
                  </a:lnTo>
                  <a:lnTo>
                    <a:pt x="69263" y="499"/>
                  </a:lnTo>
                  <a:lnTo>
                    <a:pt x="66636" y="0"/>
                  </a:lnTo>
                  <a:lnTo>
                    <a:pt x="63474" y="372"/>
                  </a:lnTo>
                  <a:lnTo>
                    <a:pt x="48911" y="7638"/>
                  </a:lnTo>
                  <a:lnTo>
                    <a:pt x="34561" y="22099"/>
                  </a:lnTo>
                  <a:lnTo>
                    <a:pt x="21373" y="46531"/>
                  </a:lnTo>
                  <a:lnTo>
                    <a:pt x="20317" y="64105"/>
                  </a:lnTo>
                  <a:lnTo>
                    <a:pt x="24552" y="79912"/>
                  </a:lnTo>
                  <a:lnTo>
                    <a:pt x="31138" y="91641"/>
                  </a:lnTo>
                  <a:lnTo>
                    <a:pt x="52892" y="106177"/>
                  </a:lnTo>
                  <a:lnTo>
                    <a:pt x="78309" y="112679"/>
                  </a:lnTo>
                  <a:lnTo>
                    <a:pt x="107950" y="109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87"/>
          <p:cNvGrpSpPr/>
          <p:nvPr/>
        </p:nvGrpSpPr>
        <p:grpSpPr>
          <a:xfrm>
            <a:off x="2938128" y="2351102"/>
            <a:ext cx="630573" cy="267640"/>
            <a:chOff x="2938128" y="2351102"/>
            <a:chExt cx="630573" cy="267640"/>
          </a:xfrm>
        </p:grpSpPr>
        <p:sp>
          <p:nvSpPr>
            <p:cNvPr id="44" name="SMARTInkShape-473"/>
            <p:cNvSpPr/>
            <p:nvPr>
              <p:custDataLst>
                <p:tags r:id="rId160"/>
              </p:custDataLst>
            </p:nvPr>
          </p:nvSpPr>
          <p:spPr>
            <a:xfrm>
              <a:off x="2938128" y="2358716"/>
              <a:ext cx="66818" cy="163714"/>
            </a:xfrm>
            <a:custGeom>
              <a:avLst/>
              <a:gdLst/>
              <a:ahLst/>
              <a:cxnLst/>
              <a:rect l="0" t="0" r="0" b="0"/>
              <a:pathLst>
                <a:path w="66818" h="163714">
                  <a:moveTo>
                    <a:pt x="59072" y="9834"/>
                  </a:moveTo>
                  <a:lnTo>
                    <a:pt x="59072" y="9834"/>
                  </a:lnTo>
                  <a:lnTo>
                    <a:pt x="59072" y="4367"/>
                  </a:lnTo>
                  <a:lnTo>
                    <a:pt x="52330" y="374"/>
                  </a:lnTo>
                  <a:lnTo>
                    <a:pt x="48933" y="0"/>
                  </a:lnTo>
                  <a:lnTo>
                    <a:pt x="25847" y="6257"/>
                  </a:lnTo>
                  <a:lnTo>
                    <a:pt x="15848" y="13889"/>
                  </a:lnTo>
                  <a:lnTo>
                    <a:pt x="7406" y="24336"/>
                  </a:lnTo>
                  <a:lnTo>
                    <a:pt x="1302" y="36035"/>
                  </a:lnTo>
                  <a:lnTo>
                    <a:pt x="0" y="48290"/>
                  </a:lnTo>
                  <a:lnTo>
                    <a:pt x="641" y="54521"/>
                  </a:lnTo>
                  <a:lnTo>
                    <a:pt x="11655" y="76775"/>
                  </a:lnTo>
                  <a:lnTo>
                    <a:pt x="57271" y="118202"/>
                  </a:lnTo>
                  <a:lnTo>
                    <a:pt x="64856" y="130670"/>
                  </a:lnTo>
                  <a:lnTo>
                    <a:pt x="66817" y="143267"/>
                  </a:lnTo>
                  <a:lnTo>
                    <a:pt x="66352" y="149589"/>
                  </a:lnTo>
                  <a:lnTo>
                    <a:pt x="63925" y="154510"/>
                  </a:lnTo>
                  <a:lnTo>
                    <a:pt x="55585" y="161858"/>
                  </a:lnTo>
                  <a:lnTo>
                    <a:pt x="51808" y="163395"/>
                  </a:lnTo>
                  <a:lnTo>
                    <a:pt x="48585" y="163713"/>
                  </a:lnTo>
                  <a:lnTo>
                    <a:pt x="45731" y="163220"/>
                  </a:lnTo>
                  <a:lnTo>
                    <a:pt x="43828" y="160775"/>
                  </a:lnTo>
                  <a:lnTo>
                    <a:pt x="40022" y="136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74"/>
            <p:cNvSpPr/>
            <p:nvPr>
              <p:custDataLst>
                <p:tags r:id="rId161"/>
              </p:custDataLst>
            </p:nvPr>
          </p:nvSpPr>
          <p:spPr>
            <a:xfrm>
              <a:off x="3035300" y="2362011"/>
              <a:ext cx="109069" cy="256731"/>
            </a:xfrm>
            <a:custGeom>
              <a:avLst/>
              <a:gdLst/>
              <a:ahLst/>
              <a:cxnLst/>
              <a:rect l="0" t="0" r="0" b="0"/>
              <a:pathLst>
                <a:path w="109069" h="256731">
                  <a:moveTo>
                    <a:pt x="0" y="63689"/>
                  </a:moveTo>
                  <a:lnTo>
                    <a:pt x="0" y="63689"/>
                  </a:lnTo>
                  <a:lnTo>
                    <a:pt x="6742" y="67060"/>
                  </a:lnTo>
                  <a:lnTo>
                    <a:pt x="17677" y="82640"/>
                  </a:lnTo>
                  <a:lnTo>
                    <a:pt x="28944" y="110236"/>
                  </a:lnTo>
                  <a:lnTo>
                    <a:pt x="36082" y="152376"/>
                  </a:lnTo>
                  <a:lnTo>
                    <a:pt x="37702" y="191509"/>
                  </a:lnTo>
                  <a:lnTo>
                    <a:pt x="38022" y="233733"/>
                  </a:lnTo>
                  <a:lnTo>
                    <a:pt x="37371" y="251970"/>
                  </a:lnTo>
                  <a:lnTo>
                    <a:pt x="36203" y="254826"/>
                  </a:lnTo>
                  <a:lnTo>
                    <a:pt x="34719" y="256730"/>
                  </a:lnTo>
                  <a:lnTo>
                    <a:pt x="34435" y="254472"/>
                  </a:lnTo>
                  <a:lnTo>
                    <a:pt x="37478" y="216013"/>
                  </a:lnTo>
                  <a:lnTo>
                    <a:pt x="38683" y="171781"/>
                  </a:lnTo>
                  <a:lnTo>
                    <a:pt x="44983" y="126877"/>
                  </a:lnTo>
                  <a:lnTo>
                    <a:pt x="48920" y="96006"/>
                  </a:lnTo>
                  <a:lnTo>
                    <a:pt x="53022" y="61119"/>
                  </a:lnTo>
                  <a:lnTo>
                    <a:pt x="65768" y="14446"/>
                  </a:lnTo>
                  <a:lnTo>
                    <a:pt x="71093" y="3468"/>
                  </a:lnTo>
                  <a:lnTo>
                    <a:pt x="74207" y="964"/>
                  </a:lnTo>
                  <a:lnTo>
                    <a:pt x="77693" y="0"/>
                  </a:lnTo>
                  <a:lnTo>
                    <a:pt x="81429" y="63"/>
                  </a:lnTo>
                  <a:lnTo>
                    <a:pt x="91224" y="5777"/>
                  </a:lnTo>
                  <a:lnTo>
                    <a:pt x="96799" y="10265"/>
                  </a:lnTo>
                  <a:lnTo>
                    <a:pt x="104875" y="22776"/>
                  </a:lnTo>
                  <a:lnTo>
                    <a:pt x="108017" y="30064"/>
                  </a:lnTo>
                  <a:lnTo>
                    <a:pt x="109068" y="57175"/>
                  </a:lnTo>
                  <a:lnTo>
                    <a:pt x="101539" y="84180"/>
                  </a:lnTo>
                  <a:lnTo>
                    <a:pt x="83630" y="106684"/>
                  </a:lnTo>
                  <a:lnTo>
                    <a:pt x="70330" y="114548"/>
                  </a:lnTo>
                  <a:lnTo>
                    <a:pt x="63820" y="116645"/>
                  </a:lnTo>
                  <a:lnTo>
                    <a:pt x="59480" y="116632"/>
                  </a:lnTo>
                  <a:lnTo>
                    <a:pt x="50800" y="10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75"/>
            <p:cNvSpPr/>
            <p:nvPr>
              <p:custDataLst>
                <p:tags r:id="rId162"/>
              </p:custDataLst>
            </p:nvPr>
          </p:nvSpPr>
          <p:spPr>
            <a:xfrm>
              <a:off x="3212099" y="2351102"/>
              <a:ext cx="356602" cy="129901"/>
            </a:xfrm>
            <a:custGeom>
              <a:avLst/>
              <a:gdLst/>
              <a:ahLst/>
              <a:cxnLst/>
              <a:rect l="0" t="0" r="0" b="0"/>
              <a:pathLst>
                <a:path w="356602" h="129901">
                  <a:moveTo>
                    <a:pt x="51801" y="42848"/>
                  </a:moveTo>
                  <a:lnTo>
                    <a:pt x="51801" y="42848"/>
                  </a:lnTo>
                  <a:lnTo>
                    <a:pt x="51095" y="36367"/>
                  </a:lnTo>
                  <a:lnTo>
                    <a:pt x="48430" y="27268"/>
                  </a:lnTo>
                  <a:lnTo>
                    <a:pt x="46026" y="23994"/>
                  </a:lnTo>
                  <a:lnTo>
                    <a:pt x="43012" y="21812"/>
                  </a:lnTo>
                  <a:lnTo>
                    <a:pt x="39591" y="20358"/>
                  </a:lnTo>
                  <a:lnTo>
                    <a:pt x="30147" y="20623"/>
                  </a:lnTo>
                  <a:lnTo>
                    <a:pt x="24665" y="21681"/>
                  </a:lnTo>
                  <a:lnTo>
                    <a:pt x="16692" y="26620"/>
                  </a:lnTo>
                  <a:lnTo>
                    <a:pt x="6356" y="41097"/>
                  </a:lnTo>
                  <a:lnTo>
                    <a:pt x="2454" y="48031"/>
                  </a:lnTo>
                  <a:lnTo>
                    <a:pt x="0" y="63261"/>
                  </a:lnTo>
                  <a:lnTo>
                    <a:pt x="4175" y="96034"/>
                  </a:lnTo>
                  <a:lnTo>
                    <a:pt x="9781" y="111131"/>
                  </a:lnTo>
                  <a:lnTo>
                    <a:pt x="12499" y="113065"/>
                  </a:lnTo>
                  <a:lnTo>
                    <a:pt x="15722" y="113648"/>
                  </a:lnTo>
                  <a:lnTo>
                    <a:pt x="19281" y="113331"/>
                  </a:lnTo>
                  <a:lnTo>
                    <a:pt x="22360" y="111004"/>
                  </a:lnTo>
                  <a:lnTo>
                    <a:pt x="37986" y="82867"/>
                  </a:lnTo>
                  <a:lnTo>
                    <a:pt x="48672" y="41693"/>
                  </a:lnTo>
                  <a:lnTo>
                    <a:pt x="48304" y="39962"/>
                  </a:lnTo>
                  <a:lnTo>
                    <a:pt x="47353" y="38807"/>
                  </a:lnTo>
                  <a:lnTo>
                    <a:pt x="47425" y="39448"/>
                  </a:lnTo>
                  <a:lnTo>
                    <a:pt x="49385" y="43924"/>
                  </a:lnTo>
                  <a:lnTo>
                    <a:pt x="48846" y="50617"/>
                  </a:lnTo>
                  <a:lnTo>
                    <a:pt x="47714" y="54377"/>
                  </a:lnTo>
                  <a:lnTo>
                    <a:pt x="48338" y="62318"/>
                  </a:lnTo>
                  <a:lnTo>
                    <a:pt x="50968" y="69846"/>
                  </a:lnTo>
                  <a:lnTo>
                    <a:pt x="54488" y="75543"/>
                  </a:lnTo>
                  <a:lnTo>
                    <a:pt x="57120" y="76639"/>
                  </a:lnTo>
                  <a:lnTo>
                    <a:pt x="63808" y="75976"/>
                  </a:lnTo>
                  <a:lnTo>
                    <a:pt x="75506" y="68264"/>
                  </a:lnTo>
                  <a:lnTo>
                    <a:pt x="121832" y="22288"/>
                  </a:lnTo>
                  <a:lnTo>
                    <a:pt x="150978" y="7054"/>
                  </a:lnTo>
                  <a:lnTo>
                    <a:pt x="153903" y="6286"/>
                  </a:lnTo>
                  <a:lnTo>
                    <a:pt x="156557" y="6479"/>
                  </a:lnTo>
                  <a:lnTo>
                    <a:pt x="172067" y="11032"/>
                  </a:lnTo>
                  <a:lnTo>
                    <a:pt x="172337" y="7708"/>
                  </a:lnTo>
                  <a:lnTo>
                    <a:pt x="171670" y="6721"/>
                  </a:lnTo>
                  <a:lnTo>
                    <a:pt x="170519" y="6063"/>
                  </a:lnTo>
                  <a:lnTo>
                    <a:pt x="163602" y="5008"/>
                  </a:lnTo>
                  <a:lnTo>
                    <a:pt x="154150" y="8196"/>
                  </a:lnTo>
                  <a:lnTo>
                    <a:pt x="142413" y="20351"/>
                  </a:lnTo>
                  <a:lnTo>
                    <a:pt x="121598" y="61514"/>
                  </a:lnTo>
                  <a:lnTo>
                    <a:pt x="108078" y="95689"/>
                  </a:lnTo>
                  <a:lnTo>
                    <a:pt x="106917" y="108901"/>
                  </a:lnTo>
                  <a:lnTo>
                    <a:pt x="108753" y="118772"/>
                  </a:lnTo>
                  <a:lnTo>
                    <a:pt x="111920" y="125510"/>
                  </a:lnTo>
                  <a:lnTo>
                    <a:pt x="114458" y="127589"/>
                  </a:lnTo>
                  <a:lnTo>
                    <a:pt x="121041" y="129900"/>
                  </a:lnTo>
                  <a:lnTo>
                    <a:pt x="130552" y="127164"/>
                  </a:lnTo>
                  <a:lnTo>
                    <a:pt x="173884" y="104908"/>
                  </a:lnTo>
                  <a:lnTo>
                    <a:pt x="204353" y="82545"/>
                  </a:lnTo>
                  <a:lnTo>
                    <a:pt x="248149" y="39199"/>
                  </a:lnTo>
                  <a:lnTo>
                    <a:pt x="268601" y="9504"/>
                  </a:lnTo>
                  <a:lnTo>
                    <a:pt x="269006" y="6508"/>
                  </a:lnTo>
                  <a:lnTo>
                    <a:pt x="268571" y="3804"/>
                  </a:lnTo>
                  <a:lnTo>
                    <a:pt x="267575" y="2002"/>
                  </a:lnTo>
                  <a:lnTo>
                    <a:pt x="266206" y="801"/>
                  </a:lnTo>
                  <a:lnTo>
                    <a:pt x="264588" y="0"/>
                  </a:lnTo>
                  <a:lnTo>
                    <a:pt x="262098" y="877"/>
                  </a:lnTo>
                  <a:lnTo>
                    <a:pt x="240587" y="19586"/>
                  </a:lnTo>
                  <a:lnTo>
                    <a:pt x="229485" y="40503"/>
                  </a:lnTo>
                  <a:lnTo>
                    <a:pt x="225098" y="57832"/>
                  </a:lnTo>
                  <a:lnTo>
                    <a:pt x="225953" y="67382"/>
                  </a:lnTo>
                  <a:lnTo>
                    <a:pt x="227169" y="71904"/>
                  </a:lnTo>
                  <a:lnTo>
                    <a:pt x="232283" y="78810"/>
                  </a:lnTo>
                  <a:lnTo>
                    <a:pt x="235622" y="81639"/>
                  </a:lnTo>
                  <a:lnTo>
                    <a:pt x="257177" y="85621"/>
                  </a:lnTo>
                  <a:lnTo>
                    <a:pt x="296771" y="85556"/>
                  </a:lnTo>
                  <a:lnTo>
                    <a:pt x="356601" y="74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88"/>
          <p:cNvGrpSpPr/>
          <p:nvPr/>
        </p:nvGrpSpPr>
        <p:grpSpPr>
          <a:xfrm>
            <a:off x="3987800" y="2298700"/>
            <a:ext cx="134060" cy="169723"/>
            <a:chOff x="3987800" y="2298700"/>
            <a:chExt cx="134060" cy="169723"/>
          </a:xfrm>
        </p:grpSpPr>
        <p:sp>
          <p:nvSpPr>
            <p:cNvPr id="48" name="SMARTInkShape-476"/>
            <p:cNvSpPr/>
            <p:nvPr>
              <p:custDataLst>
                <p:tags r:id="rId157"/>
              </p:custDataLst>
            </p:nvPr>
          </p:nvSpPr>
          <p:spPr>
            <a:xfrm>
              <a:off x="3994150" y="23495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5026" y="45503"/>
                  </a:lnTo>
                  <a:lnTo>
                    <a:pt x="6176" y="89169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77"/>
            <p:cNvSpPr/>
            <p:nvPr>
              <p:custDataLst>
                <p:tags r:id="rId158"/>
              </p:custDataLst>
            </p:nvPr>
          </p:nvSpPr>
          <p:spPr>
            <a:xfrm>
              <a:off x="3987800" y="2298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0" y="523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78"/>
            <p:cNvSpPr/>
            <p:nvPr>
              <p:custDataLst>
                <p:tags r:id="rId159"/>
              </p:custDataLst>
            </p:nvPr>
          </p:nvSpPr>
          <p:spPr>
            <a:xfrm>
              <a:off x="4055754" y="2312699"/>
              <a:ext cx="66106" cy="155724"/>
            </a:xfrm>
            <a:custGeom>
              <a:avLst/>
              <a:gdLst/>
              <a:ahLst/>
              <a:cxnLst/>
              <a:rect l="0" t="0" r="0" b="0"/>
              <a:pathLst>
                <a:path w="66106" h="155724">
                  <a:moveTo>
                    <a:pt x="39996" y="24101"/>
                  </a:moveTo>
                  <a:lnTo>
                    <a:pt x="39996" y="24101"/>
                  </a:lnTo>
                  <a:lnTo>
                    <a:pt x="43367" y="24101"/>
                  </a:lnTo>
                  <a:lnTo>
                    <a:pt x="43654" y="22690"/>
                  </a:lnTo>
                  <a:lnTo>
                    <a:pt x="39704" y="7508"/>
                  </a:lnTo>
                  <a:lnTo>
                    <a:pt x="36809" y="3086"/>
                  </a:lnTo>
                  <a:lnTo>
                    <a:pt x="34343" y="1624"/>
                  </a:lnTo>
                  <a:lnTo>
                    <a:pt x="27841" y="0"/>
                  </a:lnTo>
                  <a:lnTo>
                    <a:pt x="20247" y="1160"/>
                  </a:lnTo>
                  <a:lnTo>
                    <a:pt x="16247" y="2457"/>
                  </a:lnTo>
                  <a:lnTo>
                    <a:pt x="9920" y="7661"/>
                  </a:lnTo>
                  <a:lnTo>
                    <a:pt x="110" y="22500"/>
                  </a:lnTo>
                  <a:lnTo>
                    <a:pt x="0" y="26561"/>
                  </a:lnTo>
                  <a:lnTo>
                    <a:pt x="3640" y="34837"/>
                  </a:lnTo>
                  <a:lnTo>
                    <a:pt x="42180" y="81384"/>
                  </a:lnTo>
                  <a:lnTo>
                    <a:pt x="63288" y="107644"/>
                  </a:lnTo>
                  <a:lnTo>
                    <a:pt x="66105" y="119792"/>
                  </a:lnTo>
                  <a:lnTo>
                    <a:pt x="65536" y="141467"/>
                  </a:lnTo>
                  <a:lnTo>
                    <a:pt x="63372" y="145384"/>
                  </a:lnTo>
                  <a:lnTo>
                    <a:pt x="55325" y="151618"/>
                  </a:lnTo>
                  <a:lnTo>
                    <a:pt x="42264" y="155723"/>
                  </a:lnTo>
                  <a:lnTo>
                    <a:pt x="37980" y="154888"/>
                  </a:lnTo>
                  <a:lnTo>
                    <a:pt x="20946" y="14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479"/>
          <p:cNvSpPr/>
          <p:nvPr>
            <p:custDataLst>
              <p:tags r:id="rId2"/>
            </p:custDataLst>
          </p:nvPr>
        </p:nvSpPr>
        <p:spPr>
          <a:xfrm>
            <a:off x="4464050" y="2166951"/>
            <a:ext cx="508001" cy="303049"/>
          </a:xfrm>
          <a:custGeom>
            <a:avLst/>
            <a:gdLst/>
            <a:ahLst/>
            <a:cxnLst/>
            <a:rect l="0" t="0" r="0" b="0"/>
            <a:pathLst>
              <a:path w="508001" h="303049">
                <a:moveTo>
                  <a:pt x="0" y="290499"/>
                </a:moveTo>
                <a:lnTo>
                  <a:pt x="0" y="290499"/>
                </a:lnTo>
                <a:lnTo>
                  <a:pt x="0" y="293870"/>
                </a:lnTo>
                <a:lnTo>
                  <a:pt x="3763" y="297407"/>
                </a:lnTo>
                <a:lnTo>
                  <a:pt x="6742" y="299337"/>
                </a:lnTo>
                <a:lnTo>
                  <a:pt x="21048" y="302055"/>
                </a:lnTo>
                <a:lnTo>
                  <a:pt x="61733" y="303048"/>
                </a:lnTo>
                <a:lnTo>
                  <a:pt x="105484" y="299798"/>
                </a:lnTo>
                <a:lnTo>
                  <a:pt x="144884" y="291641"/>
                </a:lnTo>
                <a:lnTo>
                  <a:pt x="147389" y="289849"/>
                </a:lnTo>
                <a:lnTo>
                  <a:pt x="149060" y="287243"/>
                </a:lnTo>
                <a:lnTo>
                  <a:pt x="150173" y="284095"/>
                </a:lnTo>
                <a:lnTo>
                  <a:pt x="149529" y="276834"/>
                </a:lnTo>
                <a:lnTo>
                  <a:pt x="143318" y="262931"/>
                </a:lnTo>
                <a:lnTo>
                  <a:pt x="121724" y="222618"/>
                </a:lnTo>
                <a:lnTo>
                  <a:pt x="111402" y="186204"/>
                </a:lnTo>
                <a:lnTo>
                  <a:pt x="110384" y="157605"/>
                </a:lnTo>
                <a:lnTo>
                  <a:pt x="119803" y="120203"/>
                </a:lnTo>
                <a:lnTo>
                  <a:pt x="147555" y="75245"/>
                </a:lnTo>
                <a:lnTo>
                  <a:pt x="173777" y="46803"/>
                </a:lnTo>
                <a:lnTo>
                  <a:pt x="215239" y="21053"/>
                </a:lnTo>
                <a:lnTo>
                  <a:pt x="251701" y="6506"/>
                </a:lnTo>
                <a:lnTo>
                  <a:pt x="285766" y="0"/>
                </a:lnTo>
                <a:lnTo>
                  <a:pt x="318289" y="5615"/>
                </a:lnTo>
                <a:lnTo>
                  <a:pt x="335724" y="16188"/>
                </a:lnTo>
                <a:lnTo>
                  <a:pt x="348178" y="31000"/>
                </a:lnTo>
                <a:lnTo>
                  <a:pt x="361710" y="57761"/>
                </a:lnTo>
                <a:lnTo>
                  <a:pt x="365371" y="72760"/>
                </a:lnTo>
                <a:lnTo>
                  <a:pt x="364061" y="103217"/>
                </a:lnTo>
                <a:lnTo>
                  <a:pt x="348569" y="149318"/>
                </a:lnTo>
                <a:lnTo>
                  <a:pt x="328159" y="194610"/>
                </a:lnTo>
                <a:lnTo>
                  <a:pt x="303825" y="240599"/>
                </a:lnTo>
                <a:lnTo>
                  <a:pt x="299512" y="268648"/>
                </a:lnTo>
                <a:lnTo>
                  <a:pt x="300569" y="274520"/>
                </a:lnTo>
                <a:lnTo>
                  <a:pt x="305507" y="282927"/>
                </a:lnTo>
                <a:lnTo>
                  <a:pt x="310916" y="284745"/>
                </a:lnTo>
                <a:lnTo>
                  <a:pt x="337500" y="283228"/>
                </a:lnTo>
                <a:lnTo>
                  <a:pt x="379479" y="274155"/>
                </a:lnTo>
                <a:lnTo>
                  <a:pt x="422804" y="262530"/>
                </a:lnTo>
                <a:lnTo>
                  <a:pt x="468201" y="247841"/>
                </a:lnTo>
                <a:lnTo>
                  <a:pt x="508000" y="2396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SMARTInkShape-Group90"/>
          <p:cNvGrpSpPr/>
          <p:nvPr/>
        </p:nvGrpSpPr>
        <p:grpSpPr>
          <a:xfrm>
            <a:off x="2032000" y="2969858"/>
            <a:ext cx="1346201" cy="423000"/>
            <a:chOff x="2032000" y="2969858"/>
            <a:chExt cx="1346201" cy="423000"/>
          </a:xfrm>
        </p:grpSpPr>
        <p:sp>
          <p:nvSpPr>
            <p:cNvPr id="53" name="SMARTInkShape-480"/>
            <p:cNvSpPr/>
            <p:nvPr>
              <p:custDataLst>
                <p:tags r:id="rId150"/>
              </p:custDataLst>
            </p:nvPr>
          </p:nvSpPr>
          <p:spPr>
            <a:xfrm>
              <a:off x="2032000" y="2969858"/>
              <a:ext cx="134866" cy="423000"/>
            </a:xfrm>
            <a:custGeom>
              <a:avLst/>
              <a:gdLst/>
              <a:ahLst/>
              <a:cxnLst/>
              <a:rect l="0" t="0" r="0" b="0"/>
              <a:pathLst>
                <a:path w="134866" h="423000">
                  <a:moveTo>
                    <a:pt x="0" y="109892"/>
                  </a:moveTo>
                  <a:lnTo>
                    <a:pt x="0" y="109892"/>
                  </a:lnTo>
                  <a:lnTo>
                    <a:pt x="3371" y="147141"/>
                  </a:lnTo>
                  <a:lnTo>
                    <a:pt x="6467" y="191412"/>
                  </a:lnTo>
                  <a:lnTo>
                    <a:pt x="11260" y="232142"/>
                  </a:lnTo>
                  <a:lnTo>
                    <a:pt x="12273" y="275466"/>
                  </a:lnTo>
                  <a:lnTo>
                    <a:pt x="12573" y="317701"/>
                  </a:lnTo>
                  <a:lnTo>
                    <a:pt x="12675" y="359785"/>
                  </a:lnTo>
                  <a:lnTo>
                    <a:pt x="19604" y="405153"/>
                  </a:lnTo>
                  <a:lnTo>
                    <a:pt x="24255" y="422999"/>
                  </a:lnTo>
                  <a:lnTo>
                    <a:pt x="18342" y="385369"/>
                  </a:lnTo>
                  <a:lnTo>
                    <a:pt x="13814" y="344459"/>
                  </a:lnTo>
                  <a:lnTo>
                    <a:pt x="13030" y="300984"/>
                  </a:lnTo>
                  <a:lnTo>
                    <a:pt x="14728" y="267964"/>
                  </a:lnTo>
                  <a:lnTo>
                    <a:pt x="17769" y="223286"/>
                  </a:lnTo>
                  <a:lnTo>
                    <a:pt x="18671" y="183942"/>
                  </a:lnTo>
                  <a:lnTo>
                    <a:pt x="20819" y="141005"/>
                  </a:lnTo>
                  <a:lnTo>
                    <a:pt x="24043" y="97003"/>
                  </a:lnTo>
                  <a:lnTo>
                    <a:pt x="28503" y="51372"/>
                  </a:lnTo>
                  <a:lnTo>
                    <a:pt x="37530" y="25447"/>
                  </a:lnTo>
                  <a:lnTo>
                    <a:pt x="52512" y="3262"/>
                  </a:lnTo>
                  <a:lnTo>
                    <a:pt x="59703" y="0"/>
                  </a:lnTo>
                  <a:lnTo>
                    <a:pt x="77099" y="138"/>
                  </a:lnTo>
                  <a:lnTo>
                    <a:pt x="84561" y="3561"/>
                  </a:lnTo>
                  <a:lnTo>
                    <a:pt x="108556" y="29335"/>
                  </a:lnTo>
                  <a:lnTo>
                    <a:pt x="126728" y="54860"/>
                  </a:lnTo>
                  <a:lnTo>
                    <a:pt x="134759" y="79162"/>
                  </a:lnTo>
                  <a:lnTo>
                    <a:pt x="134865" y="115447"/>
                  </a:lnTo>
                  <a:lnTo>
                    <a:pt x="127057" y="147364"/>
                  </a:lnTo>
                  <a:lnTo>
                    <a:pt x="109064" y="178066"/>
                  </a:lnTo>
                  <a:lnTo>
                    <a:pt x="85859" y="199393"/>
                  </a:lnTo>
                  <a:lnTo>
                    <a:pt x="67558" y="206115"/>
                  </a:lnTo>
                  <a:lnTo>
                    <a:pt x="37177" y="210429"/>
                  </a:lnTo>
                  <a:lnTo>
                    <a:pt x="33957" y="209373"/>
                  </a:lnTo>
                  <a:lnTo>
                    <a:pt x="31750" y="198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81"/>
            <p:cNvSpPr/>
            <p:nvPr>
              <p:custDataLst>
                <p:tags r:id="rId151"/>
              </p:custDataLst>
            </p:nvPr>
          </p:nvSpPr>
          <p:spPr>
            <a:xfrm>
              <a:off x="2172844" y="3136900"/>
              <a:ext cx="144907" cy="198551"/>
            </a:xfrm>
            <a:custGeom>
              <a:avLst/>
              <a:gdLst/>
              <a:ahLst/>
              <a:cxnLst/>
              <a:rect l="0" t="0" r="0" b="0"/>
              <a:pathLst>
                <a:path w="144907" h="198551">
                  <a:moveTo>
                    <a:pt x="11556" y="88900"/>
                  </a:moveTo>
                  <a:lnTo>
                    <a:pt x="11556" y="88900"/>
                  </a:lnTo>
                  <a:lnTo>
                    <a:pt x="6486" y="83125"/>
                  </a:lnTo>
                  <a:lnTo>
                    <a:pt x="1430" y="73705"/>
                  </a:lnTo>
                  <a:lnTo>
                    <a:pt x="0" y="68506"/>
                  </a:lnTo>
                  <a:lnTo>
                    <a:pt x="1030" y="66131"/>
                  </a:lnTo>
                  <a:lnTo>
                    <a:pt x="5937" y="61612"/>
                  </a:lnTo>
                  <a:lnTo>
                    <a:pt x="9221" y="61536"/>
                  </a:lnTo>
                  <a:lnTo>
                    <a:pt x="16633" y="65214"/>
                  </a:lnTo>
                  <a:lnTo>
                    <a:pt x="45981" y="89212"/>
                  </a:lnTo>
                  <a:lnTo>
                    <a:pt x="72177" y="129436"/>
                  </a:lnTo>
                  <a:lnTo>
                    <a:pt x="78671" y="161353"/>
                  </a:lnTo>
                  <a:lnTo>
                    <a:pt x="77224" y="187508"/>
                  </a:lnTo>
                  <a:lnTo>
                    <a:pt x="75091" y="192739"/>
                  </a:lnTo>
                  <a:lnTo>
                    <a:pt x="72257" y="196226"/>
                  </a:lnTo>
                  <a:lnTo>
                    <a:pt x="68957" y="198550"/>
                  </a:lnTo>
                  <a:lnTo>
                    <a:pt x="66757" y="197278"/>
                  </a:lnTo>
                  <a:lnTo>
                    <a:pt x="64312" y="188339"/>
                  </a:lnTo>
                  <a:lnTo>
                    <a:pt x="64495" y="142769"/>
                  </a:lnTo>
                  <a:lnTo>
                    <a:pt x="71245" y="108086"/>
                  </a:lnTo>
                  <a:lnTo>
                    <a:pt x="95276" y="64284"/>
                  </a:lnTo>
                  <a:lnTo>
                    <a:pt x="127690" y="18585"/>
                  </a:lnTo>
                  <a:lnTo>
                    <a:pt x="144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82"/>
            <p:cNvSpPr/>
            <p:nvPr>
              <p:custDataLst>
                <p:tags r:id="rId152"/>
              </p:custDataLst>
            </p:nvPr>
          </p:nvSpPr>
          <p:spPr>
            <a:xfrm>
              <a:off x="3197919" y="3282950"/>
              <a:ext cx="180282" cy="36956"/>
            </a:xfrm>
            <a:custGeom>
              <a:avLst/>
              <a:gdLst/>
              <a:ahLst/>
              <a:cxnLst/>
              <a:rect l="0" t="0" r="0" b="0"/>
              <a:pathLst>
                <a:path w="180282" h="36956">
                  <a:moveTo>
                    <a:pt x="15181" y="25400"/>
                  </a:moveTo>
                  <a:lnTo>
                    <a:pt x="15181" y="25400"/>
                  </a:lnTo>
                  <a:lnTo>
                    <a:pt x="8439" y="25400"/>
                  </a:lnTo>
                  <a:lnTo>
                    <a:pt x="3248" y="27282"/>
                  </a:lnTo>
                  <a:lnTo>
                    <a:pt x="876" y="28771"/>
                  </a:lnTo>
                  <a:lnTo>
                    <a:pt x="0" y="30469"/>
                  </a:lnTo>
                  <a:lnTo>
                    <a:pt x="121" y="32307"/>
                  </a:lnTo>
                  <a:lnTo>
                    <a:pt x="908" y="34238"/>
                  </a:lnTo>
                  <a:lnTo>
                    <a:pt x="2843" y="35525"/>
                  </a:lnTo>
                  <a:lnTo>
                    <a:pt x="8757" y="36955"/>
                  </a:lnTo>
                  <a:lnTo>
                    <a:pt x="52635" y="29161"/>
                  </a:lnTo>
                  <a:lnTo>
                    <a:pt x="93071" y="20164"/>
                  </a:lnTo>
                  <a:lnTo>
                    <a:pt x="1802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83"/>
            <p:cNvSpPr/>
            <p:nvPr>
              <p:custDataLst>
                <p:tags r:id="rId153"/>
              </p:custDataLst>
            </p:nvPr>
          </p:nvSpPr>
          <p:spPr>
            <a:xfrm>
              <a:off x="3194933" y="3206750"/>
              <a:ext cx="145168" cy="12701"/>
            </a:xfrm>
            <a:custGeom>
              <a:avLst/>
              <a:gdLst/>
              <a:ahLst/>
              <a:cxnLst/>
              <a:rect l="0" t="0" r="0" b="0"/>
              <a:pathLst>
                <a:path w="1451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7233"/>
                  </a:lnTo>
                  <a:lnTo>
                    <a:pt x="46094" y="604"/>
                  </a:lnTo>
                  <a:lnTo>
                    <a:pt x="88402" y="79"/>
                  </a:lnTo>
                  <a:lnTo>
                    <a:pt x="145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84"/>
            <p:cNvSpPr/>
            <p:nvPr>
              <p:custDataLst>
                <p:tags r:id="rId154"/>
              </p:custDataLst>
            </p:nvPr>
          </p:nvSpPr>
          <p:spPr>
            <a:xfrm>
              <a:off x="2794000" y="3058880"/>
              <a:ext cx="206859" cy="294822"/>
            </a:xfrm>
            <a:custGeom>
              <a:avLst/>
              <a:gdLst/>
              <a:ahLst/>
              <a:cxnLst/>
              <a:rect l="0" t="0" r="0" b="0"/>
              <a:pathLst>
                <a:path w="206859" h="294822">
                  <a:moveTo>
                    <a:pt x="203200" y="8170"/>
                  </a:moveTo>
                  <a:lnTo>
                    <a:pt x="203200" y="8170"/>
                  </a:lnTo>
                  <a:lnTo>
                    <a:pt x="206571" y="8170"/>
                  </a:lnTo>
                  <a:lnTo>
                    <a:pt x="206858" y="6758"/>
                  </a:lnTo>
                  <a:lnTo>
                    <a:pt x="205296" y="1428"/>
                  </a:lnTo>
                  <a:lnTo>
                    <a:pt x="203892" y="147"/>
                  </a:lnTo>
                  <a:lnTo>
                    <a:pt x="202250" y="0"/>
                  </a:lnTo>
                  <a:lnTo>
                    <a:pt x="191175" y="4831"/>
                  </a:lnTo>
                  <a:lnTo>
                    <a:pt x="164353" y="49175"/>
                  </a:lnTo>
                  <a:lnTo>
                    <a:pt x="143947" y="85231"/>
                  </a:lnTo>
                  <a:lnTo>
                    <a:pt x="118510" y="128598"/>
                  </a:lnTo>
                  <a:lnTo>
                    <a:pt x="85394" y="175186"/>
                  </a:lnTo>
                  <a:lnTo>
                    <a:pt x="60893" y="213976"/>
                  </a:lnTo>
                  <a:lnTo>
                    <a:pt x="27896" y="257861"/>
                  </a:lnTo>
                  <a:lnTo>
                    <a:pt x="4257" y="294821"/>
                  </a:lnTo>
                  <a:lnTo>
                    <a:pt x="2838" y="294521"/>
                  </a:lnTo>
                  <a:lnTo>
                    <a:pt x="0" y="281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85"/>
            <p:cNvSpPr/>
            <p:nvPr>
              <p:custDataLst>
                <p:tags r:id="rId155"/>
              </p:custDataLst>
            </p:nvPr>
          </p:nvSpPr>
          <p:spPr>
            <a:xfrm>
              <a:off x="2768600" y="3079827"/>
              <a:ext cx="176125" cy="274497"/>
            </a:xfrm>
            <a:custGeom>
              <a:avLst/>
              <a:gdLst/>
              <a:ahLst/>
              <a:cxnLst/>
              <a:rect l="0" t="0" r="0" b="0"/>
              <a:pathLst>
                <a:path w="176125" h="274497">
                  <a:moveTo>
                    <a:pt x="0" y="6273"/>
                  </a:moveTo>
                  <a:lnTo>
                    <a:pt x="0" y="6273"/>
                  </a:lnTo>
                  <a:lnTo>
                    <a:pt x="0" y="184"/>
                  </a:lnTo>
                  <a:lnTo>
                    <a:pt x="3371" y="0"/>
                  </a:lnTo>
                  <a:lnTo>
                    <a:pt x="15580" y="13430"/>
                  </a:lnTo>
                  <a:lnTo>
                    <a:pt x="43566" y="53268"/>
                  </a:lnTo>
                  <a:lnTo>
                    <a:pt x="77939" y="91588"/>
                  </a:lnTo>
                  <a:lnTo>
                    <a:pt x="110182" y="137061"/>
                  </a:lnTo>
                  <a:lnTo>
                    <a:pt x="137449" y="174656"/>
                  </a:lnTo>
                  <a:lnTo>
                    <a:pt x="162408" y="219818"/>
                  </a:lnTo>
                  <a:lnTo>
                    <a:pt x="174028" y="250766"/>
                  </a:lnTo>
                  <a:lnTo>
                    <a:pt x="176124" y="262162"/>
                  </a:lnTo>
                  <a:lnTo>
                    <a:pt x="175173" y="270050"/>
                  </a:lnTo>
                  <a:lnTo>
                    <a:pt x="173105" y="274496"/>
                  </a:lnTo>
                  <a:lnTo>
                    <a:pt x="171450" y="260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86"/>
            <p:cNvSpPr/>
            <p:nvPr>
              <p:custDataLst>
                <p:tags r:id="rId156"/>
              </p:custDataLst>
            </p:nvPr>
          </p:nvSpPr>
          <p:spPr>
            <a:xfrm>
              <a:off x="2491897" y="2994304"/>
              <a:ext cx="130654" cy="392461"/>
            </a:xfrm>
            <a:custGeom>
              <a:avLst/>
              <a:gdLst/>
              <a:ahLst/>
              <a:cxnLst/>
              <a:rect l="0" t="0" r="0" b="0"/>
              <a:pathLst>
                <a:path w="130654" h="392461">
                  <a:moveTo>
                    <a:pt x="117953" y="15596"/>
                  </a:moveTo>
                  <a:lnTo>
                    <a:pt x="117953" y="15596"/>
                  </a:lnTo>
                  <a:lnTo>
                    <a:pt x="117953" y="12225"/>
                  </a:lnTo>
                  <a:lnTo>
                    <a:pt x="116071" y="8689"/>
                  </a:lnTo>
                  <a:lnTo>
                    <a:pt x="112178" y="4765"/>
                  </a:lnTo>
                  <a:lnTo>
                    <a:pt x="105744" y="669"/>
                  </a:lnTo>
                  <a:lnTo>
                    <a:pt x="102052" y="0"/>
                  </a:lnTo>
                  <a:lnTo>
                    <a:pt x="94188" y="1139"/>
                  </a:lnTo>
                  <a:lnTo>
                    <a:pt x="85198" y="5746"/>
                  </a:lnTo>
                  <a:lnTo>
                    <a:pt x="57178" y="35454"/>
                  </a:lnTo>
                  <a:lnTo>
                    <a:pt x="36098" y="74003"/>
                  </a:lnTo>
                  <a:lnTo>
                    <a:pt x="19914" y="117784"/>
                  </a:lnTo>
                  <a:lnTo>
                    <a:pt x="6589" y="163702"/>
                  </a:lnTo>
                  <a:lnTo>
                    <a:pt x="54" y="207411"/>
                  </a:lnTo>
                  <a:lnTo>
                    <a:pt x="0" y="248348"/>
                  </a:lnTo>
                  <a:lnTo>
                    <a:pt x="8215" y="292464"/>
                  </a:lnTo>
                  <a:lnTo>
                    <a:pt x="23212" y="335183"/>
                  </a:lnTo>
                  <a:lnTo>
                    <a:pt x="37435" y="360604"/>
                  </a:lnTo>
                  <a:lnTo>
                    <a:pt x="65168" y="382639"/>
                  </a:lnTo>
                  <a:lnTo>
                    <a:pt x="93454" y="392460"/>
                  </a:lnTo>
                  <a:lnTo>
                    <a:pt x="130653" y="390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91"/>
          <p:cNvGrpSpPr/>
          <p:nvPr/>
        </p:nvGrpSpPr>
        <p:grpSpPr>
          <a:xfrm>
            <a:off x="3676935" y="3017133"/>
            <a:ext cx="609316" cy="494418"/>
            <a:chOff x="3676935" y="3017133"/>
            <a:chExt cx="609316" cy="494418"/>
          </a:xfrm>
        </p:grpSpPr>
        <p:sp>
          <p:nvSpPr>
            <p:cNvPr id="61" name="SMARTInkShape-487"/>
            <p:cNvSpPr/>
            <p:nvPr>
              <p:custDataLst>
                <p:tags r:id="rId147"/>
              </p:custDataLst>
            </p:nvPr>
          </p:nvSpPr>
          <p:spPr>
            <a:xfrm>
              <a:off x="4222750" y="34671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46188" y="1590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88"/>
            <p:cNvSpPr/>
            <p:nvPr>
              <p:custDataLst>
                <p:tags r:id="rId148"/>
              </p:custDataLst>
            </p:nvPr>
          </p:nvSpPr>
          <p:spPr>
            <a:xfrm>
              <a:off x="4070350" y="3017133"/>
              <a:ext cx="74654" cy="399436"/>
            </a:xfrm>
            <a:custGeom>
              <a:avLst/>
              <a:gdLst/>
              <a:ahLst/>
              <a:cxnLst/>
              <a:rect l="0" t="0" r="0" b="0"/>
              <a:pathLst>
                <a:path w="74654" h="399436">
                  <a:moveTo>
                    <a:pt x="19050" y="5467"/>
                  </a:moveTo>
                  <a:lnTo>
                    <a:pt x="19050" y="5467"/>
                  </a:lnTo>
                  <a:lnTo>
                    <a:pt x="15679" y="5467"/>
                  </a:lnTo>
                  <a:lnTo>
                    <a:pt x="12143" y="3586"/>
                  </a:lnTo>
                  <a:lnTo>
                    <a:pt x="7494" y="0"/>
                  </a:lnTo>
                  <a:lnTo>
                    <a:pt x="12351" y="7183"/>
                  </a:lnTo>
                  <a:lnTo>
                    <a:pt x="30145" y="52791"/>
                  </a:lnTo>
                  <a:lnTo>
                    <a:pt x="45856" y="92239"/>
                  </a:lnTo>
                  <a:lnTo>
                    <a:pt x="60694" y="137430"/>
                  </a:lnTo>
                  <a:lnTo>
                    <a:pt x="70979" y="181758"/>
                  </a:lnTo>
                  <a:lnTo>
                    <a:pt x="74653" y="227819"/>
                  </a:lnTo>
                  <a:lnTo>
                    <a:pt x="74013" y="273860"/>
                  </a:lnTo>
                  <a:lnTo>
                    <a:pt x="67320" y="310769"/>
                  </a:lnTo>
                  <a:lnTo>
                    <a:pt x="56400" y="340990"/>
                  </a:lnTo>
                  <a:lnTo>
                    <a:pt x="30815" y="385313"/>
                  </a:lnTo>
                  <a:lnTo>
                    <a:pt x="18634" y="396067"/>
                  </a:lnTo>
                  <a:lnTo>
                    <a:pt x="13834" y="398511"/>
                  </a:lnTo>
                  <a:lnTo>
                    <a:pt x="9928" y="399435"/>
                  </a:lnTo>
                  <a:lnTo>
                    <a:pt x="6619" y="399346"/>
                  </a:lnTo>
                  <a:lnTo>
                    <a:pt x="4413" y="398581"/>
                  </a:lnTo>
                  <a:lnTo>
                    <a:pt x="0" y="392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89"/>
            <p:cNvSpPr/>
            <p:nvPr>
              <p:custDataLst>
                <p:tags r:id="rId149"/>
              </p:custDataLst>
            </p:nvPr>
          </p:nvSpPr>
          <p:spPr>
            <a:xfrm>
              <a:off x="3676935" y="3139574"/>
              <a:ext cx="298166" cy="210324"/>
            </a:xfrm>
            <a:custGeom>
              <a:avLst/>
              <a:gdLst/>
              <a:ahLst/>
              <a:cxnLst/>
              <a:rect l="0" t="0" r="0" b="0"/>
              <a:pathLst>
                <a:path w="298166" h="210324">
                  <a:moveTo>
                    <a:pt x="18765" y="29076"/>
                  </a:moveTo>
                  <a:lnTo>
                    <a:pt x="18765" y="29076"/>
                  </a:lnTo>
                  <a:lnTo>
                    <a:pt x="12676" y="16899"/>
                  </a:lnTo>
                  <a:lnTo>
                    <a:pt x="9121" y="19902"/>
                  </a:lnTo>
                  <a:lnTo>
                    <a:pt x="7423" y="25234"/>
                  </a:lnTo>
                  <a:lnTo>
                    <a:pt x="1158" y="64043"/>
                  </a:lnTo>
                  <a:lnTo>
                    <a:pt x="0" y="110537"/>
                  </a:lnTo>
                  <a:lnTo>
                    <a:pt x="3170" y="152774"/>
                  </a:lnTo>
                  <a:lnTo>
                    <a:pt x="7565" y="196537"/>
                  </a:lnTo>
                  <a:lnTo>
                    <a:pt x="9182" y="202100"/>
                  </a:lnTo>
                  <a:lnTo>
                    <a:pt x="12376" y="205809"/>
                  </a:lnTo>
                  <a:lnTo>
                    <a:pt x="21570" y="209930"/>
                  </a:lnTo>
                  <a:lnTo>
                    <a:pt x="25574" y="210323"/>
                  </a:lnTo>
                  <a:lnTo>
                    <a:pt x="31904" y="208878"/>
                  </a:lnTo>
                  <a:lnTo>
                    <a:pt x="73603" y="164898"/>
                  </a:lnTo>
                  <a:lnTo>
                    <a:pt x="78415" y="158115"/>
                  </a:lnTo>
                  <a:lnTo>
                    <a:pt x="80554" y="154160"/>
                  </a:lnTo>
                  <a:lnTo>
                    <a:pt x="81124" y="154093"/>
                  </a:lnTo>
                  <a:lnTo>
                    <a:pt x="100543" y="185895"/>
                  </a:lnTo>
                  <a:lnTo>
                    <a:pt x="110144" y="190496"/>
                  </a:lnTo>
                  <a:lnTo>
                    <a:pt x="130183" y="193449"/>
                  </a:lnTo>
                  <a:lnTo>
                    <a:pt x="150164" y="187218"/>
                  </a:lnTo>
                  <a:lnTo>
                    <a:pt x="195511" y="149998"/>
                  </a:lnTo>
                  <a:lnTo>
                    <a:pt x="221269" y="107960"/>
                  </a:lnTo>
                  <a:lnTo>
                    <a:pt x="229416" y="91652"/>
                  </a:lnTo>
                  <a:lnTo>
                    <a:pt x="239348" y="44581"/>
                  </a:lnTo>
                  <a:lnTo>
                    <a:pt x="240521" y="23557"/>
                  </a:lnTo>
                  <a:lnTo>
                    <a:pt x="237032" y="12277"/>
                  </a:lnTo>
                  <a:lnTo>
                    <a:pt x="231484" y="3971"/>
                  </a:lnTo>
                  <a:lnTo>
                    <a:pt x="226666" y="279"/>
                  </a:lnTo>
                  <a:lnTo>
                    <a:pt x="223688" y="0"/>
                  </a:lnTo>
                  <a:lnTo>
                    <a:pt x="216616" y="1572"/>
                  </a:lnTo>
                  <a:lnTo>
                    <a:pt x="213460" y="4390"/>
                  </a:lnTo>
                  <a:lnTo>
                    <a:pt x="201072" y="26635"/>
                  </a:lnTo>
                  <a:lnTo>
                    <a:pt x="200449" y="37163"/>
                  </a:lnTo>
                  <a:lnTo>
                    <a:pt x="202524" y="47487"/>
                  </a:lnTo>
                  <a:lnTo>
                    <a:pt x="205799" y="54427"/>
                  </a:lnTo>
                  <a:lnTo>
                    <a:pt x="213369" y="59863"/>
                  </a:lnTo>
                  <a:lnTo>
                    <a:pt x="218351" y="62301"/>
                  </a:lnTo>
                  <a:lnTo>
                    <a:pt x="231412" y="63128"/>
                  </a:lnTo>
                  <a:lnTo>
                    <a:pt x="245919" y="60438"/>
                  </a:lnTo>
                  <a:lnTo>
                    <a:pt x="298165" y="35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92"/>
          <p:cNvGrpSpPr/>
          <p:nvPr/>
        </p:nvGrpSpPr>
        <p:grpSpPr>
          <a:xfrm>
            <a:off x="4772544" y="3022600"/>
            <a:ext cx="409057" cy="323119"/>
            <a:chOff x="4772544" y="3022600"/>
            <a:chExt cx="409057" cy="323119"/>
          </a:xfrm>
        </p:grpSpPr>
        <p:sp>
          <p:nvSpPr>
            <p:cNvPr id="65" name="SMARTInkShape-490"/>
            <p:cNvSpPr/>
            <p:nvPr>
              <p:custDataLst>
                <p:tags r:id="rId145"/>
              </p:custDataLst>
            </p:nvPr>
          </p:nvSpPr>
          <p:spPr>
            <a:xfrm>
              <a:off x="4772544" y="3168650"/>
              <a:ext cx="409057" cy="113418"/>
            </a:xfrm>
            <a:custGeom>
              <a:avLst/>
              <a:gdLst/>
              <a:ahLst/>
              <a:cxnLst/>
              <a:rect l="0" t="0" r="0" b="0"/>
              <a:pathLst>
                <a:path w="409057" h="113418">
                  <a:moveTo>
                    <a:pt x="40756" y="107950"/>
                  </a:moveTo>
                  <a:lnTo>
                    <a:pt x="40756" y="107950"/>
                  </a:lnTo>
                  <a:lnTo>
                    <a:pt x="8773" y="113417"/>
                  </a:lnTo>
                  <a:lnTo>
                    <a:pt x="4618" y="113006"/>
                  </a:lnTo>
                  <a:lnTo>
                    <a:pt x="1847" y="112026"/>
                  </a:lnTo>
                  <a:lnTo>
                    <a:pt x="0" y="110667"/>
                  </a:lnTo>
                  <a:lnTo>
                    <a:pt x="1591" y="107645"/>
                  </a:lnTo>
                  <a:lnTo>
                    <a:pt x="16608" y="94689"/>
                  </a:lnTo>
                  <a:lnTo>
                    <a:pt x="52292" y="79512"/>
                  </a:lnTo>
                  <a:lnTo>
                    <a:pt x="95680" y="66363"/>
                  </a:lnTo>
                  <a:lnTo>
                    <a:pt x="137228" y="57999"/>
                  </a:lnTo>
                  <a:lnTo>
                    <a:pt x="180818" y="49170"/>
                  </a:lnTo>
                  <a:lnTo>
                    <a:pt x="226894" y="39499"/>
                  </a:lnTo>
                  <a:lnTo>
                    <a:pt x="274413" y="30283"/>
                  </a:lnTo>
                  <a:lnTo>
                    <a:pt x="321654" y="20497"/>
                  </a:lnTo>
                  <a:lnTo>
                    <a:pt x="367637" y="11247"/>
                  </a:lnTo>
                  <a:lnTo>
                    <a:pt x="409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91"/>
            <p:cNvSpPr/>
            <p:nvPr>
              <p:custDataLst>
                <p:tags r:id="rId146"/>
              </p:custDataLst>
            </p:nvPr>
          </p:nvSpPr>
          <p:spPr>
            <a:xfrm>
              <a:off x="4857750" y="3022600"/>
              <a:ext cx="228601" cy="323119"/>
            </a:xfrm>
            <a:custGeom>
              <a:avLst/>
              <a:gdLst/>
              <a:ahLst/>
              <a:cxnLst/>
              <a:rect l="0" t="0" r="0" b="0"/>
              <a:pathLst>
                <a:path w="228601" h="323119">
                  <a:moveTo>
                    <a:pt x="0" y="57150"/>
                  </a:moveTo>
                  <a:lnTo>
                    <a:pt x="0" y="57150"/>
                  </a:lnTo>
                  <a:lnTo>
                    <a:pt x="0" y="51683"/>
                  </a:lnTo>
                  <a:lnTo>
                    <a:pt x="1881" y="71639"/>
                  </a:lnTo>
                  <a:lnTo>
                    <a:pt x="15580" y="112458"/>
                  </a:lnTo>
                  <a:lnTo>
                    <a:pt x="29232" y="151854"/>
                  </a:lnTo>
                  <a:lnTo>
                    <a:pt x="37054" y="195070"/>
                  </a:lnTo>
                  <a:lnTo>
                    <a:pt x="42650" y="234109"/>
                  </a:lnTo>
                  <a:lnTo>
                    <a:pt x="50862" y="279939"/>
                  </a:lnTo>
                  <a:lnTo>
                    <a:pt x="59279" y="310002"/>
                  </a:lnTo>
                  <a:lnTo>
                    <a:pt x="65387" y="319577"/>
                  </a:lnTo>
                  <a:lnTo>
                    <a:pt x="68992" y="323118"/>
                  </a:lnTo>
                  <a:lnTo>
                    <a:pt x="73511" y="321245"/>
                  </a:lnTo>
                  <a:lnTo>
                    <a:pt x="84177" y="307876"/>
                  </a:lnTo>
                  <a:lnTo>
                    <a:pt x="90329" y="293467"/>
                  </a:lnTo>
                  <a:lnTo>
                    <a:pt x="105446" y="247569"/>
                  </a:lnTo>
                  <a:lnTo>
                    <a:pt x="121084" y="202235"/>
                  </a:lnTo>
                  <a:lnTo>
                    <a:pt x="134968" y="165206"/>
                  </a:lnTo>
                  <a:lnTo>
                    <a:pt x="154183" y="121089"/>
                  </a:lnTo>
                  <a:lnTo>
                    <a:pt x="171978" y="85267"/>
                  </a:lnTo>
                  <a:lnTo>
                    <a:pt x="190656" y="47136"/>
                  </a:lnTo>
                  <a:lnTo>
                    <a:pt x="217282" y="2506"/>
                  </a:lnTo>
                  <a:lnTo>
                    <a:pt x="219644" y="26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93"/>
          <p:cNvGrpSpPr/>
          <p:nvPr/>
        </p:nvGrpSpPr>
        <p:grpSpPr>
          <a:xfrm>
            <a:off x="5702428" y="3021077"/>
            <a:ext cx="1155573" cy="332953"/>
            <a:chOff x="5702428" y="3021077"/>
            <a:chExt cx="1155573" cy="332953"/>
          </a:xfrm>
        </p:grpSpPr>
        <p:sp>
          <p:nvSpPr>
            <p:cNvPr id="68" name="SMARTInkShape-492"/>
            <p:cNvSpPr/>
            <p:nvPr>
              <p:custDataLst>
                <p:tags r:id="rId141"/>
              </p:custDataLst>
            </p:nvPr>
          </p:nvSpPr>
          <p:spPr>
            <a:xfrm>
              <a:off x="6291030" y="3021077"/>
              <a:ext cx="566971" cy="331646"/>
            </a:xfrm>
            <a:custGeom>
              <a:avLst/>
              <a:gdLst/>
              <a:ahLst/>
              <a:cxnLst/>
              <a:rect l="0" t="0" r="0" b="0"/>
              <a:pathLst>
                <a:path w="566971" h="331646">
                  <a:moveTo>
                    <a:pt x="8170" y="325373"/>
                  </a:moveTo>
                  <a:lnTo>
                    <a:pt x="8170" y="325373"/>
                  </a:lnTo>
                  <a:lnTo>
                    <a:pt x="8169" y="328744"/>
                  </a:lnTo>
                  <a:lnTo>
                    <a:pt x="6759" y="329737"/>
                  </a:lnTo>
                  <a:lnTo>
                    <a:pt x="148" y="331135"/>
                  </a:lnTo>
                  <a:lnTo>
                    <a:pt x="0" y="331331"/>
                  </a:lnTo>
                  <a:lnTo>
                    <a:pt x="21687" y="331645"/>
                  </a:lnTo>
                  <a:lnTo>
                    <a:pt x="65324" y="326638"/>
                  </a:lnTo>
                  <a:lnTo>
                    <a:pt x="111330" y="313423"/>
                  </a:lnTo>
                  <a:lnTo>
                    <a:pt x="127008" y="305056"/>
                  </a:lnTo>
                  <a:lnTo>
                    <a:pt x="131543" y="300350"/>
                  </a:lnTo>
                  <a:lnTo>
                    <a:pt x="133557" y="295202"/>
                  </a:lnTo>
                  <a:lnTo>
                    <a:pt x="134453" y="288210"/>
                  </a:lnTo>
                  <a:lnTo>
                    <a:pt x="132970" y="282280"/>
                  </a:lnTo>
                  <a:lnTo>
                    <a:pt x="111037" y="237109"/>
                  </a:lnTo>
                  <a:lnTo>
                    <a:pt x="106805" y="221939"/>
                  </a:lnTo>
                  <a:lnTo>
                    <a:pt x="105970" y="179588"/>
                  </a:lnTo>
                  <a:lnTo>
                    <a:pt x="112391" y="133671"/>
                  </a:lnTo>
                  <a:lnTo>
                    <a:pt x="124418" y="88174"/>
                  </a:lnTo>
                  <a:lnTo>
                    <a:pt x="143015" y="42422"/>
                  </a:lnTo>
                  <a:lnTo>
                    <a:pt x="167247" y="15166"/>
                  </a:lnTo>
                  <a:lnTo>
                    <a:pt x="176708" y="8057"/>
                  </a:lnTo>
                  <a:lnTo>
                    <a:pt x="200081" y="88"/>
                  </a:lnTo>
                  <a:lnTo>
                    <a:pt x="225977" y="0"/>
                  </a:lnTo>
                  <a:lnTo>
                    <a:pt x="258266" y="7814"/>
                  </a:lnTo>
                  <a:lnTo>
                    <a:pt x="287903" y="25808"/>
                  </a:lnTo>
                  <a:lnTo>
                    <a:pt x="316014" y="55761"/>
                  </a:lnTo>
                  <a:lnTo>
                    <a:pt x="321378" y="67021"/>
                  </a:lnTo>
                  <a:lnTo>
                    <a:pt x="328480" y="108979"/>
                  </a:lnTo>
                  <a:lnTo>
                    <a:pt x="322671" y="150402"/>
                  </a:lnTo>
                  <a:lnTo>
                    <a:pt x="304108" y="196943"/>
                  </a:lnTo>
                  <a:lnTo>
                    <a:pt x="286655" y="238680"/>
                  </a:lnTo>
                  <a:lnTo>
                    <a:pt x="282830" y="257274"/>
                  </a:lnTo>
                  <a:lnTo>
                    <a:pt x="285698" y="267120"/>
                  </a:lnTo>
                  <a:lnTo>
                    <a:pt x="288438" y="271721"/>
                  </a:lnTo>
                  <a:lnTo>
                    <a:pt x="294499" y="274788"/>
                  </a:lnTo>
                  <a:lnTo>
                    <a:pt x="336524" y="279711"/>
                  </a:lnTo>
                  <a:lnTo>
                    <a:pt x="379686" y="280564"/>
                  </a:lnTo>
                  <a:lnTo>
                    <a:pt x="422578" y="278935"/>
                  </a:lnTo>
                  <a:lnTo>
                    <a:pt x="461393" y="275866"/>
                  </a:lnTo>
                  <a:lnTo>
                    <a:pt x="502292" y="274956"/>
                  </a:lnTo>
                  <a:lnTo>
                    <a:pt x="546536" y="274623"/>
                  </a:lnTo>
                  <a:lnTo>
                    <a:pt x="566970" y="274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93"/>
            <p:cNvSpPr/>
            <p:nvPr>
              <p:custDataLst>
                <p:tags r:id="rId142"/>
              </p:custDataLst>
            </p:nvPr>
          </p:nvSpPr>
          <p:spPr>
            <a:xfrm>
              <a:off x="6030273" y="3257550"/>
              <a:ext cx="122878" cy="25401"/>
            </a:xfrm>
            <a:custGeom>
              <a:avLst/>
              <a:gdLst/>
              <a:ahLst/>
              <a:cxnLst/>
              <a:rect l="0" t="0" r="0" b="0"/>
              <a:pathLst>
                <a:path w="122878" h="25401">
                  <a:moveTo>
                    <a:pt x="14927" y="25400"/>
                  </a:moveTo>
                  <a:lnTo>
                    <a:pt x="14927" y="25400"/>
                  </a:lnTo>
                  <a:lnTo>
                    <a:pt x="0" y="25400"/>
                  </a:lnTo>
                  <a:lnTo>
                    <a:pt x="17142" y="23518"/>
                  </a:lnTo>
                  <a:lnTo>
                    <a:pt x="54249" y="16562"/>
                  </a:lnTo>
                  <a:lnTo>
                    <a:pt x="1228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94"/>
            <p:cNvSpPr/>
            <p:nvPr>
              <p:custDataLst>
                <p:tags r:id="rId143"/>
              </p:custDataLst>
            </p:nvPr>
          </p:nvSpPr>
          <p:spPr>
            <a:xfrm>
              <a:off x="6041780" y="3158642"/>
              <a:ext cx="117721" cy="195388"/>
            </a:xfrm>
            <a:custGeom>
              <a:avLst/>
              <a:gdLst/>
              <a:ahLst/>
              <a:cxnLst/>
              <a:rect l="0" t="0" r="0" b="0"/>
              <a:pathLst>
                <a:path w="117721" h="195388">
                  <a:moveTo>
                    <a:pt x="98670" y="3658"/>
                  </a:moveTo>
                  <a:lnTo>
                    <a:pt x="98670" y="3658"/>
                  </a:lnTo>
                  <a:lnTo>
                    <a:pt x="102041" y="287"/>
                  </a:lnTo>
                  <a:lnTo>
                    <a:pt x="103034" y="0"/>
                  </a:lnTo>
                  <a:lnTo>
                    <a:pt x="103696" y="514"/>
                  </a:lnTo>
                  <a:lnTo>
                    <a:pt x="104758" y="3037"/>
                  </a:lnTo>
                  <a:lnTo>
                    <a:pt x="81931" y="5738"/>
                  </a:lnTo>
                  <a:lnTo>
                    <a:pt x="41816" y="32490"/>
                  </a:lnTo>
                  <a:lnTo>
                    <a:pt x="16551" y="63263"/>
                  </a:lnTo>
                  <a:lnTo>
                    <a:pt x="2382" y="105560"/>
                  </a:lnTo>
                  <a:lnTo>
                    <a:pt x="0" y="149349"/>
                  </a:lnTo>
                  <a:lnTo>
                    <a:pt x="3311" y="168598"/>
                  </a:lnTo>
                  <a:lnTo>
                    <a:pt x="9486" y="181858"/>
                  </a:lnTo>
                  <a:lnTo>
                    <a:pt x="22579" y="190573"/>
                  </a:lnTo>
                  <a:lnTo>
                    <a:pt x="39452" y="195387"/>
                  </a:lnTo>
                  <a:lnTo>
                    <a:pt x="73280" y="192728"/>
                  </a:lnTo>
                  <a:lnTo>
                    <a:pt x="89502" y="187878"/>
                  </a:lnTo>
                  <a:lnTo>
                    <a:pt x="11772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95"/>
            <p:cNvSpPr/>
            <p:nvPr>
              <p:custDataLst>
                <p:tags r:id="rId144"/>
              </p:custDataLst>
            </p:nvPr>
          </p:nvSpPr>
          <p:spPr>
            <a:xfrm>
              <a:off x="5702428" y="3147105"/>
              <a:ext cx="215773" cy="188339"/>
            </a:xfrm>
            <a:custGeom>
              <a:avLst/>
              <a:gdLst/>
              <a:ahLst/>
              <a:cxnLst/>
              <a:rect l="0" t="0" r="0" b="0"/>
              <a:pathLst>
                <a:path w="215773" h="188339">
                  <a:moveTo>
                    <a:pt x="6222" y="21545"/>
                  </a:moveTo>
                  <a:lnTo>
                    <a:pt x="6222" y="21545"/>
                  </a:lnTo>
                  <a:lnTo>
                    <a:pt x="755" y="21545"/>
                  </a:lnTo>
                  <a:lnTo>
                    <a:pt x="3704" y="38165"/>
                  </a:lnTo>
                  <a:lnTo>
                    <a:pt x="516" y="77260"/>
                  </a:lnTo>
                  <a:lnTo>
                    <a:pt x="0" y="123384"/>
                  </a:lnTo>
                  <a:lnTo>
                    <a:pt x="1321" y="159199"/>
                  </a:lnTo>
                  <a:lnTo>
                    <a:pt x="9316" y="182041"/>
                  </a:lnTo>
                  <a:lnTo>
                    <a:pt x="14182" y="188126"/>
                  </a:lnTo>
                  <a:lnTo>
                    <a:pt x="17173" y="188338"/>
                  </a:lnTo>
                  <a:lnTo>
                    <a:pt x="24260" y="184810"/>
                  </a:lnTo>
                  <a:lnTo>
                    <a:pt x="39553" y="171520"/>
                  </a:lnTo>
                  <a:lnTo>
                    <a:pt x="50749" y="154176"/>
                  </a:lnTo>
                  <a:lnTo>
                    <a:pt x="55164" y="142374"/>
                  </a:lnTo>
                  <a:lnTo>
                    <a:pt x="56488" y="140903"/>
                  </a:lnTo>
                  <a:lnTo>
                    <a:pt x="58077" y="140628"/>
                  </a:lnTo>
                  <a:lnTo>
                    <a:pt x="59842" y="141150"/>
                  </a:lnTo>
                  <a:lnTo>
                    <a:pt x="61019" y="142204"/>
                  </a:lnTo>
                  <a:lnTo>
                    <a:pt x="75489" y="165933"/>
                  </a:lnTo>
                  <a:lnTo>
                    <a:pt x="83103" y="170384"/>
                  </a:lnTo>
                  <a:lnTo>
                    <a:pt x="87109" y="171571"/>
                  </a:lnTo>
                  <a:lnTo>
                    <a:pt x="99086" y="169127"/>
                  </a:lnTo>
                  <a:lnTo>
                    <a:pt x="113817" y="161926"/>
                  </a:lnTo>
                  <a:lnTo>
                    <a:pt x="129771" y="149318"/>
                  </a:lnTo>
                  <a:lnTo>
                    <a:pt x="140625" y="134307"/>
                  </a:lnTo>
                  <a:lnTo>
                    <a:pt x="160084" y="94932"/>
                  </a:lnTo>
                  <a:lnTo>
                    <a:pt x="167993" y="65554"/>
                  </a:lnTo>
                  <a:lnTo>
                    <a:pt x="165594" y="26684"/>
                  </a:lnTo>
                  <a:lnTo>
                    <a:pt x="162191" y="11129"/>
                  </a:lnTo>
                  <a:lnTo>
                    <a:pt x="158884" y="6134"/>
                  </a:lnTo>
                  <a:lnTo>
                    <a:pt x="154564" y="2804"/>
                  </a:lnTo>
                  <a:lnTo>
                    <a:pt x="149567" y="584"/>
                  </a:lnTo>
                  <a:lnTo>
                    <a:pt x="140251" y="0"/>
                  </a:lnTo>
                  <a:lnTo>
                    <a:pt x="135791" y="832"/>
                  </a:lnTo>
                  <a:lnTo>
                    <a:pt x="127073" y="7400"/>
                  </a:lnTo>
                  <a:lnTo>
                    <a:pt x="122772" y="12115"/>
                  </a:lnTo>
                  <a:lnTo>
                    <a:pt x="117995" y="22998"/>
                  </a:lnTo>
                  <a:lnTo>
                    <a:pt x="116719" y="28863"/>
                  </a:lnTo>
                  <a:lnTo>
                    <a:pt x="117282" y="34185"/>
                  </a:lnTo>
                  <a:lnTo>
                    <a:pt x="121668" y="43861"/>
                  </a:lnTo>
                  <a:lnTo>
                    <a:pt x="130204" y="50983"/>
                  </a:lnTo>
                  <a:lnTo>
                    <a:pt x="141758" y="55795"/>
                  </a:lnTo>
                  <a:lnTo>
                    <a:pt x="180355" y="59138"/>
                  </a:lnTo>
                  <a:lnTo>
                    <a:pt x="215772" y="53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496"/>
          <p:cNvSpPr/>
          <p:nvPr>
            <p:custDataLst>
              <p:tags r:id="rId3"/>
            </p:custDataLst>
          </p:nvPr>
        </p:nvSpPr>
        <p:spPr>
          <a:xfrm>
            <a:off x="1835150" y="3689350"/>
            <a:ext cx="2246259" cy="139701"/>
          </a:xfrm>
          <a:custGeom>
            <a:avLst/>
            <a:gdLst/>
            <a:ahLst/>
            <a:cxnLst/>
            <a:rect l="0" t="0" r="0" b="0"/>
            <a:pathLst>
              <a:path w="2246259" h="139701">
                <a:moveTo>
                  <a:pt x="0" y="19050"/>
                </a:moveTo>
                <a:lnTo>
                  <a:pt x="0" y="19050"/>
                </a:lnTo>
                <a:lnTo>
                  <a:pt x="0" y="24517"/>
                </a:lnTo>
                <a:lnTo>
                  <a:pt x="36628" y="19855"/>
                </a:lnTo>
                <a:lnTo>
                  <a:pt x="66844" y="17526"/>
                </a:lnTo>
                <a:lnTo>
                  <a:pt x="100970" y="14845"/>
                </a:lnTo>
                <a:lnTo>
                  <a:pt x="144687" y="12630"/>
                </a:lnTo>
                <a:lnTo>
                  <a:pt x="190018" y="8524"/>
                </a:lnTo>
                <a:lnTo>
                  <a:pt x="224858" y="7317"/>
                </a:lnTo>
                <a:lnTo>
                  <a:pt x="259627" y="6779"/>
                </a:lnTo>
                <a:lnTo>
                  <a:pt x="294601" y="5835"/>
                </a:lnTo>
                <a:lnTo>
                  <a:pt x="331312" y="3064"/>
                </a:lnTo>
                <a:lnTo>
                  <a:pt x="370675" y="1362"/>
                </a:lnTo>
                <a:lnTo>
                  <a:pt x="411689" y="605"/>
                </a:lnTo>
                <a:lnTo>
                  <a:pt x="453436" y="269"/>
                </a:lnTo>
                <a:lnTo>
                  <a:pt x="497390" y="119"/>
                </a:lnTo>
                <a:lnTo>
                  <a:pt x="542795" y="53"/>
                </a:lnTo>
                <a:lnTo>
                  <a:pt x="588846" y="23"/>
                </a:lnTo>
                <a:lnTo>
                  <a:pt x="635184" y="10"/>
                </a:lnTo>
                <a:lnTo>
                  <a:pt x="682354" y="4"/>
                </a:lnTo>
                <a:lnTo>
                  <a:pt x="706786" y="3"/>
                </a:lnTo>
                <a:lnTo>
                  <a:pt x="731540" y="2"/>
                </a:lnTo>
                <a:lnTo>
                  <a:pt x="755805" y="1"/>
                </a:lnTo>
                <a:lnTo>
                  <a:pt x="779742" y="1"/>
                </a:lnTo>
                <a:lnTo>
                  <a:pt x="803461" y="0"/>
                </a:lnTo>
                <a:lnTo>
                  <a:pt x="828446" y="0"/>
                </a:lnTo>
                <a:lnTo>
                  <a:pt x="854275" y="0"/>
                </a:lnTo>
                <a:lnTo>
                  <a:pt x="880667" y="0"/>
                </a:lnTo>
                <a:lnTo>
                  <a:pt x="906728" y="0"/>
                </a:lnTo>
                <a:lnTo>
                  <a:pt x="932568" y="0"/>
                </a:lnTo>
                <a:lnTo>
                  <a:pt x="958262" y="0"/>
                </a:lnTo>
                <a:lnTo>
                  <a:pt x="984564" y="0"/>
                </a:lnTo>
                <a:lnTo>
                  <a:pt x="1011270" y="0"/>
                </a:lnTo>
                <a:lnTo>
                  <a:pt x="1038247" y="0"/>
                </a:lnTo>
                <a:lnTo>
                  <a:pt x="1064698" y="0"/>
                </a:lnTo>
                <a:lnTo>
                  <a:pt x="1090799" y="0"/>
                </a:lnTo>
                <a:lnTo>
                  <a:pt x="1116666" y="0"/>
                </a:lnTo>
                <a:lnTo>
                  <a:pt x="1143083" y="0"/>
                </a:lnTo>
                <a:lnTo>
                  <a:pt x="1169866" y="0"/>
                </a:lnTo>
                <a:lnTo>
                  <a:pt x="1196894" y="0"/>
                </a:lnTo>
                <a:lnTo>
                  <a:pt x="1224085" y="0"/>
                </a:lnTo>
                <a:lnTo>
                  <a:pt x="1251384" y="0"/>
                </a:lnTo>
                <a:lnTo>
                  <a:pt x="1278756" y="0"/>
                </a:lnTo>
                <a:lnTo>
                  <a:pt x="1305471" y="0"/>
                </a:lnTo>
                <a:lnTo>
                  <a:pt x="1331747" y="0"/>
                </a:lnTo>
                <a:lnTo>
                  <a:pt x="1357731" y="0"/>
                </a:lnTo>
                <a:lnTo>
                  <a:pt x="1384226" y="705"/>
                </a:lnTo>
                <a:lnTo>
                  <a:pt x="1411062" y="1882"/>
                </a:lnTo>
                <a:lnTo>
                  <a:pt x="1438125" y="3371"/>
                </a:lnTo>
                <a:lnTo>
                  <a:pt x="1465338" y="4364"/>
                </a:lnTo>
                <a:lnTo>
                  <a:pt x="1492653" y="5026"/>
                </a:lnTo>
                <a:lnTo>
                  <a:pt x="1520036" y="5467"/>
                </a:lnTo>
                <a:lnTo>
                  <a:pt x="1546757" y="5762"/>
                </a:lnTo>
                <a:lnTo>
                  <a:pt x="1573038" y="5958"/>
                </a:lnTo>
                <a:lnTo>
                  <a:pt x="1599025" y="6088"/>
                </a:lnTo>
                <a:lnTo>
                  <a:pt x="1624111" y="6881"/>
                </a:lnTo>
                <a:lnTo>
                  <a:pt x="1648596" y="8115"/>
                </a:lnTo>
                <a:lnTo>
                  <a:pt x="1672680" y="9643"/>
                </a:lnTo>
                <a:lnTo>
                  <a:pt x="1720138" y="11342"/>
                </a:lnTo>
                <a:lnTo>
                  <a:pt x="1766395" y="12802"/>
                </a:lnTo>
                <a:lnTo>
                  <a:pt x="1810472" y="15803"/>
                </a:lnTo>
                <a:lnTo>
                  <a:pt x="1853580" y="17606"/>
                </a:lnTo>
                <a:lnTo>
                  <a:pt x="1895552" y="19114"/>
                </a:lnTo>
                <a:lnTo>
                  <a:pt x="1935373" y="22136"/>
                </a:lnTo>
                <a:lnTo>
                  <a:pt x="1972356" y="23949"/>
                </a:lnTo>
                <a:lnTo>
                  <a:pt x="2006903" y="25460"/>
                </a:lnTo>
                <a:lnTo>
                  <a:pt x="2053413" y="29573"/>
                </a:lnTo>
                <a:lnTo>
                  <a:pt x="2094318" y="31810"/>
                </a:lnTo>
                <a:lnTo>
                  <a:pt x="2135367" y="36628"/>
                </a:lnTo>
                <a:lnTo>
                  <a:pt x="2181866" y="42525"/>
                </a:lnTo>
                <a:lnTo>
                  <a:pt x="2228211" y="52942"/>
                </a:lnTo>
                <a:lnTo>
                  <a:pt x="2245437" y="59274"/>
                </a:lnTo>
                <a:lnTo>
                  <a:pt x="2246258" y="61389"/>
                </a:lnTo>
                <a:lnTo>
                  <a:pt x="2244689" y="63503"/>
                </a:lnTo>
                <a:lnTo>
                  <a:pt x="2241526" y="65618"/>
                </a:lnTo>
                <a:lnTo>
                  <a:pt x="2193970" y="76200"/>
                </a:lnTo>
                <a:lnTo>
                  <a:pt x="2149135" y="80668"/>
                </a:lnTo>
                <a:lnTo>
                  <a:pt x="2107159" y="81993"/>
                </a:lnTo>
                <a:lnTo>
                  <a:pt x="2063441" y="82385"/>
                </a:lnTo>
                <a:lnTo>
                  <a:pt x="2032568" y="82476"/>
                </a:lnTo>
                <a:lnTo>
                  <a:pt x="1997680" y="82517"/>
                </a:lnTo>
                <a:lnTo>
                  <a:pt x="1959126" y="82535"/>
                </a:lnTo>
                <a:lnTo>
                  <a:pt x="1918472" y="82543"/>
                </a:lnTo>
                <a:lnTo>
                  <a:pt x="1876886" y="82547"/>
                </a:lnTo>
                <a:lnTo>
                  <a:pt x="1834884" y="82549"/>
                </a:lnTo>
                <a:lnTo>
                  <a:pt x="1791287" y="81844"/>
                </a:lnTo>
                <a:lnTo>
                  <a:pt x="1743689" y="79179"/>
                </a:lnTo>
                <a:lnTo>
                  <a:pt x="1719142" y="78186"/>
                </a:lnTo>
                <a:lnTo>
                  <a:pt x="1694312" y="77524"/>
                </a:lnTo>
                <a:lnTo>
                  <a:pt x="1669291" y="77083"/>
                </a:lnTo>
                <a:lnTo>
                  <a:pt x="1644144" y="76788"/>
                </a:lnTo>
                <a:lnTo>
                  <a:pt x="1618912" y="76592"/>
                </a:lnTo>
                <a:lnTo>
                  <a:pt x="1593625" y="76461"/>
                </a:lnTo>
                <a:lnTo>
                  <a:pt x="1566889" y="76374"/>
                </a:lnTo>
                <a:lnTo>
                  <a:pt x="1539187" y="76316"/>
                </a:lnTo>
                <a:lnTo>
                  <a:pt x="1510841" y="76277"/>
                </a:lnTo>
                <a:lnTo>
                  <a:pt x="1483478" y="76252"/>
                </a:lnTo>
                <a:lnTo>
                  <a:pt x="1456768" y="76234"/>
                </a:lnTo>
                <a:lnTo>
                  <a:pt x="1430495" y="76222"/>
                </a:lnTo>
                <a:lnTo>
                  <a:pt x="1403808" y="76920"/>
                </a:lnTo>
                <a:lnTo>
                  <a:pt x="1376844" y="78091"/>
                </a:lnTo>
                <a:lnTo>
                  <a:pt x="1349696" y="79577"/>
                </a:lnTo>
                <a:lnTo>
                  <a:pt x="1322425" y="80568"/>
                </a:lnTo>
                <a:lnTo>
                  <a:pt x="1295072" y="81229"/>
                </a:lnTo>
                <a:lnTo>
                  <a:pt x="1267665" y="81669"/>
                </a:lnTo>
                <a:lnTo>
                  <a:pt x="1239515" y="81963"/>
                </a:lnTo>
                <a:lnTo>
                  <a:pt x="1210871" y="82158"/>
                </a:lnTo>
                <a:lnTo>
                  <a:pt x="1181898" y="82289"/>
                </a:lnTo>
                <a:lnTo>
                  <a:pt x="1153410" y="83081"/>
                </a:lnTo>
                <a:lnTo>
                  <a:pt x="1125245" y="84315"/>
                </a:lnTo>
                <a:lnTo>
                  <a:pt x="1097297" y="85843"/>
                </a:lnTo>
                <a:lnTo>
                  <a:pt x="1069492" y="86862"/>
                </a:lnTo>
                <a:lnTo>
                  <a:pt x="1041784" y="87542"/>
                </a:lnTo>
                <a:lnTo>
                  <a:pt x="1014139" y="87995"/>
                </a:lnTo>
                <a:lnTo>
                  <a:pt x="985831" y="89002"/>
                </a:lnTo>
                <a:lnTo>
                  <a:pt x="957082" y="90379"/>
                </a:lnTo>
                <a:lnTo>
                  <a:pt x="928038" y="92003"/>
                </a:lnTo>
                <a:lnTo>
                  <a:pt x="900209" y="93790"/>
                </a:lnTo>
                <a:lnTo>
                  <a:pt x="873189" y="95688"/>
                </a:lnTo>
                <a:lnTo>
                  <a:pt x="846710" y="97658"/>
                </a:lnTo>
                <a:lnTo>
                  <a:pt x="820590" y="99678"/>
                </a:lnTo>
                <a:lnTo>
                  <a:pt x="794709" y="101730"/>
                </a:lnTo>
                <a:lnTo>
                  <a:pt x="768990" y="103803"/>
                </a:lnTo>
                <a:lnTo>
                  <a:pt x="743377" y="105891"/>
                </a:lnTo>
                <a:lnTo>
                  <a:pt x="717834" y="107988"/>
                </a:lnTo>
                <a:lnTo>
                  <a:pt x="692340" y="110092"/>
                </a:lnTo>
                <a:lnTo>
                  <a:pt x="666876" y="111495"/>
                </a:lnTo>
                <a:lnTo>
                  <a:pt x="641434" y="112430"/>
                </a:lnTo>
                <a:lnTo>
                  <a:pt x="616006" y="113053"/>
                </a:lnTo>
                <a:lnTo>
                  <a:pt x="591293" y="114174"/>
                </a:lnTo>
                <a:lnTo>
                  <a:pt x="567056" y="115627"/>
                </a:lnTo>
                <a:lnTo>
                  <a:pt x="543137" y="117301"/>
                </a:lnTo>
                <a:lnTo>
                  <a:pt x="495865" y="121043"/>
                </a:lnTo>
                <a:lnTo>
                  <a:pt x="449690" y="125058"/>
                </a:lnTo>
                <a:lnTo>
                  <a:pt x="405649" y="129194"/>
                </a:lnTo>
                <a:lnTo>
                  <a:pt x="364438" y="131503"/>
                </a:lnTo>
                <a:lnTo>
                  <a:pt x="324251" y="133235"/>
                </a:lnTo>
                <a:lnTo>
                  <a:pt x="282871" y="136356"/>
                </a:lnTo>
                <a:lnTo>
                  <a:pt x="242842" y="138214"/>
                </a:lnTo>
                <a:lnTo>
                  <a:pt x="204591" y="139040"/>
                </a:lnTo>
                <a:lnTo>
                  <a:pt x="168775" y="139406"/>
                </a:lnTo>
                <a:lnTo>
                  <a:pt x="135924" y="139569"/>
                </a:lnTo>
                <a:lnTo>
                  <a:pt x="44450" y="139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95"/>
          <p:cNvGrpSpPr/>
          <p:nvPr/>
        </p:nvGrpSpPr>
        <p:grpSpPr>
          <a:xfrm>
            <a:off x="7350960" y="180186"/>
            <a:ext cx="764341" cy="6169815"/>
            <a:chOff x="7350960" y="180186"/>
            <a:chExt cx="764341" cy="6169815"/>
          </a:xfrm>
        </p:grpSpPr>
        <p:sp>
          <p:nvSpPr>
            <p:cNvPr id="74" name="SMARTInkShape-497"/>
            <p:cNvSpPr/>
            <p:nvPr>
              <p:custDataLst>
                <p:tags r:id="rId134"/>
              </p:custDataLst>
            </p:nvPr>
          </p:nvSpPr>
          <p:spPr>
            <a:xfrm>
              <a:off x="8103743" y="539750"/>
              <a:ext cx="11558" cy="15182"/>
            </a:xfrm>
            <a:custGeom>
              <a:avLst/>
              <a:gdLst/>
              <a:ahLst/>
              <a:cxnLst/>
              <a:rect l="0" t="0" r="0" b="0"/>
              <a:pathLst>
                <a:path w="11558" h="15182">
                  <a:moveTo>
                    <a:pt x="11557" y="0"/>
                  </a:moveTo>
                  <a:lnTo>
                    <a:pt x="11557" y="0"/>
                  </a:lnTo>
                  <a:lnTo>
                    <a:pt x="2718" y="14306"/>
                  </a:lnTo>
                  <a:lnTo>
                    <a:pt x="1431" y="15181"/>
                  </a:lnTo>
                  <a:lnTo>
                    <a:pt x="573" y="15060"/>
                  </a:lnTo>
                  <a:lnTo>
                    <a:pt x="0" y="1427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98"/>
            <p:cNvSpPr/>
            <p:nvPr>
              <p:custDataLst>
                <p:tags r:id="rId135"/>
              </p:custDataLst>
            </p:nvPr>
          </p:nvSpPr>
          <p:spPr>
            <a:xfrm>
              <a:off x="8096250" y="398966"/>
              <a:ext cx="12701" cy="13785"/>
            </a:xfrm>
            <a:custGeom>
              <a:avLst/>
              <a:gdLst/>
              <a:ahLst/>
              <a:cxnLst/>
              <a:rect l="0" t="0" r="0" b="0"/>
              <a:pathLst>
                <a:path w="12701" h="13785">
                  <a:moveTo>
                    <a:pt x="0" y="13784"/>
                  </a:moveTo>
                  <a:lnTo>
                    <a:pt x="0" y="13784"/>
                  </a:lnTo>
                  <a:lnTo>
                    <a:pt x="5069" y="8009"/>
                  </a:lnTo>
                  <a:lnTo>
                    <a:pt x="10125" y="0"/>
                  </a:lnTo>
                  <a:lnTo>
                    <a:pt x="12700" y="7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99"/>
            <p:cNvSpPr/>
            <p:nvPr>
              <p:custDataLst>
                <p:tags r:id="rId136"/>
              </p:custDataLst>
            </p:nvPr>
          </p:nvSpPr>
          <p:spPr>
            <a:xfrm>
              <a:off x="7753513" y="584200"/>
              <a:ext cx="234788" cy="93690"/>
            </a:xfrm>
            <a:custGeom>
              <a:avLst/>
              <a:gdLst/>
              <a:ahLst/>
              <a:cxnLst/>
              <a:rect l="0" t="0" r="0" b="0"/>
              <a:pathLst>
                <a:path w="234788" h="93690">
                  <a:moveTo>
                    <a:pt x="88737" y="63500"/>
                  </a:moveTo>
                  <a:lnTo>
                    <a:pt x="88737" y="63500"/>
                  </a:lnTo>
                  <a:lnTo>
                    <a:pt x="44147" y="77315"/>
                  </a:lnTo>
                  <a:lnTo>
                    <a:pt x="81" y="93689"/>
                  </a:lnTo>
                  <a:lnTo>
                    <a:pt x="0" y="92798"/>
                  </a:lnTo>
                  <a:lnTo>
                    <a:pt x="5553" y="88046"/>
                  </a:lnTo>
                  <a:lnTo>
                    <a:pt x="48891" y="69838"/>
                  </a:lnTo>
                  <a:lnTo>
                    <a:pt x="95082" y="54221"/>
                  </a:lnTo>
                  <a:lnTo>
                    <a:pt x="133892" y="40995"/>
                  </a:lnTo>
                  <a:lnTo>
                    <a:pt x="168908" y="28845"/>
                  </a:lnTo>
                  <a:lnTo>
                    <a:pt x="234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500"/>
            <p:cNvSpPr/>
            <p:nvPr>
              <p:custDataLst>
                <p:tags r:id="rId137"/>
              </p:custDataLst>
            </p:nvPr>
          </p:nvSpPr>
          <p:spPr>
            <a:xfrm>
              <a:off x="7539015" y="609600"/>
              <a:ext cx="385786" cy="59378"/>
            </a:xfrm>
            <a:custGeom>
              <a:avLst/>
              <a:gdLst/>
              <a:ahLst/>
              <a:cxnLst/>
              <a:rect l="0" t="0" r="0" b="0"/>
              <a:pathLst>
                <a:path w="385786" h="59378">
                  <a:moveTo>
                    <a:pt x="42885" y="44450"/>
                  </a:moveTo>
                  <a:lnTo>
                    <a:pt x="42885" y="44450"/>
                  </a:lnTo>
                  <a:lnTo>
                    <a:pt x="23426" y="51358"/>
                  </a:lnTo>
                  <a:lnTo>
                    <a:pt x="3958" y="57315"/>
                  </a:lnTo>
                  <a:lnTo>
                    <a:pt x="0" y="59377"/>
                  </a:lnTo>
                  <a:lnTo>
                    <a:pt x="890" y="59340"/>
                  </a:lnTo>
                  <a:lnTo>
                    <a:pt x="43713" y="45461"/>
                  </a:lnTo>
                  <a:lnTo>
                    <a:pt x="74297" y="37609"/>
                  </a:lnTo>
                  <a:lnTo>
                    <a:pt x="121572" y="27136"/>
                  </a:lnTo>
                  <a:lnTo>
                    <a:pt x="162390" y="19564"/>
                  </a:lnTo>
                  <a:lnTo>
                    <a:pt x="201295" y="12852"/>
                  </a:lnTo>
                  <a:lnTo>
                    <a:pt x="239634" y="8277"/>
                  </a:lnTo>
                  <a:lnTo>
                    <a:pt x="287145" y="3360"/>
                  </a:lnTo>
                  <a:lnTo>
                    <a:pt x="329904" y="995"/>
                  </a:lnTo>
                  <a:lnTo>
                    <a:pt x="385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01"/>
            <p:cNvSpPr/>
            <p:nvPr>
              <p:custDataLst>
                <p:tags r:id="rId138"/>
              </p:custDataLst>
            </p:nvPr>
          </p:nvSpPr>
          <p:spPr>
            <a:xfrm>
              <a:off x="7775679" y="408690"/>
              <a:ext cx="212622" cy="101056"/>
            </a:xfrm>
            <a:custGeom>
              <a:avLst/>
              <a:gdLst/>
              <a:ahLst/>
              <a:cxnLst/>
              <a:rect l="0" t="0" r="0" b="0"/>
              <a:pathLst>
                <a:path w="212622" h="101056">
                  <a:moveTo>
                    <a:pt x="9421" y="29460"/>
                  </a:moveTo>
                  <a:lnTo>
                    <a:pt x="9421" y="29460"/>
                  </a:lnTo>
                  <a:lnTo>
                    <a:pt x="9420" y="26089"/>
                  </a:lnTo>
                  <a:lnTo>
                    <a:pt x="7539" y="22552"/>
                  </a:lnTo>
                  <a:lnTo>
                    <a:pt x="582" y="11162"/>
                  </a:lnTo>
                  <a:lnTo>
                    <a:pt x="0" y="8795"/>
                  </a:lnTo>
                  <a:lnTo>
                    <a:pt x="318" y="7217"/>
                  </a:lnTo>
                  <a:lnTo>
                    <a:pt x="1236" y="6164"/>
                  </a:lnTo>
                  <a:lnTo>
                    <a:pt x="7899" y="8758"/>
                  </a:lnTo>
                  <a:lnTo>
                    <a:pt x="17917" y="16026"/>
                  </a:lnTo>
                  <a:lnTo>
                    <a:pt x="34045" y="35279"/>
                  </a:lnTo>
                  <a:lnTo>
                    <a:pt x="41061" y="48274"/>
                  </a:lnTo>
                  <a:lnTo>
                    <a:pt x="42768" y="62987"/>
                  </a:lnTo>
                  <a:lnTo>
                    <a:pt x="39763" y="83373"/>
                  </a:lnTo>
                  <a:lnTo>
                    <a:pt x="34404" y="96470"/>
                  </a:lnTo>
                  <a:lnTo>
                    <a:pt x="32426" y="99533"/>
                  </a:lnTo>
                  <a:lnTo>
                    <a:pt x="30402" y="100870"/>
                  </a:lnTo>
                  <a:lnTo>
                    <a:pt x="28347" y="101055"/>
                  </a:lnTo>
                  <a:lnTo>
                    <a:pt x="26271" y="100474"/>
                  </a:lnTo>
                  <a:lnTo>
                    <a:pt x="24887" y="98675"/>
                  </a:lnTo>
                  <a:lnTo>
                    <a:pt x="23350" y="92913"/>
                  </a:lnTo>
                  <a:lnTo>
                    <a:pt x="29228" y="74994"/>
                  </a:lnTo>
                  <a:lnTo>
                    <a:pt x="54376" y="31923"/>
                  </a:lnTo>
                  <a:lnTo>
                    <a:pt x="66720" y="19371"/>
                  </a:lnTo>
                  <a:lnTo>
                    <a:pt x="87757" y="2862"/>
                  </a:lnTo>
                  <a:lnTo>
                    <a:pt x="96213" y="0"/>
                  </a:lnTo>
                  <a:lnTo>
                    <a:pt x="98326" y="1353"/>
                  </a:lnTo>
                  <a:lnTo>
                    <a:pt x="99029" y="4372"/>
                  </a:lnTo>
                  <a:lnTo>
                    <a:pt x="98794" y="8501"/>
                  </a:lnTo>
                  <a:lnTo>
                    <a:pt x="90392" y="31043"/>
                  </a:lnTo>
                  <a:lnTo>
                    <a:pt x="90798" y="45921"/>
                  </a:lnTo>
                  <a:lnTo>
                    <a:pt x="97094" y="58178"/>
                  </a:lnTo>
                  <a:lnTo>
                    <a:pt x="101736" y="63422"/>
                  </a:lnTo>
                  <a:lnTo>
                    <a:pt x="112539" y="69249"/>
                  </a:lnTo>
                  <a:lnTo>
                    <a:pt x="127218" y="71133"/>
                  </a:lnTo>
                  <a:lnTo>
                    <a:pt x="171239" y="70356"/>
                  </a:lnTo>
                  <a:lnTo>
                    <a:pt x="200997" y="73208"/>
                  </a:lnTo>
                  <a:lnTo>
                    <a:pt x="204871" y="74853"/>
                  </a:lnTo>
                  <a:lnTo>
                    <a:pt x="212621" y="86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502"/>
            <p:cNvSpPr/>
            <p:nvPr>
              <p:custDataLst>
                <p:tags r:id="rId139"/>
              </p:custDataLst>
            </p:nvPr>
          </p:nvSpPr>
          <p:spPr>
            <a:xfrm>
              <a:off x="7600030" y="279746"/>
              <a:ext cx="157018" cy="304568"/>
            </a:xfrm>
            <a:custGeom>
              <a:avLst/>
              <a:gdLst/>
              <a:ahLst/>
              <a:cxnLst/>
              <a:rect l="0" t="0" r="0" b="0"/>
              <a:pathLst>
                <a:path w="157018" h="304568">
                  <a:moveTo>
                    <a:pt x="32670" y="25054"/>
                  </a:moveTo>
                  <a:lnTo>
                    <a:pt x="32670" y="25054"/>
                  </a:lnTo>
                  <a:lnTo>
                    <a:pt x="29299" y="21683"/>
                  </a:lnTo>
                  <a:lnTo>
                    <a:pt x="25763" y="20028"/>
                  </a:lnTo>
                  <a:lnTo>
                    <a:pt x="23831" y="19587"/>
                  </a:lnTo>
                  <a:lnTo>
                    <a:pt x="22544" y="18587"/>
                  </a:lnTo>
                  <a:lnTo>
                    <a:pt x="21113" y="15595"/>
                  </a:lnTo>
                  <a:lnTo>
                    <a:pt x="20027" y="14514"/>
                  </a:lnTo>
                  <a:lnTo>
                    <a:pt x="16938" y="13314"/>
                  </a:lnTo>
                  <a:lnTo>
                    <a:pt x="8444" y="12438"/>
                  </a:lnTo>
                  <a:lnTo>
                    <a:pt x="35984" y="17829"/>
                  </a:lnTo>
                  <a:lnTo>
                    <a:pt x="81815" y="16707"/>
                  </a:lnTo>
                  <a:lnTo>
                    <a:pt x="127217" y="10855"/>
                  </a:lnTo>
                  <a:lnTo>
                    <a:pt x="156748" y="821"/>
                  </a:lnTo>
                  <a:lnTo>
                    <a:pt x="157017" y="432"/>
                  </a:lnTo>
                  <a:lnTo>
                    <a:pt x="156490" y="172"/>
                  </a:lnTo>
                  <a:lnTo>
                    <a:pt x="155434" y="0"/>
                  </a:lnTo>
                  <a:lnTo>
                    <a:pt x="129096" y="10567"/>
                  </a:lnTo>
                  <a:lnTo>
                    <a:pt x="105769" y="26406"/>
                  </a:lnTo>
                  <a:lnTo>
                    <a:pt x="71816" y="63273"/>
                  </a:lnTo>
                  <a:lnTo>
                    <a:pt x="62456" y="82239"/>
                  </a:lnTo>
                  <a:lnTo>
                    <a:pt x="60019" y="94920"/>
                  </a:lnTo>
                  <a:lnTo>
                    <a:pt x="67888" y="128330"/>
                  </a:lnTo>
                  <a:lnTo>
                    <a:pt x="72547" y="140569"/>
                  </a:lnTo>
                  <a:lnTo>
                    <a:pt x="73206" y="154476"/>
                  </a:lnTo>
                  <a:lnTo>
                    <a:pt x="70441" y="169358"/>
                  </a:lnTo>
                  <a:lnTo>
                    <a:pt x="59540" y="190342"/>
                  </a:lnTo>
                  <a:lnTo>
                    <a:pt x="21603" y="237629"/>
                  </a:lnTo>
                  <a:lnTo>
                    <a:pt x="2554" y="266892"/>
                  </a:lnTo>
                  <a:lnTo>
                    <a:pt x="0" y="279293"/>
                  </a:lnTo>
                  <a:lnTo>
                    <a:pt x="306" y="285563"/>
                  </a:lnTo>
                  <a:lnTo>
                    <a:pt x="2628" y="291155"/>
                  </a:lnTo>
                  <a:lnTo>
                    <a:pt x="10851" y="301130"/>
                  </a:lnTo>
                  <a:lnTo>
                    <a:pt x="16007" y="303649"/>
                  </a:lnTo>
                  <a:lnTo>
                    <a:pt x="27381" y="304567"/>
                  </a:lnTo>
                  <a:lnTo>
                    <a:pt x="72024" y="292535"/>
                  </a:lnTo>
                  <a:lnTo>
                    <a:pt x="127920" y="2727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503"/>
            <p:cNvSpPr/>
            <p:nvPr>
              <p:custDataLst>
                <p:tags r:id="rId140"/>
              </p:custDataLst>
            </p:nvPr>
          </p:nvSpPr>
          <p:spPr>
            <a:xfrm>
              <a:off x="7350960" y="180186"/>
              <a:ext cx="135677" cy="6169815"/>
            </a:xfrm>
            <a:custGeom>
              <a:avLst/>
              <a:gdLst/>
              <a:ahLst/>
              <a:cxnLst/>
              <a:rect l="0" t="0" r="0" b="0"/>
              <a:pathLst>
                <a:path w="135677" h="6169815">
                  <a:moveTo>
                    <a:pt x="59490" y="42064"/>
                  </a:moveTo>
                  <a:lnTo>
                    <a:pt x="59490" y="42064"/>
                  </a:lnTo>
                  <a:lnTo>
                    <a:pt x="14089" y="6122"/>
                  </a:lnTo>
                  <a:lnTo>
                    <a:pt x="5821" y="135"/>
                  </a:lnTo>
                  <a:lnTo>
                    <a:pt x="3955" y="0"/>
                  </a:lnTo>
                  <a:lnTo>
                    <a:pt x="0" y="1732"/>
                  </a:lnTo>
                  <a:lnTo>
                    <a:pt x="549" y="23529"/>
                  </a:lnTo>
                  <a:lnTo>
                    <a:pt x="5179" y="63540"/>
                  </a:lnTo>
                  <a:lnTo>
                    <a:pt x="10893" y="96764"/>
                  </a:lnTo>
                  <a:lnTo>
                    <a:pt x="17430" y="134109"/>
                  </a:lnTo>
                  <a:lnTo>
                    <a:pt x="22688" y="176576"/>
                  </a:lnTo>
                  <a:lnTo>
                    <a:pt x="27376" y="223203"/>
                  </a:lnTo>
                  <a:lnTo>
                    <a:pt x="29614" y="247490"/>
                  </a:lnTo>
                  <a:lnTo>
                    <a:pt x="31811" y="273559"/>
                  </a:lnTo>
                  <a:lnTo>
                    <a:pt x="33982" y="300816"/>
                  </a:lnTo>
                  <a:lnTo>
                    <a:pt x="36135" y="328865"/>
                  </a:lnTo>
                  <a:lnTo>
                    <a:pt x="38275" y="357443"/>
                  </a:lnTo>
                  <a:lnTo>
                    <a:pt x="40407" y="386372"/>
                  </a:lnTo>
                  <a:lnTo>
                    <a:pt x="42535" y="415536"/>
                  </a:lnTo>
                  <a:lnTo>
                    <a:pt x="44658" y="445562"/>
                  </a:lnTo>
                  <a:lnTo>
                    <a:pt x="46780" y="476163"/>
                  </a:lnTo>
                  <a:lnTo>
                    <a:pt x="48900" y="507146"/>
                  </a:lnTo>
                  <a:lnTo>
                    <a:pt x="51018" y="538386"/>
                  </a:lnTo>
                  <a:lnTo>
                    <a:pt x="53137" y="569795"/>
                  </a:lnTo>
                  <a:lnTo>
                    <a:pt x="55255" y="601318"/>
                  </a:lnTo>
                  <a:lnTo>
                    <a:pt x="56666" y="632917"/>
                  </a:lnTo>
                  <a:lnTo>
                    <a:pt x="57607" y="664566"/>
                  </a:lnTo>
                  <a:lnTo>
                    <a:pt x="58234" y="696248"/>
                  </a:lnTo>
                  <a:lnTo>
                    <a:pt x="59358" y="727954"/>
                  </a:lnTo>
                  <a:lnTo>
                    <a:pt x="60813" y="759674"/>
                  </a:lnTo>
                  <a:lnTo>
                    <a:pt x="62488" y="791404"/>
                  </a:lnTo>
                  <a:lnTo>
                    <a:pt x="63606" y="824552"/>
                  </a:lnTo>
                  <a:lnTo>
                    <a:pt x="64350" y="858645"/>
                  </a:lnTo>
                  <a:lnTo>
                    <a:pt x="64847" y="893368"/>
                  </a:lnTo>
                  <a:lnTo>
                    <a:pt x="65178" y="927805"/>
                  </a:lnTo>
                  <a:lnTo>
                    <a:pt x="65399" y="962053"/>
                  </a:lnTo>
                  <a:lnTo>
                    <a:pt x="65546" y="996173"/>
                  </a:lnTo>
                  <a:lnTo>
                    <a:pt x="66350" y="1031620"/>
                  </a:lnTo>
                  <a:lnTo>
                    <a:pt x="67590" y="1067951"/>
                  </a:lnTo>
                  <a:lnTo>
                    <a:pt x="69124" y="1104872"/>
                  </a:lnTo>
                  <a:lnTo>
                    <a:pt x="70851" y="1142186"/>
                  </a:lnTo>
                  <a:lnTo>
                    <a:pt x="72709" y="1179762"/>
                  </a:lnTo>
                  <a:lnTo>
                    <a:pt x="74652" y="1217513"/>
                  </a:lnTo>
                  <a:lnTo>
                    <a:pt x="75948" y="1256791"/>
                  </a:lnTo>
                  <a:lnTo>
                    <a:pt x="76812" y="1297087"/>
                  </a:lnTo>
                  <a:lnTo>
                    <a:pt x="77387" y="1338063"/>
                  </a:lnTo>
                  <a:lnTo>
                    <a:pt x="77772" y="1378786"/>
                  </a:lnTo>
                  <a:lnTo>
                    <a:pt x="78028" y="1419339"/>
                  </a:lnTo>
                  <a:lnTo>
                    <a:pt x="78198" y="1459781"/>
                  </a:lnTo>
                  <a:lnTo>
                    <a:pt x="79017" y="1501559"/>
                  </a:lnTo>
                  <a:lnTo>
                    <a:pt x="80269" y="1544227"/>
                  </a:lnTo>
                  <a:lnTo>
                    <a:pt x="81810" y="1587489"/>
                  </a:lnTo>
                  <a:lnTo>
                    <a:pt x="83542" y="1632559"/>
                  </a:lnTo>
                  <a:lnTo>
                    <a:pt x="85402" y="1678833"/>
                  </a:lnTo>
                  <a:lnTo>
                    <a:pt x="87348" y="1725910"/>
                  </a:lnTo>
                  <a:lnTo>
                    <a:pt x="88646" y="1772111"/>
                  </a:lnTo>
                  <a:lnTo>
                    <a:pt x="89510" y="1817729"/>
                  </a:lnTo>
                  <a:lnTo>
                    <a:pt x="90086" y="1862957"/>
                  </a:lnTo>
                  <a:lnTo>
                    <a:pt x="91176" y="1908632"/>
                  </a:lnTo>
                  <a:lnTo>
                    <a:pt x="92609" y="1954603"/>
                  </a:lnTo>
                  <a:lnTo>
                    <a:pt x="94268" y="2000774"/>
                  </a:lnTo>
                  <a:lnTo>
                    <a:pt x="96081" y="2047781"/>
                  </a:lnTo>
                  <a:lnTo>
                    <a:pt x="97995" y="2095348"/>
                  </a:lnTo>
                  <a:lnTo>
                    <a:pt x="99976" y="2143287"/>
                  </a:lnTo>
                  <a:lnTo>
                    <a:pt x="101298" y="2192179"/>
                  </a:lnTo>
                  <a:lnTo>
                    <a:pt x="102178" y="2241707"/>
                  </a:lnTo>
                  <a:lnTo>
                    <a:pt x="102766" y="2291660"/>
                  </a:lnTo>
                  <a:lnTo>
                    <a:pt x="103157" y="2341189"/>
                  </a:lnTo>
                  <a:lnTo>
                    <a:pt x="103418" y="2390436"/>
                  </a:lnTo>
                  <a:lnTo>
                    <a:pt x="103592" y="2439495"/>
                  </a:lnTo>
                  <a:lnTo>
                    <a:pt x="103708" y="2488430"/>
                  </a:lnTo>
                  <a:lnTo>
                    <a:pt x="103785" y="2537280"/>
                  </a:lnTo>
                  <a:lnTo>
                    <a:pt x="103836" y="2586074"/>
                  </a:lnTo>
                  <a:lnTo>
                    <a:pt x="104576" y="2635538"/>
                  </a:lnTo>
                  <a:lnTo>
                    <a:pt x="105776" y="2685447"/>
                  </a:lnTo>
                  <a:lnTo>
                    <a:pt x="107280" y="2735652"/>
                  </a:lnTo>
                  <a:lnTo>
                    <a:pt x="108283" y="2785350"/>
                  </a:lnTo>
                  <a:lnTo>
                    <a:pt x="108952" y="2834711"/>
                  </a:lnTo>
                  <a:lnTo>
                    <a:pt x="109399" y="2883845"/>
                  </a:lnTo>
                  <a:lnTo>
                    <a:pt x="109695" y="2934240"/>
                  </a:lnTo>
                  <a:lnTo>
                    <a:pt x="109894" y="2985476"/>
                  </a:lnTo>
                  <a:lnTo>
                    <a:pt x="110025" y="3037272"/>
                  </a:lnTo>
                  <a:lnTo>
                    <a:pt x="110819" y="3090147"/>
                  </a:lnTo>
                  <a:lnTo>
                    <a:pt x="112053" y="3143741"/>
                  </a:lnTo>
                  <a:lnTo>
                    <a:pt x="113582" y="3197816"/>
                  </a:lnTo>
                  <a:lnTo>
                    <a:pt x="115307" y="3251504"/>
                  </a:lnTo>
                  <a:lnTo>
                    <a:pt x="117162" y="3304935"/>
                  </a:lnTo>
                  <a:lnTo>
                    <a:pt x="119105" y="3358195"/>
                  </a:lnTo>
                  <a:lnTo>
                    <a:pt x="120400" y="3412046"/>
                  </a:lnTo>
                  <a:lnTo>
                    <a:pt x="121263" y="3466290"/>
                  </a:lnTo>
                  <a:lnTo>
                    <a:pt x="121839" y="3520798"/>
                  </a:lnTo>
                  <a:lnTo>
                    <a:pt x="122223" y="3575481"/>
                  </a:lnTo>
                  <a:lnTo>
                    <a:pt x="122478" y="3630281"/>
                  </a:lnTo>
                  <a:lnTo>
                    <a:pt x="122649" y="3685159"/>
                  </a:lnTo>
                  <a:lnTo>
                    <a:pt x="124174" y="3740088"/>
                  </a:lnTo>
                  <a:lnTo>
                    <a:pt x="126601" y="3795052"/>
                  </a:lnTo>
                  <a:lnTo>
                    <a:pt x="129630" y="3850040"/>
                  </a:lnTo>
                  <a:lnTo>
                    <a:pt x="131651" y="3904337"/>
                  </a:lnTo>
                  <a:lnTo>
                    <a:pt x="132997" y="3958173"/>
                  </a:lnTo>
                  <a:lnTo>
                    <a:pt x="133894" y="4011703"/>
                  </a:lnTo>
                  <a:lnTo>
                    <a:pt x="134492" y="4065029"/>
                  </a:lnTo>
                  <a:lnTo>
                    <a:pt x="134892" y="4118218"/>
                  </a:lnTo>
                  <a:lnTo>
                    <a:pt x="135157" y="4171317"/>
                  </a:lnTo>
                  <a:lnTo>
                    <a:pt x="135335" y="4225766"/>
                  </a:lnTo>
                  <a:lnTo>
                    <a:pt x="135454" y="4281115"/>
                  </a:lnTo>
                  <a:lnTo>
                    <a:pt x="135533" y="4337065"/>
                  </a:lnTo>
                  <a:lnTo>
                    <a:pt x="135585" y="4391298"/>
                  </a:lnTo>
                  <a:lnTo>
                    <a:pt x="135620" y="4444386"/>
                  </a:lnTo>
                  <a:lnTo>
                    <a:pt x="135643" y="4496712"/>
                  </a:lnTo>
                  <a:lnTo>
                    <a:pt x="135658" y="4549235"/>
                  </a:lnTo>
                  <a:lnTo>
                    <a:pt x="135669" y="4601889"/>
                  </a:lnTo>
                  <a:lnTo>
                    <a:pt x="135676" y="4654631"/>
                  </a:lnTo>
                  <a:lnTo>
                    <a:pt x="134975" y="4706725"/>
                  </a:lnTo>
                  <a:lnTo>
                    <a:pt x="133802" y="4758388"/>
                  </a:lnTo>
                  <a:lnTo>
                    <a:pt x="132315" y="4809763"/>
                  </a:lnTo>
                  <a:lnTo>
                    <a:pt x="131323" y="4860241"/>
                  </a:lnTo>
                  <a:lnTo>
                    <a:pt x="130662" y="4910121"/>
                  </a:lnTo>
                  <a:lnTo>
                    <a:pt x="130221" y="4959602"/>
                  </a:lnTo>
                  <a:lnTo>
                    <a:pt x="129222" y="5008111"/>
                  </a:lnTo>
                  <a:lnTo>
                    <a:pt x="127851" y="5055973"/>
                  </a:lnTo>
                  <a:lnTo>
                    <a:pt x="126230" y="5103404"/>
                  </a:lnTo>
                  <a:lnTo>
                    <a:pt x="124444" y="5150546"/>
                  </a:lnTo>
                  <a:lnTo>
                    <a:pt x="122549" y="5197497"/>
                  </a:lnTo>
                  <a:lnTo>
                    <a:pt x="120579" y="5244319"/>
                  </a:lnTo>
                  <a:lnTo>
                    <a:pt x="118561" y="5289645"/>
                  </a:lnTo>
                  <a:lnTo>
                    <a:pt x="116510" y="5333974"/>
                  </a:lnTo>
                  <a:lnTo>
                    <a:pt x="114436" y="5377638"/>
                  </a:lnTo>
                  <a:lnTo>
                    <a:pt x="112349" y="5418741"/>
                  </a:lnTo>
                  <a:lnTo>
                    <a:pt x="110251" y="5458137"/>
                  </a:lnTo>
                  <a:lnTo>
                    <a:pt x="108147" y="5496397"/>
                  </a:lnTo>
                  <a:lnTo>
                    <a:pt x="106039" y="5535307"/>
                  </a:lnTo>
                  <a:lnTo>
                    <a:pt x="103928" y="5574655"/>
                  </a:lnTo>
                  <a:lnTo>
                    <a:pt x="101815" y="5614291"/>
                  </a:lnTo>
                  <a:lnTo>
                    <a:pt x="99701" y="5651299"/>
                  </a:lnTo>
                  <a:lnTo>
                    <a:pt x="97586" y="5686554"/>
                  </a:lnTo>
                  <a:lnTo>
                    <a:pt x="95470" y="5720640"/>
                  </a:lnTo>
                  <a:lnTo>
                    <a:pt x="93355" y="5752537"/>
                  </a:lnTo>
                  <a:lnTo>
                    <a:pt x="91239" y="5782973"/>
                  </a:lnTo>
                  <a:lnTo>
                    <a:pt x="89122" y="5812437"/>
                  </a:lnTo>
                  <a:lnTo>
                    <a:pt x="87712" y="5841956"/>
                  </a:lnTo>
                  <a:lnTo>
                    <a:pt x="86771" y="5871515"/>
                  </a:lnTo>
                  <a:lnTo>
                    <a:pt x="86144" y="5901098"/>
                  </a:lnTo>
                  <a:lnTo>
                    <a:pt x="85020" y="5928581"/>
                  </a:lnTo>
                  <a:lnTo>
                    <a:pt x="83565" y="5954664"/>
                  </a:lnTo>
                  <a:lnTo>
                    <a:pt x="80773" y="6002225"/>
                  </a:lnTo>
                  <a:lnTo>
                    <a:pt x="79533" y="6042179"/>
                  </a:lnTo>
                  <a:lnTo>
                    <a:pt x="77099" y="6076869"/>
                  </a:lnTo>
                  <a:lnTo>
                    <a:pt x="73666" y="6109455"/>
                  </a:lnTo>
                  <a:lnTo>
                    <a:pt x="68472" y="6153184"/>
                  </a:lnTo>
                  <a:lnTo>
                    <a:pt x="65840" y="6169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96"/>
          <p:cNvGrpSpPr/>
          <p:nvPr/>
        </p:nvGrpSpPr>
        <p:grpSpPr>
          <a:xfrm>
            <a:off x="8398227" y="370490"/>
            <a:ext cx="656874" cy="334361"/>
            <a:chOff x="8398227" y="370490"/>
            <a:chExt cx="656874" cy="334361"/>
          </a:xfrm>
        </p:grpSpPr>
        <p:sp>
          <p:nvSpPr>
            <p:cNvPr id="82" name="SMARTInkShape-504"/>
            <p:cNvSpPr/>
            <p:nvPr>
              <p:custDataLst>
                <p:tags r:id="rId130"/>
              </p:custDataLst>
            </p:nvPr>
          </p:nvSpPr>
          <p:spPr>
            <a:xfrm>
              <a:off x="8905349" y="571500"/>
              <a:ext cx="149752" cy="38792"/>
            </a:xfrm>
            <a:custGeom>
              <a:avLst/>
              <a:gdLst/>
              <a:ahLst/>
              <a:cxnLst/>
              <a:rect l="0" t="0" r="0" b="0"/>
              <a:pathLst>
                <a:path w="149752" h="38792">
                  <a:moveTo>
                    <a:pt x="16401" y="19050"/>
                  </a:moveTo>
                  <a:lnTo>
                    <a:pt x="16401" y="19050"/>
                  </a:lnTo>
                  <a:lnTo>
                    <a:pt x="6288" y="25792"/>
                  </a:lnTo>
                  <a:lnTo>
                    <a:pt x="3310" y="29189"/>
                  </a:lnTo>
                  <a:lnTo>
                    <a:pt x="0" y="36727"/>
                  </a:lnTo>
                  <a:lnTo>
                    <a:pt x="1938" y="38596"/>
                  </a:lnTo>
                  <a:lnTo>
                    <a:pt x="11620" y="38791"/>
                  </a:lnTo>
                  <a:lnTo>
                    <a:pt x="47312" y="28803"/>
                  </a:lnTo>
                  <a:lnTo>
                    <a:pt x="94812" y="19304"/>
                  </a:lnTo>
                  <a:lnTo>
                    <a:pt x="149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505"/>
            <p:cNvSpPr/>
            <p:nvPr>
              <p:custDataLst>
                <p:tags r:id="rId131"/>
              </p:custDataLst>
            </p:nvPr>
          </p:nvSpPr>
          <p:spPr>
            <a:xfrm>
              <a:off x="8912912" y="488950"/>
              <a:ext cx="91389" cy="22709"/>
            </a:xfrm>
            <a:custGeom>
              <a:avLst/>
              <a:gdLst/>
              <a:ahLst/>
              <a:cxnLst/>
              <a:rect l="0" t="0" r="0" b="0"/>
              <a:pathLst>
                <a:path w="91389" h="22709">
                  <a:moveTo>
                    <a:pt x="8838" y="19050"/>
                  </a:moveTo>
                  <a:lnTo>
                    <a:pt x="8838" y="19050"/>
                  </a:lnTo>
                  <a:lnTo>
                    <a:pt x="5467" y="22421"/>
                  </a:lnTo>
                  <a:lnTo>
                    <a:pt x="3769" y="22708"/>
                  </a:lnTo>
                  <a:lnTo>
                    <a:pt x="1931" y="22195"/>
                  </a:lnTo>
                  <a:lnTo>
                    <a:pt x="0" y="21146"/>
                  </a:lnTo>
                  <a:lnTo>
                    <a:pt x="123" y="19036"/>
                  </a:lnTo>
                  <a:lnTo>
                    <a:pt x="4024" y="12929"/>
                  </a:lnTo>
                  <a:lnTo>
                    <a:pt x="17524" y="4928"/>
                  </a:lnTo>
                  <a:lnTo>
                    <a:pt x="91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06"/>
            <p:cNvSpPr/>
            <p:nvPr>
              <p:custDataLst>
                <p:tags r:id="rId132"/>
              </p:custDataLst>
            </p:nvPr>
          </p:nvSpPr>
          <p:spPr>
            <a:xfrm>
              <a:off x="8398227" y="370490"/>
              <a:ext cx="355732" cy="334361"/>
            </a:xfrm>
            <a:custGeom>
              <a:avLst/>
              <a:gdLst/>
              <a:ahLst/>
              <a:cxnLst/>
              <a:rect l="0" t="0" r="0" b="0"/>
              <a:pathLst>
                <a:path w="355732" h="334361">
                  <a:moveTo>
                    <a:pt x="352073" y="35910"/>
                  </a:moveTo>
                  <a:lnTo>
                    <a:pt x="352073" y="35910"/>
                  </a:lnTo>
                  <a:lnTo>
                    <a:pt x="355731" y="13384"/>
                  </a:lnTo>
                  <a:lnTo>
                    <a:pt x="354169" y="5202"/>
                  </a:lnTo>
                  <a:lnTo>
                    <a:pt x="350648" y="2738"/>
                  </a:lnTo>
                  <a:lnTo>
                    <a:pt x="339210" y="0"/>
                  </a:lnTo>
                  <a:lnTo>
                    <a:pt x="303419" y="15314"/>
                  </a:lnTo>
                  <a:lnTo>
                    <a:pt x="260331" y="43366"/>
                  </a:lnTo>
                  <a:lnTo>
                    <a:pt x="216698" y="81415"/>
                  </a:lnTo>
                  <a:lnTo>
                    <a:pt x="170894" y="122902"/>
                  </a:lnTo>
                  <a:lnTo>
                    <a:pt x="128580" y="164362"/>
                  </a:lnTo>
                  <a:lnTo>
                    <a:pt x="87021" y="209110"/>
                  </a:lnTo>
                  <a:lnTo>
                    <a:pt x="48813" y="249880"/>
                  </a:lnTo>
                  <a:lnTo>
                    <a:pt x="14334" y="293503"/>
                  </a:lnTo>
                  <a:lnTo>
                    <a:pt x="4411" y="311263"/>
                  </a:lnTo>
                  <a:lnTo>
                    <a:pt x="0" y="326211"/>
                  </a:lnTo>
                  <a:lnTo>
                    <a:pt x="236" y="330338"/>
                  </a:lnTo>
                  <a:lnTo>
                    <a:pt x="9173" y="33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507"/>
            <p:cNvSpPr/>
            <p:nvPr>
              <p:custDataLst>
                <p:tags r:id="rId133"/>
              </p:custDataLst>
            </p:nvPr>
          </p:nvSpPr>
          <p:spPr>
            <a:xfrm>
              <a:off x="8503872" y="384502"/>
              <a:ext cx="208329" cy="231449"/>
            </a:xfrm>
            <a:custGeom>
              <a:avLst/>
              <a:gdLst/>
              <a:ahLst/>
              <a:cxnLst/>
              <a:rect l="0" t="0" r="0" b="0"/>
              <a:pathLst>
                <a:path w="208329" h="231449">
                  <a:moveTo>
                    <a:pt x="17828" y="15548"/>
                  </a:moveTo>
                  <a:lnTo>
                    <a:pt x="17828" y="15548"/>
                  </a:lnTo>
                  <a:lnTo>
                    <a:pt x="14457" y="8806"/>
                  </a:lnTo>
                  <a:lnTo>
                    <a:pt x="12759" y="6820"/>
                  </a:lnTo>
                  <a:lnTo>
                    <a:pt x="2901" y="0"/>
                  </a:lnTo>
                  <a:lnTo>
                    <a:pt x="1527" y="244"/>
                  </a:lnTo>
                  <a:lnTo>
                    <a:pt x="610" y="1817"/>
                  </a:lnTo>
                  <a:lnTo>
                    <a:pt x="0" y="4278"/>
                  </a:lnTo>
                  <a:lnTo>
                    <a:pt x="22029" y="40748"/>
                  </a:lnTo>
                  <a:lnTo>
                    <a:pt x="56296" y="84498"/>
                  </a:lnTo>
                  <a:lnTo>
                    <a:pt x="95897" y="132107"/>
                  </a:lnTo>
                  <a:lnTo>
                    <a:pt x="130410" y="173939"/>
                  </a:lnTo>
                  <a:lnTo>
                    <a:pt x="172595" y="215356"/>
                  </a:lnTo>
                  <a:lnTo>
                    <a:pt x="189979" y="225582"/>
                  </a:lnTo>
                  <a:lnTo>
                    <a:pt x="208328" y="231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97"/>
          <p:cNvGrpSpPr/>
          <p:nvPr/>
        </p:nvGrpSpPr>
        <p:grpSpPr>
          <a:xfrm>
            <a:off x="9379030" y="292672"/>
            <a:ext cx="1407178" cy="381996"/>
            <a:chOff x="9379030" y="292672"/>
            <a:chExt cx="1407178" cy="381996"/>
          </a:xfrm>
        </p:grpSpPr>
        <p:sp>
          <p:nvSpPr>
            <p:cNvPr id="87" name="SMARTInkShape-508"/>
            <p:cNvSpPr/>
            <p:nvPr>
              <p:custDataLst>
                <p:tags r:id="rId122"/>
              </p:custDataLst>
            </p:nvPr>
          </p:nvSpPr>
          <p:spPr>
            <a:xfrm>
              <a:off x="10655300" y="292672"/>
              <a:ext cx="130908" cy="304229"/>
            </a:xfrm>
            <a:custGeom>
              <a:avLst/>
              <a:gdLst/>
              <a:ahLst/>
              <a:cxnLst/>
              <a:rect l="0" t="0" r="0" b="0"/>
              <a:pathLst>
                <a:path w="130908" h="304229">
                  <a:moveTo>
                    <a:pt x="50800" y="31178"/>
                  </a:moveTo>
                  <a:lnTo>
                    <a:pt x="50800" y="31178"/>
                  </a:lnTo>
                  <a:lnTo>
                    <a:pt x="74532" y="1357"/>
                  </a:lnTo>
                  <a:lnTo>
                    <a:pt x="77340" y="285"/>
                  </a:lnTo>
                  <a:lnTo>
                    <a:pt x="79076" y="0"/>
                  </a:lnTo>
                  <a:lnTo>
                    <a:pt x="91633" y="13081"/>
                  </a:lnTo>
                  <a:lnTo>
                    <a:pt x="112934" y="59150"/>
                  </a:lnTo>
                  <a:lnTo>
                    <a:pt x="125105" y="104456"/>
                  </a:lnTo>
                  <a:lnTo>
                    <a:pt x="130907" y="145710"/>
                  </a:lnTo>
                  <a:lnTo>
                    <a:pt x="125885" y="187018"/>
                  </a:lnTo>
                  <a:lnTo>
                    <a:pt x="115459" y="220424"/>
                  </a:lnTo>
                  <a:lnTo>
                    <a:pt x="96690" y="251567"/>
                  </a:lnTo>
                  <a:lnTo>
                    <a:pt x="50494" y="291710"/>
                  </a:lnTo>
                  <a:lnTo>
                    <a:pt x="37964" y="298664"/>
                  </a:lnTo>
                  <a:lnTo>
                    <a:pt x="0" y="304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09"/>
            <p:cNvSpPr/>
            <p:nvPr>
              <p:custDataLst>
                <p:tags r:id="rId123"/>
              </p:custDataLst>
            </p:nvPr>
          </p:nvSpPr>
          <p:spPr>
            <a:xfrm>
              <a:off x="10458728" y="318678"/>
              <a:ext cx="139252" cy="232716"/>
            </a:xfrm>
            <a:custGeom>
              <a:avLst/>
              <a:gdLst/>
              <a:ahLst/>
              <a:cxnLst/>
              <a:rect l="0" t="0" r="0" b="0"/>
              <a:pathLst>
                <a:path w="139252" h="232716">
                  <a:moveTo>
                    <a:pt x="107672" y="17872"/>
                  </a:moveTo>
                  <a:lnTo>
                    <a:pt x="107672" y="17872"/>
                  </a:lnTo>
                  <a:lnTo>
                    <a:pt x="139251" y="11545"/>
                  </a:lnTo>
                  <a:lnTo>
                    <a:pt x="124884" y="2799"/>
                  </a:lnTo>
                  <a:lnTo>
                    <a:pt x="109871" y="0"/>
                  </a:lnTo>
                  <a:lnTo>
                    <a:pt x="79910" y="936"/>
                  </a:lnTo>
                  <a:lnTo>
                    <a:pt x="41483" y="11800"/>
                  </a:lnTo>
                  <a:lnTo>
                    <a:pt x="26748" y="23875"/>
                  </a:lnTo>
                  <a:lnTo>
                    <a:pt x="13296" y="43169"/>
                  </a:lnTo>
                  <a:lnTo>
                    <a:pt x="7022" y="90086"/>
                  </a:lnTo>
                  <a:lnTo>
                    <a:pt x="0" y="134359"/>
                  </a:lnTo>
                  <a:lnTo>
                    <a:pt x="1318" y="135041"/>
                  </a:lnTo>
                  <a:lnTo>
                    <a:pt x="36324" y="132325"/>
                  </a:lnTo>
                  <a:lnTo>
                    <a:pt x="49855" y="136003"/>
                  </a:lnTo>
                  <a:lnTo>
                    <a:pt x="82183" y="154549"/>
                  </a:lnTo>
                  <a:lnTo>
                    <a:pt x="94932" y="165401"/>
                  </a:lnTo>
                  <a:lnTo>
                    <a:pt x="98474" y="171963"/>
                  </a:lnTo>
                  <a:lnTo>
                    <a:pt x="100526" y="186781"/>
                  </a:lnTo>
                  <a:lnTo>
                    <a:pt x="97207" y="199011"/>
                  </a:lnTo>
                  <a:lnTo>
                    <a:pt x="94345" y="204248"/>
                  </a:lnTo>
                  <a:lnTo>
                    <a:pt x="73462" y="221732"/>
                  </a:lnTo>
                  <a:lnTo>
                    <a:pt x="58601" y="228421"/>
                  </a:lnTo>
                  <a:lnTo>
                    <a:pt x="31813" y="232715"/>
                  </a:lnTo>
                  <a:lnTo>
                    <a:pt x="26761" y="231656"/>
                  </a:lnTo>
                  <a:lnTo>
                    <a:pt x="19265" y="226717"/>
                  </a:lnTo>
                  <a:lnTo>
                    <a:pt x="17689" y="222719"/>
                  </a:lnTo>
                  <a:lnTo>
                    <a:pt x="18772" y="20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10"/>
            <p:cNvSpPr/>
            <p:nvPr>
              <p:custDataLst>
                <p:tags r:id="rId124"/>
              </p:custDataLst>
            </p:nvPr>
          </p:nvSpPr>
          <p:spPr>
            <a:xfrm>
              <a:off x="10337800" y="5397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11"/>
            <p:cNvSpPr/>
            <p:nvPr>
              <p:custDataLst>
                <p:tags r:id="rId125"/>
              </p:custDataLst>
            </p:nvPr>
          </p:nvSpPr>
          <p:spPr>
            <a:xfrm>
              <a:off x="10250340" y="393322"/>
              <a:ext cx="17611" cy="146429"/>
            </a:xfrm>
            <a:custGeom>
              <a:avLst/>
              <a:gdLst/>
              <a:ahLst/>
              <a:cxnLst/>
              <a:rect l="0" t="0" r="0" b="0"/>
              <a:pathLst>
                <a:path w="17611" h="146429">
                  <a:moveTo>
                    <a:pt x="11260" y="13078"/>
                  </a:moveTo>
                  <a:lnTo>
                    <a:pt x="11260" y="13078"/>
                  </a:lnTo>
                  <a:lnTo>
                    <a:pt x="11260" y="869"/>
                  </a:lnTo>
                  <a:lnTo>
                    <a:pt x="10555" y="0"/>
                  </a:lnTo>
                  <a:lnTo>
                    <a:pt x="9379" y="831"/>
                  </a:lnTo>
                  <a:lnTo>
                    <a:pt x="7890" y="2797"/>
                  </a:lnTo>
                  <a:lnTo>
                    <a:pt x="6234" y="8744"/>
                  </a:lnTo>
                  <a:lnTo>
                    <a:pt x="0" y="49883"/>
                  </a:lnTo>
                  <a:lnTo>
                    <a:pt x="868" y="76900"/>
                  </a:lnTo>
                  <a:lnTo>
                    <a:pt x="17610" y="146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12"/>
            <p:cNvSpPr/>
            <p:nvPr>
              <p:custDataLst>
                <p:tags r:id="rId126"/>
              </p:custDataLst>
            </p:nvPr>
          </p:nvSpPr>
          <p:spPr>
            <a:xfrm>
              <a:off x="10046315" y="361022"/>
              <a:ext cx="100986" cy="236022"/>
            </a:xfrm>
            <a:custGeom>
              <a:avLst/>
              <a:gdLst/>
              <a:ahLst/>
              <a:cxnLst/>
              <a:rect l="0" t="0" r="0" b="0"/>
              <a:pathLst>
                <a:path w="100986" h="236022">
                  <a:moveTo>
                    <a:pt x="94635" y="39028"/>
                  </a:moveTo>
                  <a:lnTo>
                    <a:pt x="94635" y="39028"/>
                  </a:lnTo>
                  <a:lnTo>
                    <a:pt x="95340" y="28889"/>
                  </a:lnTo>
                  <a:lnTo>
                    <a:pt x="100103" y="9174"/>
                  </a:lnTo>
                  <a:lnTo>
                    <a:pt x="98711" y="2712"/>
                  </a:lnTo>
                  <a:lnTo>
                    <a:pt x="97353" y="0"/>
                  </a:lnTo>
                  <a:lnTo>
                    <a:pt x="93624" y="310"/>
                  </a:lnTo>
                  <a:lnTo>
                    <a:pt x="62891" y="18198"/>
                  </a:lnTo>
                  <a:lnTo>
                    <a:pt x="33122" y="60209"/>
                  </a:lnTo>
                  <a:lnTo>
                    <a:pt x="14085" y="99553"/>
                  </a:lnTo>
                  <a:lnTo>
                    <a:pt x="4054" y="131437"/>
                  </a:lnTo>
                  <a:lnTo>
                    <a:pt x="307" y="173777"/>
                  </a:lnTo>
                  <a:lnTo>
                    <a:pt x="0" y="181777"/>
                  </a:lnTo>
                  <a:lnTo>
                    <a:pt x="5302" y="198192"/>
                  </a:lnTo>
                  <a:lnTo>
                    <a:pt x="15420" y="213484"/>
                  </a:lnTo>
                  <a:lnTo>
                    <a:pt x="29324" y="224985"/>
                  </a:lnTo>
                  <a:lnTo>
                    <a:pt x="63131" y="236021"/>
                  </a:lnTo>
                  <a:lnTo>
                    <a:pt x="100985" y="235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13"/>
            <p:cNvSpPr/>
            <p:nvPr>
              <p:custDataLst>
                <p:tags r:id="rId127"/>
              </p:custDataLst>
            </p:nvPr>
          </p:nvSpPr>
          <p:spPr>
            <a:xfrm>
              <a:off x="9829800" y="373073"/>
              <a:ext cx="106137" cy="244041"/>
            </a:xfrm>
            <a:custGeom>
              <a:avLst/>
              <a:gdLst/>
              <a:ahLst/>
              <a:cxnLst/>
              <a:rect l="0" t="0" r="0" b="0"/>
              <a:pathLst>
                <a:path w="106137" h="244041">
                  <a:moveTo>
                    <a:pt x="12700" y="52377"/>
                  </a:moveTo>
                  <a:lnTo>
                    <a:pt x="12700" y="52377"/>
                  </a:lnTo>
                  <a:lnTo>
                    <a:pt x="21538" y="43539"/>
                  </a:lnTo>
                  <a:lnTo>
                    <a:pt x="23531" y="42957"/>
                  </a:lnTo>
                  <a:lnTo>
                    <a:pt x="25566" y="43275"/>
                  </a:lnTo>
                  <a:lnTo>
                    <a:pt x="27627" y="44192"/>
                  </a:lnTo>
                  <a:lnTo>
                    <a:pt x="27590" y="47626"/>
                  </a:lnTo>
                  <a:lnTo>
                    <a:pt x="15621" y="90655"/>
                  </a:lnTo>
                  <a:lnTo>
                    <a:pt x="13084" y="135003"/>
                  </a:lnTo>
                  <a:lnTo>
                    <a:pt x="17776" y="179884"/>
                  </a:lnTo>
                  <a:lnTo>
                    <a:pt x="18976" y="217115"/>
                  </a:lnTo>
                  <a:lnTo>
                    <a:pt x="18295" y="217941"/>
                  </a:lnTo>
                  <a:lnTo>
                    <a:pt x="17136" y="217081"/>
                  </a:lnTo>
                  <a:lnTo>
                    <a:pt x="15657" y="215096"/>
                  </a:lnTo>
                  <a:lnTo>
                    <a:pt x="13284" y="171355"/>
                  </a:lnTo>
                  <a:lnTo>
                    <a:pt x="12872" y="126122"/>
                  </a:lnTo>
                  <a:lnTo>
                    <a:pt x="13457" y="86692"/>
                  </a:lnTo>
                  <a:lnTo>
                    <a:pt x="18174" y="45198"/>
                  </a:lnTo>
                  <a:lnTo>
                    <a:pt x="25532" y="23360"/>
                  </a:lnTo>
                  <a:lnTo>
                    <a:pt x="43391" y="2387"/>
                  </a:lnTo>
                  <a:lnTo>
                    <a:pt x="50095" y="0"/>
                  </a:lnTo>
                  <a:lnTo>
                    <a:pt x="56680" y="526"/>
                  </a:lnTo>
                  <a:lnTo>
                    <a:pt x="68935" y="6754"/>
                  </a:lnTo>
                  <a:lnTo>
                    <a:pt x="79086" y="16578"/>
                  </a:lnTo>
                  <a:lnTo>
                    <a:pt x="92734" y="47493"/>
                  </a:lnTo>
                  <a:lnTo>
                    <a:pt x="102343" y="87932"/>
                  </a:lnTo>
                  <a:lnTo>
                    <a:pt x="106136" y="132046"/>
                  </a:lnTo>
                  <a:lnTo>
                    <a:pt x="98941" y="178181"/>
                  </a:lnTo>
                  <a:lnTo>
                    <a:pt x="88112" y="205128"/>
                  </a:lnTo>
                  <a:lnTo>
                    <a:pt x="77966" y="217633"/>
                  </a:lnTo>
                  <a:lnTo>
                    <a:pt x="53125" y="235162"/>
                  </a:lnTo>
                  <a:lnTo>
                    <a:pt x="28990" y="244040"/>
                  </a:lnTo>
                  <a:lnTo>
                    <a:pt x="0" y="23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14"/>
            <p:cNvSpPr/>
            <p:nvPr>
              <p:custDataLst>
                <p:tags r:id="rId128"/>
              </p:custDataLst>
            </p:nvPr>
          </p:nvSpPr>
          <p:spPr>
            <a:xfrm>
              <a:off x="9569450" y="412750"/>
              <a:ext cx="184151" cy="233571"/>
            </a:xfrm>
            <a:custGeom>
              <a:avLst/>
              <a:gdLst/>
              <a:ahLst/>
              <a:cxnLst/>
              <a:rect l="0" t="0" r="0" b="0"/>
              <a:pathLst>
                <a:path w="184151" h="233571">
                  <a:moveTo>
                    <a:pt x="0" y="101600"/>
                  </a:moveTo>
                  <a:lnTo>
                    <a:pt x="0" y="101600"/>
                  </a:lnTo>
                  <a:lnTo>
                    <a:pt x="3370" y="101600"/>
                  </a:lnTo>
                  <a:lnTo>
                    <a:pt x="4363" y="100189"/>
                  </a:lnTo>
                  <a:lnTo>
                    <a:pt x="5762" y="94283"/>
                  </a:lnTo>
                  <a:lnTo>
                    <a:pt x="6327" y="136585"/>
                  </a:lnTo>
                  <a:lnTo>
                    <a:pt x="6346" y="182646"/>
                  </a:lnTo>
                  <a:lnTo>
                    <a:pt x="2978" y="226590"/>
                  </a:lnTo>
                  <a:lnTo>
                    <a:pt x="2691" y="230788"/>
                  </a:lnTo>
                  <a:lnTo>
                    <a:pt x="3205" y="232881"/>
                  </a:lnTo>
                  <a:lnTo>
                    <a:pt x="4254" y="233570"/>
                  </a:lnTo>
                  <a:lnTo>
                    <a:pt x="9099" y="217686"/>
                  </a:lnTo>
                  <a:lnTo>
                    <a:pt x="11633" y="173782"/>
                  </a:lnTo>
                  <a:lnTo>
                    <a:pt x="15755" y="126202"/>
                  </a:lnTo>
                  <a:lnTo>
                    <a:pt x="21444" y="84195"/>
                  </a:lnTo>
                  <a:lnTo>
                    <a:pt x="25874" y="39187"/>
                  </a:lnTo>
                  <a:lnTo>
                    <a:pt x="27127" y="38119"/>
                  </a:lnTo>
                  <a:lnTo>
                    <a:pt x="28668" y="38113"/>
                  </a:lnTo>
                  <a:lnTo>
                    <a:pt x="37579" y="48217"/>
                  </a:lnTo>
                  <a:lnTo>
                    <a:pt x="54216" y="88629"/>
                  </a:lnTo>
                  <a:lnTo>
                    <a:pt x="78636" y="128245"/>
                  </a:lnTo>
                  <a:lnTo>
                    <a:pt x="102081" y="165424"/>
                  </a:lnTo>
                  <a:lnTo>
                    <a:pt x="108271" y="171666"/>
                  </a:lnTo>
                  <a:lnTo>
                    <a:pt x="122675" y="178602"/>
                  </a:lnTo>
                  <a:lnTo>
                    <a:pt x="130466" y="180451"/>
                  </a:lnTo>
                  <a:lnTo>
                    <a:pt x="137072" y="180273"/>
                  </a:lnTo>
                  <a:lnTo>
                    <a:pt x="148175" y="176312"/>
                  </a:lnTo>
                  <a:lnTo>
                    <a:pt x="157812" y="160440"/>
                  </a:lnTo>
                  <a:lnTo>
                    <a:pt x="171172" y="123738"/>
                  </a:lnTo>
                  <a:lnTo>
                    <a:pt x="180305" y="85346"/>
                  </a:lnTo>
                  <a:lnTo>
                    <a:pt x="183390" y="40769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515"/>
            <p:cNvSpPr/>
            <p:nvPr>
              <p:custDataLst>
                <p:tags r:id="rId129"/>
              </p:custDataLst>
            </p:nvPr>
          </p:nvSpPr>
          <p:spPr>
            <a:xfrm>
              <a:off x="9379030" y="403492"/>
              <a:ext cx="120571" cy="271176"/>
            </a:xfrm>
            <a:custGeom>
              <a:avLst/>
              <a:gdLst/>
              <a:ahLst/>
              <a:cxnLst/>
              <a:rect l="0" t="0" r="0" b="0"/>
              <a:pathLst>
                <a:path w="120571" h="271176">
                  <a:moveTo>
                    <a:pt x="38020" y="66408"/>
                  </a:moveTo>
                  <a:lnTo>
                    <a:pt x="38020" y="66408"/>
                  </a:lnTo>
                  <a:lnTo>
                    <a:pt x="34649" y="63037"/>
                  </a:lnTo>
                  <a:lnTo>
                    <a:pt x="32951" y="62750"/>
                  </a:lnTo>
                  <a:lnTo>
                    <a:pt x="31113" y="63263"/>
                  </a:lnTo>
                  <a:lnTo>
                    <a:pt x="29182" y="64312"/>
                  </a:lnTo>
                  <a:lnTo>
                    <a:pt x="19722" y="79271"/>
                  </a:lnTo>
                  <a:lnTo>
                    <a:pt x="9659" y="124818"/>
                  </a:lnTo>
                  <a:lnTo>
                    <a:pt x="7274" y="164070"/>
                  </a:lnTo>
                  <a:lnTo>
                    <a:pt x="4587" y="203370"/>
                  </a:lnTo>
                  <a:lnTo>
                    <a:pt x="535" y="249231"/>
                  </a:lnTo>
                  <a:lnTo>
                    <a:pt x="41" y="271175"/>
                  </a:lnTo>
                  <a:lnTo>
                    <a:pt x="0" y="270653"/>
                  </a:lnTo>
                  <a:lnTo>
                    <a:pt x="6838" y="224538"/>
                  </a:lnTo>
                  <a:lnTo>
                    <a:pt x="12788" y="184287"/>
                  </a:lnTo>
                  <a:lnTo>
                    <a:pt x="21120" y="139082"/>
                  </a:lnTo>
                  <a:lnTo>
                    <a:pt x="34630" y="91817"/>
                  </a:lnTo>
                  <a:lnTo>
                    <a:pt x="48322" y="47168"/>
                  </a:lnTo>
                  <a:lnTo>
                    <a:pt x="56751" y="24881"/>
                  </a:lnTo>
                  <a:lnTo>
                    <a:pt x="74928" y="3774"/>
                  </a:lnTo>
                  <a:lnTo>
                    <a:pt x="81675" y="663"/>
                  </a:lnTo>
                  <a:lnTo>
                    <a:pt x="88290" y="0"/>
                  </a:lnTo>
                  <a:lnTo>
                    <a:pt x="94817" y="970"/>
                  </a:lnTo>
                  <a:lnTo>
                    <a:pt x="99168" y="5849"/>
                  </a:lnTo>
                  <a:lnTo>
                    <a:pt x="104003" y="22560"/>
                  </a:lnTo>
                  <a:lnTo>
                    <a:pt x="102035" y="64959"/>
                  </a:lnTo>
                  <a:lnTo>
                    <a:pt x="89471" y="101477"/>
                  </a:lnTo>
                  <a:lnTo>
                    <a:pt x="67690" y="122660"/>
                  </a:lnTo>
                  <a:lnTo>
                    <a:pt x="26601" y="152669"/>
                  </a:lnTo>
                  <a:lnTo>
                    <a:pt x="24057" y="153549"/>
                  </a:lnTo>
                  <a:lnTo>
                    <a:pt x="22361" y="155546"/>
                  </a:lnTo>
                  <a:lnTo>
                    <a:pt x="20478" y="161529"/>
                  </a:lnTo>
                  <a:lnTo>
                    <a:pt x="25284" y="170773"/>
                  </a:lnTo>
                  <a:lnTo>
                    <a:pt x="64959" y="216813"/>
                  </a:lnTo>
                  <a:lnTo>
                    <a:pt x="79862" y="227564"/>
                  </a:lnTo>
                  <a:lnTo>
                    <a:pt x="120570" y="237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98"/>
          <p:cNvGrpSpPr/>
          <p:nvPr/>
        </p:nvGrpSpPr>
        <p:grpSpPr>
          <a:xfrm>
            <a:off x="7812958" y="1035673"/>
            <a:ext cx="2544860" cy="450228"/>
            <a:chOff x="7812958" y="1035673"/>
            <a:chExt cx="2544860" cy="450228"/>
          </a:xfrm>
        </p:grpSpPr>
        <p:sp>
          <p:nvSpPr>
            <p:cNvPr id="96" name="SMARTInkShape-516"/>
            <p:cNvSpPr/>
            <p:nvPr>
              <p:custDataLst>
                <p:tags r:id="rId110"/>
              </p:custDataLst>
            </p:nvPr>
          </p:nvSpPr>
          <p:spPr>
            <a:xfrm>
              <a:off x="10287000" y="1397000"/>
              <a:ext cx="70818" cy="88901"/>
            </a:xfrm>
            <a:custGeom>
              <a:avLst/>
              <a:gdLst/>
              <a:ahLst/>
              <a:cxnLst/>
              <a:rect l="0" t="0" r="0" b="0"/>
              <a:pathLst>
                <a:path w="70818" h="88901">
                  <a:moveTo>
                    <a:pt x="63500" y="0"/>
                  </a:moveTo>
                  <a:lnTo>
                    <a:pt x="63500" y="0"/>
                  </a:lnTo>
                  <a:lnTo>
                    <a:pt x="70242" y="3371"/>
                  </a:lnTo>
                  <a:lnTo>
                    <a:pt x="70817" y="7186"/>
                  </a:lnTo>
                  <a:lnTo>
                    <a:pt x="67692" y="18951"/>
                  </a:lnTo>
                  <a:lnTo>
                    <a:pt x="54629" y="38071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17"/>
            <p:cNvSpPr/>
            <p:nvPr>
              <p:custDataLst>
                <p:tags r:id="rId111"/>
              </p:custDataLst>
            </p:nvPr>
          </p:nvSpPr>
          <p:spPr>
            <a:xfrm>
              <a:off x="10198100" y="1089331"/>
              <a:ext cx="93006" cy="307670"/>
            </a:xfrm>
            <a:custGeom>
              <a:avLst/>
              <a:gdLst/>
              <a:ahLst/>
              <a:cxnLst/>
              <a:rect l="0" t="0" r="0" b="0"/>
              <a:pathLst>
                <a:path w="93006" h="307670">
                  <a:moveTo>
                    <a:pt x="0" y="53669"/>
                  </a:moveTo>
                  <a:lnTo>
                    <a:pt x="0" y="53669"/>
                  </a:lnTo>
                  <a:lnTo>
                    <a:pt x="13091" y="34802"/>
                  </a:lnTo>
                  <a:lnTo>
                    <a:pt x="24284" y="0"/>
                  </a:lnTo>
                  <a:lnTo>
                    <a:pt x="24656" y="956"/>
                  </a:lnTo>
                  <a:lnTo>
                    <a:pt x="25069" y="7663"/>
                  </a:lnTo>
                  <a:lnTo>
                    <a:pt x="13422" y="54091"/>
                  </a:lnTo>
                  <a:lnTo>
                    <a:pt x="10199" y="76434"/>
                  </a:lnTo>
                  <a:lnTo>
                    <a:pt x="13057" y="113958"/>
                  </a:lnTo>
                  <a:lnTo>
                    <a:pt x="18974" y="131970"/>
                  </a:lnTo>
                  <a:lnTo>
                    <a:pt x="28187" y="143268"/>
                  </a:lnTo>
                  <a:lnTo>
                    <a:pt x="33608" y="147268"/>
                  </a:lnTo>
                  <a:lnTo>
                    <a:pt x="39338" y="149229"/>
                  </a:lnTo>
                  <a:lnTo>
                    <a:pt x="51350" y="149527"/>
                  </a:lnTo>
                  <a:lnTo>
                    <a:pt x="87673" y="143505"/>
                  </a:lnTo>
                  <a:lnTo>
                    <a:pt x="90198" y="144604"/>
                  </a:lnTo>
                  <a:lnTo>
                    <a:pt x="91882" y="146748"/>
                  </a:lnTo>
                  <a:lnTo>
                    <a:pt x="93005" y="149588"/>
                  </a:lnTo>
                  <a:lnTo>
                    <a:pt x="86215" y="196865"/>
                  </a:lnTo>
                  <a:lnTo>
                    <a:pt x="76894" y="239247"/>
                  </a:lnTo>
                  <a:lnTo>
                    <a:pt x="63500" y="307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18"/>
            <p:cNvSpPr/>
            <p:nvPr>
              <p:custDataLst>
                <p:tags r:id="rId112"/>
              </p:custDataLst>
            </p:nvPr>
          </p:nvSpPr>
          <p:spPr>
            <a:xfrm>
              <a:off x="10001250" y="1371600"/>
              <a:ext cx="74108" cy="82551"/>
            </a:xfrm>
            <a:custGeom>
              <a:avLst/>
              <a:gdLst/>
              <a:ahLst/>
              <a:cxnLst/>
              <a:rect l="0" t="0" r="0" b="0"/>
              <a:pathLst>
                <a:path w="74108" h="82551">
                  <a:moveTo>
                    <a:pt x="44450" y="0"/>
                  </a:moveTo>
                  <a:lnTo>
                    <a:pt x="44450" y="0"/>
                  </a:lnTo>
                  <a:lnTo>
                    <a:pt x="73061" y="8838"/>
                  </a:lnTo>
                  <a:lnTo>
                    <a:pt x="74107" y="14359"/>
                  </a:lnTo>
                  <a:lnTo>
                    <a:pt x="69624" y="31782"/>
                  </a:lnTo>
                  <a:lnTo>
                    <a:pt x="58696" y="46110"/>
                  </a:lnTo>
                  <a:lnTo>
                    <a:pt x="34794" y="6211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19"/>
            <p:cNvSpPr/>
            <p:nvPr>
              <p:custDataLst>
                <p:tags r:id="rId113"/>
              </p:custDataLst>
            </p:nvPr>
          </p:nvSpPr>
          <p:spPr>
            <a:xfrm>
              <a:off x="9823450" y="1120506"/>
              <a:ext cx="173936" cy="276495"/>
            </a:xfrm>
            <a:custGeom>
              <a:avLst/>
              <a:gdLst/>
              <a:ahLst/>
              <a:cxnLst/>
              <a:rect l="0" t="0" r="0" b="0"/>
              <a:pathLst>
                <a:path w="173936" h="276495">
                  <a:moveTo>
                    <a:pt x="0" y="47894"/>
                  </a:moveTo>
                  <a:lnTo>
                    <a:pt x="0" y="47894"/>
                  </a:lnTo>
                  <a:lnTo>
                    <a:pt x="6480" y="37049"/>
                  </a:lnTo>
                  <a:lnTo>
                    <a:pt x="24798" y="19019"/>
                  </a:lnTo>
                  <a:lnTo>
                    <a:pt x="37127" y="12483"/>
                  </a:lnTo>
                  <a:lnTo>
                    <a:pt x="83402" y="552"/>
                  </a:lnTo>
                  <a:lnTo>
                    <a:pt x="113376" y="0"/>
                  </a:lnTo>
                  <a:lnTo>
                    <a:pt x="146259" y="9506"/>
                  </a:lnTo>
                  <a:lnTo>
                    <a:pt x="162371" y="22601"/>
                  </a:lnTo>
                  <a:lnTo>
                    <a:pt x="169631" y="31032"/>
                  </a:lnTo>
                  <a:lnTo>
                    <a:pt x="173059" y="38064"/>
                  </a:lnTo>
                  <a:lnTo>
                    <a:pt x="173935" y="44163"/>
                  </a:lnTo>
                  <a:lnTo>
                    <a:pt x="173106" y="49640"/>
                  </a:lnTo>
                  <a:lnTo>
                    <a:pt x="166541" y="61370"/>
                  </a:lnTo>
                  <a:lnTo>
                    <a:pt x="152828" y="76111"/>
                  </a:lnTo>
                  <a:lnTo>
                    <a:pt x="106933" y="102086"/>
                  </a:lnTo>
                  <a:lnTo>
                    <a:pt x="96210" y="108668"/>
                  </a:lnTo>
                  <a:lnTo>
                    <a:pt x="89090" y="116297"/>
                  </a:lnTo>
                  <a:lnTo>
                    <a:pt x="87616" y="119602"/>
                  </a:lnTo>
                  <a:lnTo>
                    <a:pt x="87338" y="122510"/>
                  </a:lnTo>
                  <a:lnTo>
                    <a:pt x="87859" y="125155"/>
                  </a:lnTo>
                  <a:lnTo>
                    <a:pt x="95333" y="135619"/>
                  </a:lnTo>
                  <a:lnTo>
                    <a:pt x="138500" y="163531"/>
                  </a:lnTo>
                  <a:lnTo>
                    <a:pt x="148104" y="177370"/>
                  </a:lnTo>
                  <a:lnTo>
                    <a:pt x="151653" y="185011"/>
                  </a:lnTo>
                  <a:lnTo>
                    <a:pt x="151902" y="192928"/>
                  </a:lnTo>
                  <a:lnTo>
                    <a:pt x="146534" y="209250"/>
                  </a:lnTo>
                  <a:lnTo>
                    <a:pt x="131612" y="230935"/>
                  </a:lnTo>
                  <a:lnTo>
                    <a:pt x="82550" y="276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520"/>
            <p:cNvSpPr/>
            <p:nvPr>
              <p:custDataLst>
                <p:tags r:id="rId114"/>
              </p:custDataLst>
            </p:nvPr>
          </p:nvSpPr>
          <p:spPr>
            <a:xfrm>
              <a:off x="9620250" y="1346200"/>
              <a:ext cx="63501" cy="107951"/>
            </a:xfrm>
            <a:custGeom>
              <a:avLst/>
              <a:gdLst/>
              <a:ahLst/>
              <a:cxnLst/>
              <a:rect l="0" t="0" r="0" b="0"/>
              <a:pathLst>
                <a:path w="63501" h="107951">
                  <a:moveTo>
                    <a:pt x="63500" y="0"/>
                  </a:moveTo>
                  <a:lnTo>
                    <a:pt x="63500" y="0"/>
                  </a:lnTo>
                  <a:lnTo>
                    <a:pt x="63500" y="3371"/>
                  </a:lnTo>
                  <a:lnTo>
                    <a:pt x="33646" y="44965"/>
                  </a:lnTo>
                  <a:lnTo>
                    <a:pt x="5631" y="9188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521"/>
            <p:cNvSpPr/>
            <p:nvPr>
              <p:custDataLst>
                <p:tags r:id="rId115"/>
              </p:custDataLst>
            </p:nvPr>
          </p:nvSpPr>
          <p:spPr>
            <a:xfrm>
              <a:off x="9423400" y="1129556"/>
              <a:ext cx="177801" cy="218410"/>
            </a:xfrm>
            <a:custGeom>
              <a:avLst/>
              <a:gdLst/>
              <a:ahLst/>
              <a:cxnLst/>
              <a:rect l="0" t="0" r="0" b="0"/>
              <a:pathLst>
                <a:path w="177801" h="218410">
                  <a:moveTo>
                    <a:pt x="0" y="38844"/>
                  </a:moveTo>
                  <a:lnTo>
                    <a:pt x="0" y="38844"/>
                  </a:lnTo>
                  <a:lnTo>
                    <a:pt x="705" y="32363"/>
                  </a:lnTo>
                  <a:lnTo>
                    <a:pt x="3370" y="23264"/>
                  </a:lnTo>
                  <a:lnTo>
                    <a:pt x="10670" y="14045"/>
                  </a:lnTo>
                  <a:lnTo>
                    <a:pt x="21675" y="5950"/>
                  </a:lnTo>
                  <a:lnTo>
                    <a:pt x="35974" y="0"/>
                  </a:lnTo>
                  <a:lnTo>
                    <a:pt x="55500" y="649"/>
                  </a:lnTo>
                  <a:lnTo>
                    <a:pt x="66633" y="2797"/>
                  </a:lnTo>
                  <a:lnTo>
                    <a:pt x="84648" y="14592"/>
                  </a:lnTo>
                  <a:lnTo>
                    <a:pt x="97593" y="30887"/>
                  </a:lnTo>
                  <a:lnTo>
                    <a:pt x="103347" y="47537"/>
                  </a:lnTo>
                  <a:lnTo>
                    <a:pt x="100259" y="66226"/>
                  </a:lnTo>
                  <a:lnTo>
                    <a:pt x="82503" y="108694"/>
                  </a:lnTo>
                  <a:lnTo>
                    <a:pt x="45558" y="154564"/>
                  </a:lnTo>
                  <a:lnTo>
                    <a:pt x="11601" y="197188"/>
                  </a:lnTo>
                  <a:lnTo>
                    <a:pt x="5627" y="207056"/>
                  </a:lnTo>
                  <a:lnTo>
                    <a:pt x="5162" y="210958"/>
                  </a:lnTo>
                  <a:lnTo>
                    <a:pt x="6263" y="214264"/>
                  </a:lnTo>
                  <a:lnTo>
                    <a:pt x="8408" y="217174"/>
                  </a:lnTo>
                  <a:lnTo>
                    <a:pt x="13367" y="218409"/>
                  </a:lnTo>
                  <a:lnTo>
                    <a:pt x="56514" y="213645"/>
                  </a:lnTo>
                  <a:lnTo>
                    <a:pt x="101316" y="206592"/>
                  </a:lnTo>
                  <a:lnTo>
                    <a:pt x="177800" y="197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22"/>
            <p:cNvSpPr/>
            <p:nvPr>
              <p:custDataLst>
                <p:tags r:id="rId116"/>
              </p:custDataLst>
            </p:nvPr>
          </p:nvSpPr>
          <p:spPr>
            <a:xfrm>
              <a:off x="9163050" y="1320800"/>
              <a:ext cx="72338" cy="95251"/>
            </a:xfrm>
            <a:custGeom>
              <a:avLst/>
              <a:gdLst/>
              <a:ahLst/>
              <a:cxnLst/>
              <a:rect l="0" t="0" r="0" b="0"/>
              <a:pathLst>
                <a:path w="72338" h="95251">
                  <a:moveTo>
                    <a:pt x="63500" y="0"/>
                  </a:moveTo>
                  <a:lnTo>
                    <a:pt x="63500" y="0"/>
                  </a:lnTo>
                  <a:lnTo>
                    <a:pt x="66870" y="0"/>
                  </a:lnTo>
                  <a:lnTo>
                    <a:pt x="70407" y="3763"/>
                  </a:lnTo>
                  <a:lnTo>
                    <a:pt x="72337" y="6742"/>
                  </a:lnTo>
                  <a:lnTo>
                    <a:pt x="70721" y="17578"/>
                  </a:lnTo>
                  <a:lnTo>
                    <a:pt x="68314" y="24419"/>
                  </a:lnTo>
                  <a:lnTo>
                    <a:pt x="26938" y="6908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23"/>
            <p:cNvSpPr/>
            <p:nvPr>
              <p:custDataLst>
                <p:tags r:id="rId117"/>
              </p:custDataLst>
            </p:nvPr>
          </p:nvSpPr>
          <p:spPr>
            <a:xfrm>
              <a:off x="9087241" y="1130852"/>
              <a:ext cx="12310" cy="221699"/>
            </a:xfrm>
            <a:custGeom>
              <a:avLst/>
              <a:gdLst/>
              <a:ahLst/>
              <a:cxnLst/>
              <a:rect l="0" t="0" r="0" b="0"/>
              <a:pathLst>
                <a:path w="12310" h="221699">
                  <a:moveTo>
                    <a:pt x="5959" y="18498"/>
                  </a:moveTo>
                  <a:lnTo>
                    <a:pt x="5959" y="18498"/>
                  </a:lnTo>
                  <a:lnTo>
                    <a:pt x="5959" y="0"/>
                  </a:lnTo>
                  <a:lnTo>
                    <a:pt x="2588" y="6353"/>
                  </a:lnTo>
                  <a:lnTo>
                    <a:pt x="0" y="51567"/>
                  </a:lnTo>
                  <a:lnTo>
                    <a:pt x="1607" y="93207"/>
                  </a:lnTo>
                  <a:lnTo>
                    <a:pt x="4669" y="136119"/>
                  </a:lnTo>
                  <a:lnTo>
                    <a:pt x="12309" y="221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24"/>
            <p:cNvSpPr/>
            <p:nvPr>
              <p:custDataLst>
                <p:tags r:id="rId118"/>
              </p:custDataLst>
            </p:nvPr>
          </p:nvSpPr>
          <p:spPr>
            <a:xfrm>
              <a:off x="8802936" y="1035673"/>
              <a:ext cx="163265" cy="424735"/>
            </a:xfrm>
            <a:custGeom>
              <a:avLst/>
              <a:gdLst/>
              <a:ahLst/>
              <a:cxnLst/>
              <a:rect l="0" t="0" r="0" b="0"/>
              <a:pathLst>
                <a:path w="163265" h="424735">
                  <a:moveTo>
                    <a:pt x="163264" y="24777"/>
                  </a:moveTo>
                  <a:lnTo>
                    <a:pt x="163264" y="24777"/>
                  </a:lnTo>
                  <a:lnTo>
                    <a:pt x="163263" y="15939"/>
                  </a:lnTo>
                  <a:lnTo>
                    <a:pt x="156522" y="6479"/>
                  </a:lnTo>
                  <a:lnTo>
                    <a:pt x="145687" y="2533"/>
                  </a:lnTo>
                  <a:lnTo>
                    <a:pt x="115734" y="0"/>
                  </a:lnTo>
                  <a:lnTo>
                    <a:pt x="70960" y="8934"/>
                  </a:lnTo>
                  <a:lnTo>
                    <a:pt x="39883" y="20408"/>
                  </a:lnTo>
                  <a:lnTo>
                    <a:pt x="22754" y="36967"/>
                  </a:lnTo>
                  <a:lnTo>
                    <a:pt x="19495" y="44192"/>
                  </a:lnTo>
                  <a:lnTo>
                    <a:pt x="17757" y="59747"/>
                  </a:lnTo>
                  <a:lnTo>
                    <a:pt x="21218" y="74186"/>
                  </a:lnTo>
                  <a:lnTo>
                    <a:pt x="28165" y="87659"/>
                  </a:lnTo>
                  <a:lnTo>
                    <a:pt x="60114" y="127665"/>
                  </a:lnTo>
                  <a:lnTo>
                    <a:pt x="91093" y="157591"/>
                  </a:lnTo>
                  <a:lnTo>
                    <a:pt x="95910" y="167531"/>
                  </a:lnTo>
                  <a:lnTo>
                    <a:pt x="98622" y="191174"/>
                  </a:lnTo>
                  <a:lnTo>
                    <a:pt x="97375" y="202918"/>
                  </a:lnTo>
                  <a:lnTo>
                    <a:pt x="96055" y="207038"/>
                  </a:lnTo>
                  <a:lnTo>
                    <a:pt x="80712" y="222949"/>
                  </a:lnTo>
                  <a:lnTo>
                    <a:pt x="50245" y="241513"/>
                  </a:lnTo>
                  <a:lnTo>
                    <a:pt x="15379" y="251675"/>
                  </a:lnTo>
                  <a:lnTo>
                    <a:pt x="7461" y="250739"/>
                  </a:lnTo>
                  <a:lnTo>
                    <a:pt x="0" y="247760"/>
                  </a:lnTo>
                  <a:lnTo>
                    <a:pt x="5450" y="250615"/>
                  </a:lnTo>
                  <a:lnTo>
                    <a:pt x="16002" y="262672"/>
                  </a:lnTo>
                  <a:lnTo>
                    <a:pt x="20202" y="275617"/>
                  </a:lnTo>
                  <a:lnTo>
                    <a:pt x="20686" y="300654"/>
                  </a:lnTo>
                  <a:lnTo>
                    <a:pt x="14528" y="340719"/>
                  </a:lnTo>
                  <a:lnTo>
                    <a:pt x="7929" y="373876"/>
                  </a:lnTo>
                  <a:lnTo>
                    <a:pt x="11956" y="407289"/>
                  </a:lnTo>
                  <a:lnTo>
                    <a:pt x="13709" y="413135"/>
                  </a:lnTo>
                  <a:lnTo>
                    <a:pt x="17698" y="417738"/>
                  </a:lnTo>
                  <a:lnTo>
                    <a:pt x="29659" y="424734"/>
                  </a:lnTo>
                  <a:lnTo>
                    <a:pt x="48145" y="424550"/>
                  </a:lnTo>
                  <a:lnTo>
                    <a:pt x="131514" y="386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25"/>
            <p:cNvSpPr/>
            <p:nvPr>
              <p:custDataLst>
                <p:tags r:id="rId119"/>
              </p:custDataLst>
            </p:nvPr>
          </p:nvSpPr>
          <p:spPr>
            <a:xfrm>
              <a:off x="8474769" y="1308100"/>
              <a:ext cx="148532" cy="24244"/>
            </a:xfrm>
            <a:custGeom>
              <a:avLst/>
              <a:gdLst/>
              <a:ahLst/>
              <a:cxnLst/>
              <a:rect l="0" t="0" r="0" b="0"/>
              <a:pathLst>
                <a:path w="148532" h="24244">
                  <a:moveTo>
                    <a:pt x="15181" y="0"/>
                  </a:moveTo>
                  <a:lnTo>
                    <a:pt x="15181" y="0"/>
                  </a:lnTo>
                  <a:lnTo>
                    <a:pt x="3248" y="13815"/>
                  </a:lnTo>
                  <a:lnTo>
                    <a:pt x="0" y="20251"/>
                  </a:lnTo>
                  <a:lnTo>
                    <a:pt x="121" y="21967"/>
                  </a:lnTo>
                  <a:lnTo>
                    <a:pt x="907" y="23112"/>
                  </a:lnTo>
                  <a:lnTo>
                    <a:pt x="36951" y="24243"/>
                  </a:lnTo>
                  <a:lnTo>
                    <a:pt x="73842" y="19491"/>
                  </a:lnTo>
                  <a:lnTo>
                    <a:pt x="148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26"/>
            <p:cNvSpPr/>
            <p:nvPr>
              <p:custDataLst>
                <p:tags r:id="rId120"/>
              </p:custDataLst>
            </p:nvPr>
          </p:nvSpPr>
          <p:spPr>
            <a:xfrm>
              <a:off x="8426450" y="1213189"/>
              <a:ext cx="146051" cy="12362"/>
            </a:xfrm>
            <a:custGeom>
              <a:avLst/>
              <a:gdLst/>
              <a:ahLst/>
              <a:cxnLst/>
              <a:rect l="0" t="0" r="0" b="0"/>
              <a:pathLst>
                <a:path w="146051" h="12362">
                  <a:moveTo>
                    <a:pt x="0" y="12361"/>
                  </a:moveTo>
                  <a:lnTo>
                    <a:pt x="0" y="12361"/>
                  </a:lnTo>
                  <a:lnTo>
                    <a:pt x="44735" y="2235"/>
                  </a:lnTo>
                  <a:lnTo>
                    <a:pt x="88989" y="0"/>
                  </a:lnTo>
                  <a:lnTo>
                    <a:pt x="14605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27"/>
            <p:cNvSpPr/>
            <p:nvPr>
              <p:custDataLst>
                <p:tags r:id="rId121"/>
              </p:custDataLst>
            </p:nvPr>
          </p:nvSpPr>
          <p:spPr>
            <a:xfrm>
              <a:off x="7812958" y="1052266"/>
              <a:ext cx="461093" cy="332035"/>
            </a:xfrm>
            <a:custGeom>
              <a:avLst/>
              <a:gdLst/>
              <a:ahLst/>
              <a:cxnLst/>
              <a:rect l="0" t="0" r="0" b="0"/>
              <a:pathLst>
                <a:path w="461093" h="332035">
                  <a:moveTo>
                    <a:pt x="10242" y="332034"/>
                  </a:moveTo>
                  <a:lnTo>
                    <a:pt x="10242" y="332034"/>
                  </a:lnTo>
                  <a:lnTo>
                    <a:pt x="56952" y="330153"/>
                  </a:lnTo>
                  <a:lnTo>
                    <a:pt x="81409" y="325567"/>
                  </a:lnTo>
                  <a:lnTo>
                    <a:pt x="83087" y="324195"/>
                  </a:lnTo>
                  <a:lnTo>
                    <a:pt x="84205" y="322574"/>
                  </a:lnTo>
                  <a:lnTo>
                    <a:pt x="82834" y="320083"/>
                  </a:lnTo>
                  <a:lnTo>
                    <a:pt x="54666" y="289967"/>
                  </a:lnTo>
                  <a:lnTo>
                    <a:pt x="26145" y="244667"/>
                  </a:lnTo>
                  <a:lnTo>
                    <a:pt x="8416" y="200036"/>
                  </a:lnTo>
                  <a:lnTo>
                    <a:pt x="1077" y="162004"/>
                  </a:lnTo>
                  <a:lnTo>
                    <a:pt x="0" y="127765"/>
                  </a:lnTo>
                  <a:lnTo>
                    <a:pt x="8696" y="95278"/>
                  </a:lnTo>
                  <a:lnTo>
                    <a:pt x="30241" y="56458"/>
                  </a:lnTo>
                  <a:lnTo>
                    <a:pt x="43824" y="42339"/>
                  </a:lnTo>
                  <a:lnTo>
                    <a:pt x="84732" y="17246"/>
                  </a:lnTo>
                  <a:lnTo>
                    <a:pt x="126712" y="4904"/>
                  </a:lnTo>
                  <a:lnTo>
                    <a:pt x="164696" y="0"/>
                  </a:lnTo>
                  <a:lnTo>
                    <a:pt x="208249" y="7248"/>
                  </a:lnTo>
                  <a:lnTo>
                    <a:pt x="240282" y="23194"/>
                  </a:lnTo>
                  <a:lnTo>
                    <a:pt x="265530" y="44773"/>
                  </a:lnTo>
                  <a:lnTo>
                    <a:pt x="274927" y="58313"/>
                  </a:lnTo>
                  <a:lnTo>
                    <a:pt x="284185" y="94690"/>
                  </a:lnTo>
                  <a:lnTo>
                    <a:pt x="284654" y="134475"/>
                  </a:lnTo>
                  <a:lnTo>
                    <a:pt x="270211" y="176445"/>
                  </a:lnTo>
                  <a:lnTo>
                    <a:pt x="245699" y="223873"/>
                  </a:lnTo>
                  <a:lnTo>
                    <a:pt x="239067" y="239513"/>
                  </a:lnTo>
                  <a:lnTo>
                    <a:pt x="238471" y="251167"/>
                  </a:lnTo>
                  <a:lnTo>
                    <a:pt x="240558" y="259169"/>
                  </a:lnTo>
                  <a:lnTo>
                    <a:pt x="242103" y="262291"/>
                  </a:lnTo>
                  <a:lnTo>
                    <a:pt x="245249" y="264372"/>
                  </a:lnTo>
                  <a:lnTo>
                    <a:pt x="254389" y="266684"/>
                  </a:lnTo>
                  <a:lnTo>
                    <a:pt x="288289" y="264615"/>
                  </a:lnTo>
                  <a:lnTo>
                    <a:pt x="334083" y="262904"/>
                  </a:lnTo>
                  <a:lnTo>
                    <a:pt x="376658" y="262397"/>
                  </a:lnTo>
                  <a:lnTo>
                    <a:pt x="415172" y="262226"/>
                  </a:lnTo>
                  <a:lnTo>
                    <a:pt x="461092" y="262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99"/>
          <p:cNvGrpSpPr/>
          <p:nvPr/>
        </p:nvGrpSpPr>
        <p:grpSpPr>
          <a:xfrm>
            <a:off x="10580099" y="1045029"/>
            <a:ext cx="464112" cy="477342"/>
            <a:chOff x="10580099" y="1045029"/>
            <a:chExt cx="464112" cy="477342"/>
          </a:xfrm>
        </p:grpSpPr>
        <p:sp>
          <p:nvSpPr>
            <p:cNvPr id="109" name="SMARTInkShape-528"/>
            <p:cNvSpPr/>
            <p:nvPr>
              <p:custDataLst>
                <p:tags r:id="rId108"/>
              </p:custDataLst>
            </p:nvPr>
          </p:nvSpPr>
          <p:spPr>
            <a:xfrm>
              <a:off x="10826750" y="1045029"/>
              <a:ext cx="217461" cy="477342"/>
            </a:xfrm>
            <a:custGeom>
              <a:avLst/>
              <a:gdLst/>
              <a:ahLst/>
              <a:cxnLst/>
              <a:rect l="0" t="0" r="0" b="0"/>
              <a:pathLst>
                <a:path w="217461" h="477342">
                  <a:moveTo>
                    <a:pt x="120650" y="21771"/>
                  </a:moveTo>
                  <a:lnTo>
                    <a:pt x="120650" y="21771"/>
                  </a:lnTo>
                  <a:lnTo>
                    <a:pt x="120650" y="7465"/>
                  </a:lnTo>
                  <a:lnTo>
                    <a:pt x="122531" y="2948"/>
                  </a:lnTo>
                  <a:lnTo>
                    <a:pt x="124021" y="756"/>
                  </a:lnTo>
                  <a:lnTo>
                    <a:pt x="126424" y="0"/>
                  </a:lnTo>
                  <a:lnTo>
                    <a:pt x="132859" y="1041"/>
                  </a:lnTo>
                  <a:lnTo>
                    <a:pt x="175451" y="27943"/>
                  </a:lnTo>
                  <a:lnTo>
                    <a:pt x="186399" y="34627"/>
                  </a:lnTo>
                  <a:lnTo>
                    <a:pt x="212433" y="68898"/>
                  </a:lnTo>
                  <a:lnTo>
                    <a:pt x="215706" y="74356"/>
                  </a:lnTo>
                  <a:lnTo>
                    <a:pt x="217460" y="87946"/>
                  </a:lnTo>
                  <a:lnTo>
                    <a:pt x="216939" y="95521"/>
                  </a:lnTo>
                  <a:lnTo>
                    <a:pt x="202724" y="126408"/>
                  </a:lnTo>
                  <a:lnTo>
                    <a:pt x="167567" y="168290"/>
                  </a:lnTo>
                  <a:lnTo>
                    <a:pt x="122926" y="201776"/>
                  </a:lnTo>
                  <a:lnTo>
                    <a:pt x="92042" y="226818"/>
                  </a:lnTo>
                  <a:lnTo>
                    <a:pt x="80654" y="244607"/>
                  </a:lnTo>
                  <a:lnTo>
                    <a:pt x="73051" y="277826"/>
                  </a:lnTo>
                  <a:lnTo>
                    <a:pt x="75036" y="298321"/>
                  </a:lnTo>
                  <a:lnTo>
                    <a:pt x="85968" y="325727"/>
                  </a:lnTo>
                  <a:lnTo>
                    <a:pt x="113339" y="367382"/>
                  </a:lnTo>
                  <a:lnTo>
                    <a:pt x="131803" y="396917"/>
                  </a:lnTo>
                  <a:lnTo>
                    <a:pt x="134309" y="413105"/>
                  </a:lnTo>
                  <a:lnTo>
                    <a:pt x="133989" y="422360"/>
                  </a:lnTo>
                  <a:lnTo>
                    <a:pt x="127991" y="436407"/>
                  </a:lnTo>
                  <a:lnTo>
                    <a:pt x="123427" y="442128"/>
                  </a:lnTo>
                  <a:lnTo>
                    <a:pt x="81022" y="466872"/>
                  </a:lnTo>
                  <a:lnTo>
                    <a:pt x="37401" y="476890"/>
                  </a:lnTo>
                  <a:lnTo>
                    <a:pt x="25090" y="477341"/>
                  </a:lnTo>
                  <a:lnTo>
                    <a:pt x="0" y="47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29"/>
            <p:cNvSpPr/>
            <p:nvPr>
              <p:custDataLst>
                <p:tags r:id="rId109"/>
              </p:custDataLst>
            </p:nvPr>
          </p:nvSpPr>
          <p:spPr>
            <a:xfrm>
              <a:off x="10580099" y="1111589"/>
              <a:ext cx="157752" cy="276305"/>
            </a:xfrm>
            <a:custGeom>
              <a:avLst/>
              <a:gdLst/>
              <a:ahLst/>
              <a:cxnLst/>
              <a:rect l="0" t="0" r="0" b="0"/>
              <a:pathLst>
                <a:path w="157752" h="276305">
                  <a:moveTo>
                    <a:pt x="157751" y="12361"/>
                  </a:moveTo>
                  <a:lnTo>
                    <a:pt x="157751" y="12361"/>
                  </a:lnTo>
                  <a:lnTo>
                    <a:pt x="157751" y="3523"/>
                  </a:lnTo>
                  <a:lnTo>
                    <a:pt x="155634" y="2235"/>
                  </a:lnTo>
                  <a:lnTo>
                    <a:pt x="137978" y="0"/>
                  </a:lnTo>
                  <a:lnTo>
                    <a:pt x="98556" y="6613"/>
                  </a:lnTo>
                  <a:lnTo>
                    <a:pt x="53190" y="17379"/>
                  </a:lnTo>
                  <a:lnTo>
                    <a:pt x="22138" y="31404"/>
                  </a:lnTo>
                  <a:lnTo>
                    <a:pt x="16810" y="37523"/>
                  </a:lnTo>
                  <a:lnTo>
                    <a:pt x="9844" y="52272"/>
                  </a:lnTo>
                  <a:lnTo>
                    <a:pt x="2374" y="97558"/>
                  </a:lnTo>
                  <a:lnTo>
                    <a:pt x="0" y="112472"/>
                  </a:lnTo>
                  <a:lnTo>
                    <a:pt x="1327" y="118709"/>
                  </a:lnTo>
                  <a:lnTo>
                    <a:pt x="2669" y="121359"/>
                  </a:lnTo>
                  <a:lnTo>
                    <a:pt x="4974" y="123127"/>
                  </a:lnTo>
                  <a:lnTo>
                    <a:pt x="11299" y="125090"/>
                  </a:lnTo>
                  <a:lnTo>
                    <a:pt x="18812" y="124081"/>
                  </a:lnTo>
                  <a:lnTo>
                    <a:pt x="32858" y="121428"/>
                  </a:lnTo>
                  <a:lnTo>
                    <a:pt x="52308" y="122523"/>
                  </a:lnTo>
                  <a:lnTo>
                    <a:pt x="59938" y="123903"/>
                  </a:lnTo>
                  <a:lnTo>
                    <a:pt x="84162" y="139328"/>
                  </a:lnTo>
                  <a:lnTo>
                    <a:pt x="115395" y="169225"/>
                  </a:lnTo>
                  <a:lnTo>
                    <a:pt x="121993" y="180151"/>
                  </a:lnTo>
                  <a:lnTo>
                    <a:pt x="134219" y="221681"/>
                  </a:lnTo>
                  <a:lnTo>
                    <a:pt x="134827" y="236155"/>
                  </a:lnTo>
                  <a:lnTo>
                    <a:pt x="134001" y="241991"/>
                  </a:lnTo>
                  <a:lnTo>
                    <a:pt x="121795" y="254118"/>
                  </a:lnTo>
                  <a:lnTo>
                    <a:pt x="94887" y="269084"/>
                  </a:lnTo>
                  <a:lnTo>
                    <a:pt x="67158" y="276105"/>
                  </a:lnTo>
                  <a:lnTo>
                    <a:pt x="38481" y="276304"/>
                  </a:lnTo>
                  <a:lnTo>
                    <a:pt x="22192" y="272897"/>
                  </a:lnTo>
                  <a:lnTo>
                    <a:pt x="10248" y="266679"/>
                  </a:lnTo>
                  <a:lnTo>
                    <a:pt x="7204" y="263045"/>
                  </a:lnTo>
                  <a:lnTo>
                    <a:pt x="11701" y="240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100"/>
          <p:cNvGrpSpPr/>
          <p:nvPr/>
        </p:nvGrpSpPr>
        <p:grpSpPr>
          <a:xfrm>
            <a:off x="7906630" y="1853058"/>
            <a:ext cx="1571475" cy="528193"/>
            <a:chOff x="7906630" y="1853058"/>
            <a:chExt cx="1571475" cy="528193"/>
          </a:xfrm>
        </p:grpSpPr>
        <p:sp>
          <p:nvSpPr>
            <p:cNvPr id="112" name="SMARTInkShape-530"/>
            <p:cNvSpPr/>
            <p:nvPr>
              <p:custDataLst>
                <p:tags r:id="rId99"/>
              </p:custDataLst>
            </p:nvPr>
          </p:nvSpPr>
          <p:spPr>
            <a:xfrm>
              <a:off x="9328150" y="1944865"/>
              <a:ext cx="149955" cy="436386"/>
            </a:xfrm>
            <a:custGeom>
              <a:avLst/>
              <a:gdLst/>
              <a:ahLst/>
              <a:cxnLst/>
              <a:rect l="0" t="0" r="0" b="0"/>
              <a:pathLst>
                <a:path w="149955" h="436386">
                  <a:moveTo>
                    <a:pt x="31750" y="10935"/>
                  </a:moveTo>
                  <a:lnTo>
                    <a:pt x="31750" y="10935"/>
                  </a:lnTo>
                  <a:lnTo>
                    <a:pt x="65829" y="0"/>
                  </a:lnTo>
                  <a:lnTo>
                    <a:pt x="70697" y="2940"/>
                  </a:lnTo>
                  <a:lnTo>
                    <a:pt x="96336" y="45953"/>
                  </a:lnTo>
                  <a:lnTo>
                    <a:pt x="114622" y="88495"/>
                  </a:lnTo>
                  <a:lnTo>
                    <a:pt x="130074" y="126735"/>
                  </a:lnTo>
                  <a:lnTo>
                    <a:pt x="139185" y="158828"/>
                  </a:lnTo>
                  <a:lnTo>
                    <a:pt x="146527" y="193082"/>
                  </a:lnTo>
                  <a:lnTo>
                    <a:pt x="149954" y="235727"/>
                  </a:lnTo>
                  <a:lnTo>
                    <a:pt x="148255" y="271944"/>
                  </a:lnTo>
                  <a:lnTo>
                    <a:pt x="141386" y="307796"/>
                  </a:lnTo>
                  <a:lnTo>
                    <a:pt x="125618" y="352188"/>
                  </a:lnTo>
                  <a:lnTo>
                    <a:pt x="101327" y="389101"/>
                  </a:lnTo>
                  <a:lnTo>
                    <a:pt x="74030" y="412411"/>
                  </a:lnTo>
                  <a:lnTo>
                    <a:pt x="42631" y="428341"/>
                  </a:lnTo>
                  <a:lnTo>
                    <a:pt x="0" y="436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531"/>
            <p:cNvSpPr/>
            <p:nvPr>
              <p:custDataLst>
                <p:tags r:id="rId100"/>
              </p:custDataLst>
            </p:nvPr>
          </p:nvSpPr>
          <p:spPr>
            <a:xfrm>
              <a:off x="9144260" y="2015077"/>
              <a:ext cx="135664" cy="250857"/>
            </a:xfrm>
            <a:custGeom>
              <a:avLst/>
              <a:gdLst/>
              <a:ahLst/>
              <a:cxnLst/>
              <a:rect l="0" t="0" r="0" b="0"/>
              <a:pathLst>
                <a:path w="135664" h="250857">
                  <a:moveTo>
                    <a:pt x="6090" y="29623"/>
                  </a:moveTo>
                  <a:lnTo>
                    <a:pt x="6090" y="29623"/>
                  </a:lnTo>
                  <a:lnTo>
                    <a:pt x="2719" y="26252"/>
                  </a:lnTo>
                  <a:lnTo>
                    <a:pt x="1063" y="22715"/>
                  </a:lnTo>
                  <a:lnTo>
                    <a:pt x="0" y="14696"/>
                  </a:lnTo>
                  <a:lnTo>
                    <a:pt x="5500" y="8642"/>
                  </a:lnTo>
                  <a:lnTo>
                    <a:pt x="9930" y="5053"/>
                  </a:lnTo>
                  <a:lnTo>
                    <a:pt x="39761" y="0"/>
                  </a:lnTo>
                  <a:lnTo>
                    <a:pt x="83244" y="4068"/>
                  </a:lnTo>
                  <a:lnTo>
                    <a:pt x="110246" y="14604"/>
                  </a:lnTo>
                  <a:lnTo>
                    <a:pt x="129848" y="29406"/>
                  </a:lnTo>
                  <a:lnTo>
                    <a:pt x="135177" y="36112"/>
                  </a:lnTo>
                  <a:lnTo>
                    <a:pt x="135663" y="45207"/>
                  </a:lnTo>
                  <a:lnTo>
                    <a:pt x="134805" y="50596"/>
                  </a:lnTo>
                  <a:lnTo>
                    <a:pt x="126326" y="62228"/>
                  </a:lnTo>
                  <a:lnTo>
                    <a:pt x="83802" y="95614"/>
                  </a:lnTo>
                  <a:lnTo>
                    <a:pt x="79434" y="103872"/>
                  </a:lnTo>
                  <a:lnTo>
                    <a:pt x="78975" y="107345"/>
                  </a:lnTo>
                  <a:lnTo>
                    <a:pt x="80346" y="113084"/>
                  </a:lnTo>
                  <a:lnTo>
                    <a:pt x="115361" y="156459"/>
                  </a:lnTo>
                  <a:lnTo>
                    <a:pt x="124270" y="169250"/>
                  </a:lnTo>
                  <a:lnTo>
                    <a:pt x="130476" y="198464"/>
                  </a:lnTo>
                  <a:lnTo>
                    <a:pt x="128166" y="216141"/>
                  </a:lnTo>
                  <a:lnTo>
                    <a:pt x="125574" y="223819"/>
                  </a:lnTo>
                  <a:lnTo>
                    <a:pt x="108443" y="244736"/>
                  </a:lnTo>
                  <a:lnTo>
                    <a:pt x="99725" y="248526"/>
                  </a:lnTo>
                  <a:lnTo>
                    <a:pt x="78749" y="250856"/>
                  </a:lnTo>
                  <a:lnTo>
                    <a:pt x="62842" y="247658"/>
                  </a:lnTo>
                  <a:lnTo>
                    <a:pt x="56625" y="244830"/>
                  </a:lnTo>
                  <a:lnTo>
                    <a:pt x="52480" y="239416"/>
                  </a:lnTo>
                  <a:lnTo>
                    <a:pt x="44190" y="207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532"/>
            <p:cNvSpPr/>
            <p:nvPr>
              <p:custDataLst>
                <p:tags r:id="rId101"/>
              </p:custDataLst>
            </p:nvPr>
          </p:nvSpPr>
          <p:spPr>
            <a:xfrm>
              <a:off x="8809902" y="2184400"/>
              <a:ext cx="181699" cy="31257"/>
            </a:xfrm>
            <a:custGeom>
              <a:avLst/>
              <a:gdLst/>
              <a:ahLst/>
              <a:cxnLst/>
              <a:rect l="0" t="0" r="0" b="0"/>
              <a:pathLst>
                <a:path w="181699" h="31257">
                  <a:moveTo>
                    <a:pt x="41998" y="6350"/>
                  </a:moveTo>
                  <a:lnTo>
                    <a:pt x="41998" y="6350"/>
                  </a:lnTo>
                  <a:lnTo>
                    <a:pt x="0" y="30083"/>
                  </a:lnTo>
                  <a:lnTo>
                    <a:pt x="593" y="30638"/>
                  </a:lnTo>
                  <a:lnTo>
                    <a:pt x="5016" y="31256"/>
                  </a:lnTo>
                  <a:lnTo>
                    <a:pt x="44702" y="27288"/>
                  </a:lnTo>
                  <a:lnTo>
                    <a:pt x="83642" y="25254"/>
                  </a:lnTo>
                  <a:lnTo>
                    <a:pt x="126921" y="16721"/>
                  </a:lnTo>
                  <a:lnTo>
                    <a:pt x="181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533"/>
            <p:cNvSpPr/>
            <p:nvPr>
              <p:custDataLst>
                <p:tags r:id="rId102"/>
              </p:custDataLst>
            </p:nvPr>
          </p:nvSpPr>
          <p:spPr>
            <a:xfrm>
              <a:off x="8776843" y="2120900"/>
              <a:ext cx="151258" cy="24518"/>
            </a:xfrm>
            <a:custGeom>
              <a:avLst/>
              <a:gdLst/>
              <a:ahLst/>
              <a:cxnLst/>
              <a:rect l="0" t="0" r="0" b="0"/>
              <a:pathLst>
                <a:path w="151258" h="24518">
                  <a:moveTo>
                    <a:pt x="11557" y="19050"/>
                  </a:moveTo>
                  <a:lnTo>
                    <a:pt x="11557" y="19050"/>
                  </a:lnTo>
                  <a:lnTo>
                    <a:pt x="8186" y="19050"/>
                  </a:lnTo>
                  <a:lnTo>
                    <a:pt x="4650" y="20931"/>
                  </a:lnTo>
                  <a:lnTo>
                    <a:pt x="0" y="24517"/>
                  </a:lnTo>
                  <a:lnTo>
                    <a:pt x="2566" y="21767"/>
                  </a:lnTo>
                  <a:lnTo>
                    <a:pt x="17909" y="13113"/>
                  </a:lnTo>
                  <a:lnTo>
                    <a:pt x="53813" y="4983"/>
                  </a:lnTo>
                  <a:lnTo>
                    <a:pt x="93457" y="1476"/>
                  </a:lnTo>
                  <a:lnTo>
                    <a:pt x="1512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34"/>
            <p:cNvSpPr/>
            <p:nvPr>
              <p:custDataLst>
                <p:tags r:id="rId103"/>
              </p:custDataLst>
            </p:nvPr>
          </p:nvSpPr>
          <p:spPr>
            <a:xfrm>
              <a:off x="8489950" y="2001656"/>
              <a:ext cx="241301" cy="309745"/>
            </a:xfrm>
            <a:custGeom>
              <a:avLst/>
              <a:gdLst/>
              <a:ahLst/>
              <a:cxnLst/>
              <a:rect l="0" t="0" r="0" b="0"/>
              <a:pathLst>
                <a:path w="241301" h="309745">
                  <a:moveTo>
                    <a:pt x="241300" y="17644"/>
                  </a:moveTo>
                  <a:lnTo>
                    <a:pt x="241300" y="17644"/>
                  </a:lnTo>
                  <a:lnTo>
                    <a:pt x="241300" y="3338"/>
                  </a:lnTo>
                  <a:lnTo>
                    <a:pt x="239888" y="1757"/>
                  </a:lnTo>
                  <a:lnTo>
                    <a:pt x="234558" y="0"/>
                  </a:lnTo>
                  <a:lnTo>
                    <a:pt x="223723" y="6745"/>
                  </a:lnTo>
                  <a:lnTo>
                    <a:pt x="181256" y="49499"/>
                  </a:lnTo>
                  <a:lnTo>
                    <a:pt x="139530" y="94556"/>
                  </a:lnTo>
                  <a:lnTo>
                    <a:pt x="107928" y="134433"/>
                  </a:lnTo>
                  <a:lnTo>
                    <a:pt x="75316" y="181522"/>
                  </a:lnTo>
                  <a:lnTo>
                    <a:pt x="47478" y="219978"/>
                  </a:lnTo>
                  <a:lnTo>
                    <a:pt x="18168" y="264213"/>
                  </a:lnTo>
                  <a:lnTo>
                    <a:pt x="0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35"/>
            <p:cNvSpPr/>
            <p:nvPr>
              <p:custDataLst>
                <p:tags r:id="rId104"/>
              </p:custDataLst>
            </p:nvPr>
          </p:nvSpPr>
          <p:spPr>
            <a:xfrm>
              <a:off x="8499579" y="2001133"/>
              <a:ext cx="168172" cy="284868"/>
            </a:xfrm>
            <a:custGeom>
              <a:avLst/>
              <a:gdLst/>
              <a:ahLst/>
              <a:cxnLst/>
              <a:rect l="0" t="0" r="0" b="0"/>
              <a:pathLst>
                <a:path w="168172" h="284868">
                  <a:moveTo>
                    <a:pt x="9421" y="5467"/>
                  </a:moveTo>
                  <a:lnTo>
                    <a:pt x="9421" y="5467"/>
                  </a:lnTo>
                  <a:lnTo>
                    <a:pt x="6050" y="2096"/>
                  </a:lnTo>
                  <a:lnTo>
                    <a:pt x="2514" y="441"/>
                  </a:lnTo>
                  <a:lnTo>
                    <a:pt x="582" y="0"/>
                  </a:lnTo>
                  <a:lnTo>
                    <a:pt x="0" y="1116"/>
                  </a:lnTo>
                  <a:lnTo>
                    <a:pt x="1236" y="6120"/>
                  </a:lnTo>
                  <a:lnTo>
                    <a:pt x="26054" y="50041"/>
                  </a:lnTo>
                  <a:lnTo>
                    <a:pt x="49363" y="92223"/>
                  </a:lnTo>
                  <a:lnTo>
                    <a:pt x="84520" y="139805"/>
                  </a:lnTo>
                  <a:lnTo>
                    <a:pt x="109157" y="179699"/>
                  </a:lnTo>
                  <a:lnTo>
                    <a:pt x="134615" y="222465"/>
                  </a:lnTo>
                  <a:lnTo>
                    <a:pt x="155817" y="266153"/>
                  </a:lnTo>
                  <a:lnTo>
                    <a:pt x="164998" y="284097"/>
                  </a:lnTo>
                  <a:lnTo>
                    <a:pt x="168171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36"/>
            <p:cNvSpPr/>
            <p:nvPr>
              <p:custDataLst>
                <p:tags r:id="rId105"/>
              </p:custDataLst>
            </p:nvPr>
          </p:nvSpPr>
          <p:spPr>
            <a:xfrm>
              <a:off x="8283569" y="1913066"/>
              <a:ext cx="101502" cy="372935"/>
            </a:xfrm>
            <a:custGeom>
              <a:avLst/>
              <a:gdLst/>
              <a:ahLst/>
              <a:cxnLst/>
              <a:rect l="0" t="0" r="0" b="0"/>
              <a:pathLst>
                <a:path w="101502" h="372935">
                  <a:moveTo>
                    <a:pt x="92081" y="42734"/>
                  </a:moveTo>
                  <a:lnTo>
                    <a:pt x="92081" y="42734"/>
                  </a:lnTo>
                  <a:lnTo>
                    <a:pt x="101501" y="10254"/>
                  </a:lnTo>
                  <a:lnTo>
                    <a:pt x="100266" y="4075"/>
                  </a:lnTo>
                  <a:lnTo>
                    <a:pt x="98949" y="2144"/>
                  </a:lnTo>
                  <a:lnTo>
                    <a:pt x="97365" y="857"/>
                  </a:lnTo>
                  <a:lnTo>
                    <a:pt x="95603" y="0"/>
                  </a:lnTo>
                  <a:lnTo>
                    <a:pt x="88001" y="4691"/>
                  </a:lnTo>
                  <a:lnTo>
                    <a:pt x="75585" y="17351"/>
                  </a:lnTo>
                  <a:lnTo>
                    <a:pt x="58326" y="51126"/>
                  </a:lnTo>
                  <a:lnTo>
                    <a:pt x="37316" y="97902"/>
                  </a:lnTo>
                  <a:lnTo>
                    <a:pt x="23329" y="138494"/>
                  </a:lnTo>
                  <a:lnTo>
                    <a:pt x="8624" y="183815"/>
                  </a:lnTo>
                  <a:lnTo>
                    <a:pt x="4088" y="218199"/>
                  </a:lnTo>
                  <a:lnTo>
                    <a:pt x="0" y="260372"/>
                  </a:lnTo>
                  <a:lnTo>
                    <a:pt x="6106" y="306981"/>
                  </a:lnTo>
                  <a:lnTo>
                    <a:pt x="17320" y="346265"/>
                  </a:lnTo>
                  <a:lnTo>
                    <a:pt x="29456" y="359670"/>
                  </a:lnTo>
                  <a:lnTo>
                    <a:pt x="37631" y="366208"/>
                  </a:lnTo>
                  <a:lnTo>
                    <a:pt x="98431" y="372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537"/>
            <p:cNvSpPr/>
            <p:nvPr>
              <p:custDataLst>
                <p:tags r:id="rId106"/>
              </p:custDataLst>
            </p:nvPr>
          </p:nvSpPr>
          <p:spPr>
            <a:xfrm>
              <a:off x="8020434" y="2057400"/>
              <a:ext cx="126617" cy="200240"/>
            </a:xfrm>
            <a:custGeom>
              <a:avLst/>
              <a:gdLst/>
              <a:ahLst/>
              <a:cxnLst/>
              <a:rect l="0" t="0" r="0" b="0"/>
              <a:pathLst>
                <a:path w="126617" h="200240">
                  <a:moveTo>
                    <a:pt x="25016" y="76200"/>
                  </a:moveTo>
                  <a:lnTo>
                    <a:pt x="25016" y="76200"/>
                  </a:lnTo>
                  <a:lnTo>
                    <a:pt x="5243" y="58309"/>
                  </a:lnTo>
                  <a:lnTo>
                    <a:pt x="1250" y="55806"/>
                  </a:lnTo>
                  <a:lnTo>
                    <a:pt x="0" y="54137"/>
                  </a:lnTo>
                  <a:lnTo>
                    <a:pt x="577" y="53025"/>
                  </a:lnTo>
                  <a:lnTo>
                    <a:pt x="2373" y="52283"/>
                  </a:lnTo>
                  <a:lnTo>
                    <a:pt x="21757" y="57981"/>
                  </a:lnTo>
                  <a:lnTo>
                    <a:pt x="46471" y="75349"/>
                  </a:lnTo>
                  <a:lnTo>
                    <a:pt x="73625" y="105796"/>
                  </a:lnTo>
                  <a:lnTo>
                    <a:pt x="81427" y="119693"/>
                  </a:lnTo>
                  <a:lnTo>
                    <a:pt x="90774" y="163317"/>
                  </a:lnTo>
                  <a:lnTo>
                    <a:pt x="89990" y="180535"/>
                  </a:lnTo>
                  <a:lnTo>
                    <a:pt x="85408" y="193362"/>
                  </a:lnTo>
                  <a:lnTo>
                    <a:pt x="82211" y="198758"/>
                  </a:lnTo>
                  <a:lnTo>
                    <a:pt x="79373" y="200239"/>
                  </a:lnTo>
                  <a:lnTo>
                    <a:pt x="76776" y="199109"/>
                  </a:lnTo>
                  <a:lnTo>
                    <a:pt x="74339" y="196239"/>
                  </a:lnTo>
                  <a:lnTo>
                    <a:pt x="67538" y="171975"/>
                  </a:lnTo>
                  <a:lnTo>
                    <a:pt x="70605" y="124848"/>
                  </a:lnTo>
                  <a:lnTo>
                    <a:pt x="78158" y="80792"/>
                  </a:lnTo>
                  <a:lnTo>
                    <a:pt x="92219" y="51002"/>
                  </a:lnTo>
                  <a:lnTo>
                    <a:pt x="126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538"/>
            <p:cNvSpPr/>
            <p:nvPr>
              <p:custDataLst>
                <p:tags r:id="rId107"/>
              </p:custDataLst>
            </p:nvPr>
          </p:nvSpPr>
          <p:spPr>
            <a:xfrm>
              <a:off x="7906630" y="1853058"/>
              <a:ext cx="104587" cy="443042"/>
            </a:xfrm>
            <a:custGeom>
              <a:avLst/>
              <a:gdLst/>
              <a:ahLst/>
              <a:cxnLst/>
              <a:rect l="0" t="0" r="0" b="0"/>
              <a:pathLst>
                <a:path w="104587" h="443042">
                  <a:moveTo>
                    <a:pt x="5470" y="172592"/>
                  </a:moveTo>
                  <a:lnTo>
                    <a:pt x="5470" y="172592"/>
                  </a:lnTo>
                  <a:lnTo>
                    <a:pt x="4764" y="150930"/>
                  </a:lnTo>
                  <a:lnTo>
                    <a:pt x="2099" y="142738"/>
                  </a:lnTo>
                  <a:lnTo>
                    <a:pt x="1106" y="142106"/>
                  </a:lnTo>
                  <a:lnTo>
                    <a:pt x="443" y="143801"/>
                  </a:lnTo>
                  <a:lnTo>
                    <a:pt x="0" y="174654"/>
                  </a:lnTo>
                  <a:lnTo>
                    <a:pt x="4241" y="212400"/>
                  </a:lnTo>
                  <a:lnTo>
                    <a:pt x="9260" y="256197"/>
                  </a:lnTo>
                  <a:lnTo>
                    <a:pt x="11767" y="291124"/>
                  </a:lnTo>
                  <a:lnTo>
                    <a:pt x="16665" y="335262"/>
                  </a:lnTo>
                  <a:lnTo>
                    <a:pt x="22584" y="377110"/>
                  </a:lnTo>
                  <a:lnTo>
                    <a:pt x="29024" y="415406"/>
                  </a:lnTo>
                  <a:lnTo>
                    <a:pt x="30505" y="443041"/>
                  </a:lnTo>
                  <a:lnTo>
                    <a:pt x="30838" y="400272"/>
                  </a:lnTo>
                  <a:lnTo>
                    <a:pt x="30855" y="367858"/>
                  </a:lnTo>
                  <a:lnTo>
                    <a:pt x="31569" y="332755"/>
                  </a:lnTo>
                  <a:lnTo>
                    <a:pt x="35232" y="289192"/>
                  </a:lnTo>
                  <a:lnTo>
                    <a:pt x="36631" y="248768"/>
                  </a:lnTo>
                  <a:lnTo>
                    <a:pt x="37750" y="206530"/>
                  </a:lnTo>
                  <a:lnTo>
                    <a:pt x="41532" y="167596"/>
                  </a:lnTo>
                  <a:lnTo>
                    <a:pt x="45049" y="120596"/>
                  </a:lnTo>
                  <a:lnTo>
                    <a:pt x="52240" y="79575"/>
                  </a:lnTo>
                  <a:lnTo>
                    <a:pt x="61425" y="37316"/>
                  </a:lnTo>
                  <a:lnTo>
                    <a:pt x="70497" y="8097"/>
                  </a:lnTo>
                  <a:lnTo>
                    <a:pt x="74222" y="1546"/>
                  </a:lnTo>
                  <a:lnTo>
                    <a:pt x="78115" y="0"/>
                  </a:lnTo>
                  <a:lnTo>
                    <a:pt x="82122" y="1792"/>
                  </a:lnTo>
                  <a:lnTo>
                    <a:pt x="86205" y="5809"/>
                  </a:lnTo>
                  <a:lnTo>
                    <a:pt x="95322" y="24946"/>
                  </a:lnTo>
                  <a:lnTo>
                    <a:pt x="104018" y="64719"/>
                  </a:lnTo>
                  <a:lnTo>
                    <a:pt x="104586" y="100797"/>
                  </a:lnTo>
                  <a:lnTo>
                    <a:pt x="98112" y="148062"/>
                  </a:lnTo>
                  <a:lnTo>
                    <a:pt x="88736" y="172066"/>
                  </a:lnTo>
                  <a:lnTo>
                    <a:pt x="67152" y="202252"/>
                  </a:lnTo>
                  <a:lnTo>
                    <a:pt x="45931" y="220656"/>
                  </a:lnTo>
                  <a:lnTo>
                    <a:pt x="30786" y="227050"/>
                  </a:lnTo>
                  <a:lnTo>
                    <a:pt x="18170" y="229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101"/>
          <p:cNvGrpSpPr/>
          <p:nvPr/>
        </p:nvGrpSpPr>
        <p:grpSpPr>
          <a:xfrm>
            <a:off x="9712087" y="2178050"/>
            <a:ext cx="238364" cy="139453"/>
            <a:chOff x="9712087" y="2178050"/>
            <a:chExt cx="238364" cy="139453"/>
          </a:xfrm>
        </p:grpSpPr>
        <p:sp>
          <p:nvSpPr>
            <p:cNvPr id="122" name="SMARTInkShape-539"/>
            <p:cNvSpPr/>
            <p:nvPr>
              <p:custDataLst>
                <p:tags r:id="rId97"/>
              </p:custDataLst>
            </p:nvPr>
          </p:nvSpPr>
          <p:spPr>
            <a:xfrm>
              <a:off x="9712087" y="2279650"/>
              <a:ext cx="238364" cy="37853"/>
            </a:xfrm>
            <a:custGeom>
              <a:avLst/>
              <a:gdLst/>
              <a:ahLst/>
              <a:cxnLst/>
              <a:rect l="0" t="0" r="0" b="0"/>
              <a:pathLst>
                <a:path w="238364" h="37853">
                  <a:moveTo>
                    <a:pt x="60563" y="0"/>
                  </a:moveTo>
                  <a:lnTo>
                    <a:pt x="60563" y="0"/>
                  </a:lnTo>
                  <a:lnTo>
                    <a:pt x="17252" y="16592"/>
                  </a:lnTo>
                  <a:lnTo>
                    <a:pt x="3672" y="23182"/>
                  </a:lnTo>
                  <a:lnTo>
                    <a:pt x="0" y="27472"/>
                  </a:lnTo>
                  <a:lnTo>
                    <a:pt x="2549" y="29603"/>
                  </a:lnTo>
                  <a:lnTo>
                    <a:pt x="14788" y="33853"/>
                  </a:lnTo>
                  <a:lnTo>
                    <a:pt x="57871" y="37261"/>
                  </a:lnTo>
                  <a:lnTo>
                    <a:pt x="100295" y="37852"/>
                  </a:lnTo>
                  <a:lnTo>
                    <a:pt x="134817" y="37321"/>
                  </a:lnTo>
                  <a:lnTo>
                    <a:pt x="178833" y="31597"/>
                  </a:lnTo>
                  <a:lnTo>
                    <a:pt x="23836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40"/>
            <p:cNvSpPr/>
            <p:nvPr>
              <p:custDataLst>
                <p:tags r:id="rId98"/>
              </p:custDataLst>
            </p:nvPr>
          </p:nvSpPr>
          <p:spPr>
            <a:xfrm>
              <a:off x="9751112" y="2178050"/>
              <a:ext cx="186639" cy="19051"/>
            </a:xfrm>
            <a:custGeom>
              <a:avLst/>
              <a:gdLst/>
              <a:ahLst/>
              <a:cxnLst/>
              <a:rect l="0" t="0" r="0" b="0"/>
              <a:pathLst>
                <a:path w="186639" h="19051">
                  <a:moveTo>
                    <a:pt x="8838" y="0"/>
                  </a:moveTo>
                  <a:lnTo>
                    <a:pt x="8838" y="0"/>
                  </a:lnTo>
                  <a:lnTo>
                    <a:pt x="0" y="0"/>
                  </a:lnTo>
                  <a:lnTo>
                    <a:pt x="44623" y="0"/>
                  </a:lnTo>
                  <a:lnTo>
                    <a:pt x="85443" y="0"/>
                  </a:lnTo>
                  <a:lnTo>
                    <a:pt x="128704" y="5069"/>
                  </a:lnTo>
                  <a:lnTo>
                    <a:pt x="18663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02"/>
          <p:cNvGrpSpPr/>
          <p:nvPr/>
        </p:nvGrpSpPr>
        <p:grpSpPr>
          <a:xfrm>
            <a:off x="10394950" y="2005680"/>
            <a:ext cx="317501" cy="468943"/>
            <a:chOff x="10394950" y="2005680"/>
            <a:chExt cx="317501" cy="468943"/>
          </a:xfrm>
        </p:grpSpPr>
        <p:sp>
          <p:nvSpPr>
            <p:cNvPr id="125" name="SMARTInkShape-541"/>
            <p:cNvSpPr/>
            <p:nvPr>
              <p:custDataLst>
                <p:tags r:id="rId94"/>
              </p:custDataLst>
            </p:nvPr>
          </p:nvSpPr>
          <p:spPr>
            <a:xfrm>
              <a:off x="10534650" y="2255027"/>
              <a:ext cx="177801" cy="219596"/>
            </a:xfrm>
            <a:custGeom>
              <a:avLst/>
              <a:gdLst/>
              <a:ahLst/>
              <a:cxnLst/>
              <a:rect l="0" t="0" r="0" b="0"/>
              <a:pathLst>
                <a:path w="177801" h="219596">
                  <a:moveTo>
                    <a:pt x="177800" y="18273"/>
                  </a:moveTo>
                  <a:lnTo>
                    <a:pt x="177800" y="18273"/>
                  </a:lnTo>
                  <a:lnTo>
                    <a:pt x="177799" y="9435"/>
                  </a:lnTo>
                  <a:lnTo>
                    <a:pt x="175919" y="5408"/>
                  </a:lnTo>
                  <a:lnTo>
                    <a:pt x="174429" y="3346"/>
                  </a:lnTo>
                  <a:lnTo>
                    <a:pt x="172025" y="1972"/>
                  </a:lnTo>
                  <a:lnTo>
                    <a:pt x="160488" y="37"/>
                  </a:lnTo>
                  <a:lnTo>
                    <a:pt x="116531" y="0"/>
                  </a:lnTo>
                  <a:lnTo>
                    <a:pt x="73744" y="7066"/>
                  </a:lnTo>
                  <a:lnTo>
                    <a:pt x="64653" y="12365"/>
                  </a:lnTo>
                  <a:lnTo>
                    <a:pt x="60485" y="16353"/>
                  </a:lnTo>
                  <a:lnTo>
                    <a:pt x="58632" y="20477"/>
                  </a:lnTo>
                  <a:lnTo>
                    <a:pt x="57209" y="63057"/>
                  </a:lnTo>
                  <a:lnTo>
                    <a:pt x="57162" y="81447"/>
                  </a:lnTo>
                  <a:lnTo>
                    <a:pt x="55273" y="87038"/>
                  </a:lnTo>
                  <a:lnTo>
                    <a:pt x="51683" y="93004"/>
                  </a:lnTo>
                  <a:lnTo>
                    <a:pt x="52094" y="93494"/>
                  </a:lnTo>
                  <a:lnTo>
                    <a:pt x="54432" y="94038"/>
                  </a:lnTo>
                  <a:lnTo>
                    <a:pt x="77474" y="94462"/>
                  </a:lnTo>
                  <a:lnTo>
                    <a:pt x="105248" y="108778"/>
                  </a:lnTo>
                  <a:lnTo>
                    <a:pt x="118360" y="125601"/>
                  </a:lnTo>
                  <a:lnTo>
                    <a:pt x="124440" y="145089"/>
                  </a:lnTo>
                  <a:lnTo>
                    <a:pt x="122100" y="159773"/>
                  </a:lnTo>
                  <a:lnTo>
                    <a:pt x="115650" y="175000"/>
                  </a:lnTo>
                  <a:lnTo>
                    <a:pt x="105727" y="188824"/>
                  </a:lnTo>
                  <a:lnTo>
                    <a:pt x="84870" y="205136"/>
                  </a:lnTo>
                  <a:lnTo>
                    <a:pt x="48879" y="217514"/>
                  </a:lnTo>
                  <a:lnTo>
                    <a:pt x="27417" y="219595"/>
                  </a:lnTo>
                  <a:lnTo>
                    <a:pt x="0" y="208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42"/>
            <p:cNvSpPr/>
            <p:nvPr>
              <p:custDataLst>
                <p:tags r:id="rId95"/>
              </p:custDataLst>
            </p:nvPr>
          </p:nvSpPr>
          <p:spPr>
            <a:xfrm>
              <a:off x="10458450" y="2014879"/>
              <a:ext cx="149851" cy="398122"/>
            </a:xfrm>
            <a:custGeom>
              <a:avLst/>
              <a:gdLst/>
              <a:ahLst/>
              <a:cxnLst/>
              <a:rect l="0" t="0" r="0" b="0"/>
              <a:pathLst>
                <a:path w="149851" h="398122">
                  <a:moveTo>
                    <a:pt x="120650" y="29821"/>
                  </a:moveTo>
                  <a:lnTo>
                    <a:pt x="120650" y="29821"/>
                  </a:lnTo>
                  <a:lnTo>
                    <a:pt x="139490" y="7835"/>
                  </a:lnTo>
                  <a:lnTo>
                    <a:pt x="149850" y="0"/>
                  </a:lnTo>
                  <a:lnTo>
                    <a:pt x="149385" y="6454"/>
                  </a:lnTo>
                  <a:lnTo>
                    <a:pt x="136351" y="45167"/>
                  </a:lnTo>
                  <a:lnTo>
                    <a:pt x="120407" y="81065"/>
                  </a:lnTo>
                  <a:lnTo>
                    <a:pt x="105997" y="122616"/>
                  </a:lnTo>
                  <a:lnTo>
                    <a:pt x="90204" y="165030"/>
                  </a:lnTo>
                  <a:lnTo>
                    <a:pt x="74705" y="205585"/>
                  </a:lnTo>
                  <a:lnTo>
                    <a:pt x="58587" y="247705"/>
                  </a:lnTo>
                  <a:lnTo>
                    <a:pt x="43872" y="286800"/>
                  </a:lnTo>
                  <a:lnTo>
                    <a:pt x="25443" y="332361"/>
                  </a:lnTo>
                  <a:lnTo>
                    <a:pt x="7775" y="374958"/>
                  </a:lnTo>
                  <a:lnTo>
                    <a:pt x="0" y="398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543"/>
            <p:cNvSpPr/>
            <p:nvPr>
              <p:custDataLst>
                <p:tags r:id="rId96"/>
              </p:custDataLst>
            </p:nvPr>
          </p:nvSpPr>
          <p:spPr>
            <a:xfrm>
              <a:off x="10394950" y="2005680"/>
              <a:ext cx="57151" cy="212830"/>
            </a:xfrm>
            <a:custGeom>
              <a:avLst/>
              <a:gdLst/>
              <a:ahLst/>
              <a:cxnLst/>
              <a:rect l="0" t="0" r="0" b="0"/>
              <a:pathLst>
                <a:path w="57151" h="212830">
                  <a:moveTo>
                    <a:pt x="0" y="26320"/>
                  </a:moveTo>
                  <a:lnTo>
                    <a:pt x="0" y="26320"/>
                  </a:lnTo>
                  <a:lnTo>
                    <a:pt x="0" y="22949"/>
                  </a:lnTo>
                  <a:lnTo>
                    <a:pt x="6467" y="599"/>
                  </a:lnTo>
                  <a:lnTo>
                    <a:pt x="7839" y="0"/>
                  </a:lnTo>
                  <a:lnTo>
                    <a:pt x="9459" y="307"/>
                  </a:lnTo>
                  <a:lnTo>
                    <a:pt x="15111" y="14222"/>
                  </a:lnTo>
                  <a:lnTo>
                    <a:pt x="21254" y="49703"/>
                  </a:lnTo>
                  <a:lnTo>
                    <a:pt x="27543" y="89222"/>
                  </a:lnTo>
                  <a:lnTo>
                    <a:pt x="30503" y="127743"/>
                  </a:lnTo>
                  <a:lnTo>
                    <a:pt x="31586" y="174437"/>
                  </a:lnTo>
                  <a:lnTo>
                    <a:pt x="31717" y="208370"/>
                  </a:lnTo>
                  <a:lnTo>
                    <a:pt x="34551" y="211892"/>
                  </a:lnTo>
                  <a:lnTo>
                    <a:pt x="39262" y="212829"/>
                  </a:lnTo>
                  <a:lnTo>
                    <a:pt x="57150" y="210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544"/>
          <p:cNvSpPr/>
          <p:nvPr>
            <p:custDataLst>
              <p:tags r:id="rId4"/>
            </p:custDataLst>
          </p:nvPr>
        </p:nvSpPr>
        <p:spPr>
          <a:xfrm>
            <a:off x="7846718" y="2546350"/>
            <a:ext cx="1468733" cy="128251"/>
          </a:xfrm>
          <a:custGeom>
            <a:avLst/>
            <a:gdLst/>
            <a:ahLst/>
            <a:cxnLst/>
            <a:rect l="0" t="0" r="0" b="0"/>
            <a:pathLst>
              <a:path w="1468733" h="128251">
                <a:moveTo>
                  <a:pt x="103482" y="57150"/>
                </a:moveTo>
                <a:lnTo>
                  <a:pt x="103482" y="57150"/>
                </a:lnTo>
                <a:lnTo>
                  <a:pt x="58892" y="57150"/>
                </a:lnTo>
                <a:lnTo>
                  <a:pt x="26784" y="57150"/>
                </a:lnTo>
                <a:lnTo>
                  <a:pt x="24833" y="55739"/>
                </a:lnTo>
                <a:lnTo>
                  <a:pt x="25649" y="53387"/>
                </a:lnTo>
                <a:lnTo>
                  <a:pt x="28310" y="50408"/>
                </a:lnTo>
                <a:lnTo>
                  <a:pt x="48910" y="42844"/>
                </a:lnTo>
                <a:lnTo>
                  <a:pt x="78757" y="38327"/>
                </a:lnTo>
                <a:lnTo>
                  <a:pt x="115070" y="33968"/>
                </a:lnTo>
                <a:lnTo>
                  <a:pt x="147673" y="29678"/>
                </a:lnTo>
                <a:lnTo>
                  <a:pt x="182390" y="25420"/>
                </a:lnTo>
                <a:lnTo>
                  <a:pt x="220397" y="21175"/>
                </a:lnTo>
                <a:lnTo>
                  <a:pt x="263158" y="16937"/>
                </a:lnTo>
                <a:lnTo>
                  <a:pt x="308034" y="12702"/>
                </a:lnTo>
                <a:lnTo>
                  <a:pt x="354555" y="9173"/>
                </a:lnTo>
                <a:lnTo>
                  <a:pt x="378814" y="8232"/>
                </a:lnTo>
                <a:lnTo>
                  <a:pt x="403453" y="7605"/>
                </a:lnTo>
                <a:lnTo>
                  <a:pt x="429051" y="6481"/>
                </a:lnTo>
                <a:lnTo>
                  <a:pt x="455289" y="5026"/>
                </a:lnTo>
                <a:lnTo>
                  <a:pt x="481953" y="3351"/>
                </a:lnTo>
                <a:lnTo>
                  <a:pt x="508901" y="2234"/>
                </a:lnTo>
                <a:lnTo>
                  <a:pt x="536039" y="1489"/>
                </a:lnTo>
                <a:lnTo>
                  <a:pt x="563304" y="993"/>
                </a:lnTo>
                <a:lnTo>
                  <a:pt x="590651" y="662"/>
                </a:lnTo>
                <a:lnTo>
                  <a:pt x="618056" y="441"/>
                </a:lnTo>
                <a:lnTo>
                  <a:pt x="645498" y="294"/>
                </a:lnTo>
                <a:lnTo>
                  <a:pt x="672964" y="196"/>
                </a:lnTo>
                <a:lnTo>
                  <a:pt x="700448" y="131"/>
                </a:lnTo>
                <a:lnTo>
                  <a:pt x="727942" y="87"/>
                </a:lnTo>
                <a:lnTo>
                  <a:pt x="755445" y="58"/>
                </a:lnTo>
                <a:lnTo>
                  <a:pt x="782951" y="39"/>
                </a:lnTo>
                <a:lnTo>
                  <a:pt x="810461" y="26"/>
                </a:lnTo>
                <a:lnTo>
                  <a:pt x="857962" y="11"/>
                </a:lnTo>
                <a:lnTo>
                  <a:pt x="901650" y="5"/>
                </a:lnTo>
                <a:lnTo>
                  <a:pt x="946938" y="2"/>
                </a:lnTo>
                <a:lnTo>
                  <a:pt x="989173" y="1"/>
                </a:lnTo>
                <a:lnTo>
                  <a:pt x="1027701" y="0"/>
                </a:lnTo>
                <a:lnTo>
                  <a:pt x="1061286" y="0"/>
                </a:lnTo>
                <a:lnTo>
                  <a:pt x="1104591" y="0"/>
                </a:lnTo>
                <a:lnTo>
                  <a:pt x="1140861" y="0"/>
                </a:lnTo>
                <a:lnTo>
                  <a:pt x="1187675" y="0"/>
                </a:lnTo>
                <a:lnTo>
                  <a:pt x="1205304" y="0"/>
                </a:lnTo>
                <a:lnTo>
                  <a:pt x="1164944" y="0"/>
                </a:lnTo>
                <a:lnTo>
                  <a:pt x="1131221" y="706"/>
                </a:lnTo>
                <a:lnTo>
                  <a:pt x="1083762" y="4364"/>
                </a:lnTo>
                <a:lnTo>
                  <a:pt x="1050925" y="5467"/>
                </a:lnTo>
                <a:lnTo>
                  <a:pt x="1015634" y="5958"/>
                </a:lnTo>
                <a:lnTo>
                  <a:pt x="977371" y="6881"/>
                </a:lnTo>
                <a:lnTo>
                  <a:pt x="934495" y="9643"/>
                </a:lnTo>
                <a:lnTo>
                  <a:pt x="889570" y="11342"/>
                </a:lnTo>
                <a:lnTo>
                  <a:pt x="843026" y="12802"/>
                </a:lnTo>
                <a:lnTo>
                  <a:pt x="818762" y="14179"/>
                </a:lnTo>
                <a:lnTo>
                  <a:pt x="794119" y="15803"/>
                </a:lnTo>
                <a:lnTo>
                  <a:pt x="769224" y="17591"/>
                </a:lnTo>
                <a:lnTo>
                  <a:pt x="744160" y="19488"/>
                </a:lnTo>
                <a:lnTo>
                  <a:pt x="718984" y="21459"/>
                </a:lnTo>
                <a:lnTo>
                  <a:pt x="693027" y="23478"/>
                </a:lnTo>
                <a:lnTo>
                  <a:pt x="666551" y="25530"/>
                </a:lnTo>
                <a:lnTo>
                  <a:pt x="639728" y="27603"/>
                </a:lnTo>
                <a:lnTo>
                  <a:pt x="614085" y="29691"/>
                </a:lnTo>
                <a:lnTo>
                  <a:pt x="589228" y="31789"/>
                </a:lnTo>
                <a:lnTo>
                  <a:pt x="564896" y="33892"/>
                </a:lnTo>
                <a:lnTo>
                  <a:pt x="540207" y="36706"/>
                </a:lnTo>
                <a:lnTo>
                  <a:pt x="515282" y="39993"/>
                </a:lnTo>
                <a:lnTo>
                  <a:pt x="490199" y="43595"/>
                </a:lnTo>
                <a:lnTo>
                  <a:pt x="465716" y="46702"/>
                </a:lnTo>
                <a:lnTo>
                  <a:pt x="441632" y="49479"/>
                </a:lnTo>
                <a:lnTo>
                  <a:pt x="394177" y="55152"/>
                </a:lnTo>
                <a:lnTo>
                  <a:pt x="347214" y="62377"/>
                </a:lnTo>
                <a:lnTo>
                  <a:pt x="302354" y="68410"/>
                </a:lnTo>
                <a:lnTo>
                  <a:pt x="259603" y="74149"/>
                </a:lnTo>
                <a:lnTo>
                  <a:pt x="219435" y="81403"/>
                </a:lnTo>
                <a:lnTo>
                  <a:pt x="182298" y="89331"/>
                </a:lnTo>
                <a:lnTo>
                  <a:pt x="147684" y="96853"/>
                </a:lnTo>
                <a:lnTo>
                  <a:pt x="101134" y="105054"/>
                </a:lnTo>
                <a:lnTo>
                  <a:pt x="60923" y="111952"/>
                </a:lnTo>
                <a:lnTo>
                  <a:pt x="15373" y="122486"/>
                </a:lnTo>
                <a:lnTo>
                  <a:pt x="117" y="127816"/>
                </a:lnTo>
                <a:lnTo>
                  <a:pt x="0" y="128250"/>
                </a:lnTo>
                <a:lnTo>
                  <a:pt x="47058" y="117134"/>
                </a:lnTo>
                <a:lnTo>
                  <a:pt x="86636" y="110150"/>
                </a:lnTo>
                <a:lnTo>
                  <a:pt x="128450" y="103989"/>
                </a:lnTo>
                <a:lnTo>
                  <a:pt x="172904" y="96547"/>
                </a:lnTo>
                <a:lnTo>
                  <a:pt x="220414" y="90417"/>
                </a:lnTo>
                <a:lnTo>
                  <a:pt x="244937" y="87795"/>
                </a:lnTo>
                <a:lnTo>
                  <a:pt x="271869" y="84635"/>
                </a:lnTo>
                <a:lnTo>
                  <a:pt x="300406" y="81118"/>
                </a:lnTo>
                <a:lnTo>
                  <a:pt x="330015" y="77362"/>
                </a:lnTo>
                <a:lnTo>
                  <a:pt x="360337" y="74152"/>
                </a:lnTo>
                <a:lnTo>
                  <a:pt x="391135" y="71307"/>
                </a:lnTo>
                <a:lnTo>
                  <a:pt x="422251" y="68705"/>
                </a:lnTo>
                <a:lnTo>
                  <a:pt x="454989" y="66264"/>
                </a:lnTo>
                <a:lnTo>
                  <a:pt x="488808" y="63932"/>
                </a:lnTo>
                <a:lnTo>
                  <a:pt x="523349" y="61671"/>
                </a:lnTo>
                <a:lnTo>
                  <a:pt x="559077" y="60164"/>
                </a:lnTo>
                <a:lnTo>
                  <a:pt x="595595" y="59160"/>
                </a:lnTo>
                <a:lnTo>
                  <a:pt x="632640" y="58489"/>
                </a:lnTo>
                <a:lnTo>
                  <a:pt x="669332" y="57337"/>
                </a:lnTo>
                <a:lnTo>
                  <a:pt x="705787" y="55864"/>
                </a:lnTo>
                <a:lnTo>
                  <a:pt x="742086" y="54176"/>
                </a:lnTo>
                <a:lnTo>
                  <a:pt x="777573" y="53051"/>
                </a:lnTo>
                <a:lnTo>
                  <a:pt x="812520" y="52300"/>
                </a:lnTo>
                <a:lnTo>
                  <a:pt x="847107" y="51800"/>
                </a:lnTo>
                <a:lnTo>
                  <a:pt x="881454" y="52172"/>
                </a:lnTo>
                <a:lnTo>
                  <a:pt x="915641" y="53126"/>
                </a:lnTo>
                <a:lnTo>
                  <a:pt x="949721" y="54467"/>
                </a:lnTo>
                <a:lnTo>
                  <a:pt x="983731" y="55362"/>
                </a:lnTo>
                <a:lnTo>
                  <a:pt x="1017692" y="55958"/>
                </a:lnTo>
                <a:lnTo>
                  <a:pt x="1051622" y="56355"/>
                </a:lnTo>
                <a:lnTo>
                  <a:pt x="1083414" y="57326"/>
                </a:lnTo>
                <a:lnTo>
                  <a:pt x="1113781" y="58678"/>
                </a:lnTo>
                <a:lnTo>
                  <a:pt x="1143198" y="60285"/>
                </a:lnTo>
                <a:lnTo>
                  <a:pt x="1171981" y="62062"/>
                </a:lnTo>
                <a:lnTo>
                  <a:pt x="1200343" y="63952"/>
                </a:lnTo>
                <a:lnTo>
                  <a:pt x="1228423" y="65918"/>
                </a:lnTo>
                <a:lnTo>
                  <a:pt x="1253492" y="67935"/>
                </a:lnTo>
                <a:lnTo>
                  <a:pt x="1298281" y="72056"/>
                </a:lnTo>
                <a:lnTo>
                  <a:pt x="1339354" y="74358"/>
                </a:lnTo>
                <a:lnTo>
                  <a:pt x="1376659" y="75381"/>
                </a:lnTo>
                <a:lnTo>
                  <a:pt x="1420754" y="75957"/>
                </a:lnTo>
                <a:lnTo>
                  <a:pt x="1468732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SMARTInkShape-545"/>
          <p:cNvSpPr/>
          <p:nvPr>
            <p:custDataLst>
              <p:tags r:id="rId5"/>
            </p:custDataLst>
          </p:nvPr>
        </p:nvSpPr>
        <p:spPr>
          <a:xfrm>
            <a:off x="1987550" y="3962400"/>
            <a:ext cx="1811155" cy="247431"/>
          </a:xfrm>
          <a:custGeom>
            <a:avLst/>
            <a:gdLst/>
            <a:ahLst/>
            <a:cxnLst/>
            <a:rect l="0" t="0" r="0" b="0"/>
            <a:pathLst>
              <a:path w="1811155" h="24743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4364" y="705"/>
                </a:lnTo>
                <a:lnTo>
                  <a:pt x="5026" y="1881"/>
                </a:lnTo>
                <a:lnTo>
                  <a:pt x="6088" y="8838"/>
                </a:lnTo>
                <a:lnTo>
                  <a:pt x="7040" y="53551"/>
                </a:lnTo>
                <a:lnTo>
                  <a:pt x="15136" y="100053"/>
                </a:lnTo>
                <a:lnTo>
                  <a:pt x="28003" y="131010"/>
                </a:lnTo>
                <a:lnTo>
                  <a:pt x="50176" y="170306"/>
                </a:lnTo>
                <a:lnTo>
                  <a:pt x="94445" y="203049"/>
                </a:lnTo>
                <a:lnTo>
                  <a:pt x="133478" y="223501"/>
                </a:lnTo>
                <a:lnTo>
                  <a:pt x="173918" y="235399"/>
                </a:lnTo>
                <a:lnTo>
                  <a:pt x="208557" y="240257"/>
                </a:lnTo>
                <a:lnTo>
                  <a:pt x="255352" y="245146"/>
                </a:lnTo>
                <a:lnTo>
                  <a:pt x="296264" y="246908"/>
                </a:lnTo>
                <a:lnTo>
                  <a:pt x="331747" y="247430"/>
                </a:lnTo>
                <a:lnTo>
                  <a:pt x="371581" y="246173"/>
                </a:lnTo>
                <a:lnTo>
                  <a:pt x="407388" y="240879"/>
                </a:lnTo>
                <a:lnTo>
                  <a:pt x="453730" y="233336"/>
                </a:lnTo>
                <a:lnTo>
                  <a:pt x="494272" y="226632"/>
                </a:lnTo>
                <a:lnTo>
                  <a:pt x="527769" y="220434"/>
                </a:lnTo>
                <a:lnTo>
                  <a:pt x="575006" y="210894"/>
                </a:lnTo>
                <a:lnTo>
                  <a:pt x="614402" y="201717"/>
                </a:lnTo>
                <a:lnTo>
                  <a:pt x="659941" y="190060"/>
                </a:lnTo>
                <a:lnTo>
                  <a:pt x="706092" y="176851"/>
                </a:lnTo>
                <a:lnTo>
                  <a:pt x="747977" y="167447"/>
                </a:lnTo>
                <a:lnTo>
                  <a:pt x="766861" y="162346"/>
                </a:lnTo>
                <a:lnTo>
                  <a:pt x="795800" y="165056"/>
                </a:lnTo>
                <a:lnTo>
                  <a:pt x="841359" y="145325"/>
                </a:lnTo>
                <a:lnTo>
                  <a:pt x="871044" y="135715"/>
                </a:lnTo>
                <a:lnTo>
                  <a:pt x="915844" y="129453"/>
                </a:lnTo>
                <a:lnTo>
                  <a:pt x="956377" y="128432"/>
                </a:lnTo>
                <a:lnTo>
                  <a:pt x="994179" y="131579"/>
                </a:lnTo>
                <a:lnTo>
                  <a:pt x="1026763" y="132563"/>
                </a:lnTo>
                <a:lnTo>
                  <a:pt x="1062412" y="134881"/>
                </a:lnTo>
                <a:lnTo>
                  <a:pt x="1096599" y="138264"/>
                </a:lnTo>
                <a:lnTo>
                  <a:pt x="1139208" y="144135"/>
                </a:lnTo>
                <a:lnTo>
                  <a:pt x="1175416" y="148256"/>
                </a:lnTo>
                <a:lnTo>
                  <a:pt x="1215028" y="152440"/>
                </a:lnTo>
                <a:lnTo>
                  <a:pt x="1256151" y="155945"/>
                </a:lnTo>
                <a:lnTo>
                  <a:pt x="1297946" y="157503"/>
                </a:lnTo>
                <a:lnTo>
                  <a:pt x="1338160" y="160077"/>
                </a:lnTo>
                <a:lnTo>
                  <a:pt x="1377904" y="162868"/>
                </a:lnTo>
                <a:lnTo>
                  <a:pt x="1419087" y="164107"/>
                </a:lnTo>
                <a:lnTo>
                  <a:pt x="1459028" y="164659"/>
                </a:lnTo>
                <a:lnTo>
                  <a:pt x="1497945" y="165609"/>
                </a:lnTo>
                <a:lnTo>
                  <a:pt x="1536409" y="168384"/>
                </a:lnTo>
                <a:lnTo>
                  <a:pt x="1576909" y="173913"/>
                </a:lnTo>
                <a:lnTo>
                  <a:pt x="1616896" y="176648"/>
                </a:lnTo>
                <a:lnTo>
                  <a:pt x="1660023" y="177459"/>
                </a:lnTo>
                <a:lnTo>
                  <a:pt x="1700682" y="171957"/>
                </a:lnTo>
                <a:lnTo>
                  <a:pt x="1733689" y="160468"/>
                </a:lnTo>
                <a:lnTo>
                  <a:pt x="1772836" y="130736"/>
                </a:lnTo>
                <a:lnTo>
                  <a:pt x="1795873" y="103070"/>
                </a:lnTo>
                <a:lnTo>
                  <a:pt x="1811154" y="66673"/>
                </a:lnTo>
                <a:lnTo>
                  <a:pt x="1810139" y="50328"/>
                </a:lnTo>
                <a:lnTo>
                  <a:pt x="1804278" y="34363"/>
                </a:lnTo>
                <a:lnTo>
                  <a:pt x="17780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SMARTInkShape-Group105"/>
          <p:cNvGrpSpPr/>
          <p:nvPr/>
        </p:nvGrpSpPr>
        <p:grpSpPr>
          <a:xfrm>
            <a:off x="2368550" y="4486340"/>
            <a:ext cx="1065065" cy="431146"/>
            <a:chOff x="2368550" y="4486340"/>
            <a:chExt cx="1065065" cy="431146"/>
          </a:xfrm>
        </p:grpSpPr>
        <p:sp>
          <p:nvSpPr>
            <p:cNvPr id="131" name="SMARTInkShape-546"/>
            <p:cNvSpPr/>
            <p:nvPr>
              <p:custDataLst>
                <p:tags r:id="rId88"/>
              </p:custDataLst>
            </p:nvPr>
          </p:nvSpPr>
          <p:spPr>
            <a:xfrm>
              <a:off x="3333750" y="4486340"/>
              <a:ext cx="99865" cy="349767"/>
            </a:xfrm>
            <a:custGeom>
              <a:avLst/>
              <a:gdLst/>
              <a:ahLst/>
              <a:cxnLst/>
              <a:rect l="0" t="0" r="0" b="0"/>
              <a:pathLst>
                <a:path w="99865" h="349767">
                  <a:moveTo>
                    <a:pt x="19050" y="9460"/>
                  </a:moveTo>
                  <a:lnTo>
                    <a:pt x="19050" y="9460"/>
                  </a:lnTo>
                  <a:lnTo>
                    <a:pt x="19050" y="6089"/>
                  </a:lnTo>
                  <a:lnTo>
                    <a:pt x="19755" y="5096"/>
                  </a:lnTo>
                  <a:lnTo>
                    <a:pt x="20931" y="4434"/>
                  </a:lnTo>
                  <a:lnTo>
                    <a:pt x="22421" y="3993"/>
                  </a:lnTo>
                  <a:lnTo>
                    <a:pt x="27888" y="0"/>
                  </a:lnTo>
                  <a:lnTo>
                    <a:pt x="30587" y="331"/>
                  </a:lnTo>
                  <a:lnTo>
                    <a:pt x="37348" y="4462"/>
                  </a:lnTo>
                  <a:lnTo>
                    <a:pt x="49088" y="18092"/>
                  </a:lnTo>
                  <a:lnTo>
                    <a:pt x="70748" y="65045"/>
                  </a:lnTo>
                  <a:lnTo>
                    <a:pt x="88215" y="109862"/>
                  </a:lnTo>
                  <a:lnTo>
                    <a:pt x="95742" y="153731"/>
                  </a:lnTo>
                  <a:lnTo>
                    <a:pt x="99864" y="196846"/>
                  </a:lnTo>
                  <a:lnTo>
                    <a:pt x="99204" y="235961"/>
                  </a:lnTo>
                  <a:lnTo>
                    <a:pt x="92660" y="278254"/>
                  </a:lnTo>
                  <a:lnTo>
                    <a:pt x="79901" y="311510"/>
                  </a:lnTo>
                  <a:lnTo>
                    <a:pt x="66086" y="330221"/>
                  </a:lnTo>
                  <a:lnTo>
                    <a:pt x="49685" y="343605"/>
                  </a:lnTo>
                  <a:lnTo>
                    <a:pt x="37604" y="348469"/>
                  </a:lnTo>
                  <a:lnTo>
                    <a:pt x="31419" y="349766"/>
                  </a:lnTo>
                  <a:lnTo>
                    <a:pt x="0" y="339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47"/>
            <p:cNvSpPr/>
            <p:nvPr>
              <p:custDataLst>
                <p:tags r:id="rId89"/>
              </p:custDataLst>
            </p:nvPr>
          </p:nvSpPr>
          <p:spPr>
            <a:xfrm>
              <a:off x="2998367" y="4574908"/>
              <a:ext cx="290934" cy="186004"/>
            </a:xfrm>
            <a:custGeom>
              <a:avLst/>
              <a:gdLst/>
              <a:ahLst/>
              <a:cxnLst/>
              <a:rect l="0" t="0" r="0" b="0"/>
              <a:pathLst>
                <a:path w="290934" h="186004">
                  <a:moveTo>
                    <a:pt x="17883" y="9792"/>
                  </a:moveTo>
                  <a:lnTo>
                    <a:pt x="17883" y="9792"/>
                  </a:lnTo>
                  <a:lnTo>
                    <a:pt x="14512" y="13163"/>
                  </a:lnTo>
                  <a:lnTo>
                    <a:pt x="12857" y="18580"/>
                  </a:lnTo>
                  <a:lnTo>
                    <a:pt x="4742" y="64360"/>
                  </a:lnTo>
                  <a:lnTo>
                    <a:pt x="0" y="105394"/>
                  </a:lnTo>
                  <a:lnTo>
                    <a:pt x="868" y="149260"/>
                  </a:lnTo>
                  <a:lnTo>
                    <a:pt x="5786" y="169179"/>
                  </a:lnTo>
                  <a:lnTo>
                    <a:pt x="7702" y="173200"/>
                  </a:lnTo>
                  <a:lnTo>
                    <a:pt x="15475" y="179549"/>
                  </a:lnTo>
                  <a:lnTo>
                    <a:pt x="25279" y="184017"/>
                  </a:lnTo>
                  <a:lnTo>
                    <a:pt x="34341" y="186003"/>
                  </a:lnTo>
                  <a:lnTo>
                    <a:pt x="44953" y="181241"/>
                  </a:lnTo>
                  <a:lnTo>
                    <a:pt x="81089" y="149512"/>
                  </a:lnTo>
                  <a:lnTo>
                    <a:pt x="95988" y="120557"/>
                  </a:lnTo>
                  <a:lnTo>
                    <a:pt x="99555" y="108133"/>
                  </a:lnTo>
                  <a:lnTo>
                    <a:pt x="100173" y="102508"/>
                  </a:lnTo>
                  <a:lnTo>
                    <a:pt x="100260" y="102647"/>
                  </a:lnTo>
                  <a:lnTo>
                    <a:pt x="100399" y="107940"/>
                  </a:lnTo>
                  <a:lnTo>
                    <a:pt x="96768" y="121554"/>
                  </a:lnTo>
                  <a:lnTo>
                    <a:pt x="99739" y="136511"/>
                  </a:lnTo>
                  <a:lnTo>
                    <a:pt x="113216" y="160604"/>
                  </a:lnTo>
                  <a:lnTo>
                    <a:pt x="115305" y="163250"/>
                  </a:lnTo>
                  <a:lnTo>
                    <a:pt x="121389" y="166190"/>
                  </a:lnTo>
                  <a:lnTo>
                    <a:pt x="136793" y="168077"/>
                  </a:lnTo>
                  <a:lnTo>
                    <a:pt x="143169" y="166454"/>
                  </a:lnTo>
                  <a:lnTo>
                    <a:pt x="164340" y="153777"/>
                  </a:lnTo>
                  <a:lnTo>
                    <a:pt x="206273" y="108005"/>
                  </a:lnTo>
                  <a:lnTo>
                    <a:pt x="218968" y="87968"/>
                  </a:lnTo>
                  <a:lnTo>
                    <a:pt x="224925" y="64157"/>
                  </a:lnTo>
                  <a:lnTo>
                    <a:pt x="226232" y="35896"/>
                  </a:lnTo>
                  <a:lnTo>
                    <a:pt x="218529" y="6905"/>
                  </a:lnTo>
                  <a:lnTo>
                    <a:pt x="214539" y="1453"/>
                  </a:lnTo>
                  <a:lnTo>
                    <a:pt x="212487" y="0"/>
                  </a:lnTo>
                  <a:lnTo>
                    <a:pt x="209002" y="441"/>
                  </a:lnTo>
                  <a:lnTo>
                    <a:pt x="199486" y="4695"/>
                  </a:lnTo>
                  <a:lnTo>
                    <a:pt x="196102" y="7806"/>
                  </a:lnTo>
                  <a:lnTo>
                    <a:pt x="186853" y="27021"/>
                  </a:lnTo>
                  <a:lnTo>
                    <a:pt x="186585" y="37205"/>
                  </a:lnTo>
                  <a:lnTo>
                    <a:pt x="188790" y="54248"/>
                  </a:lnTo>
                  <a:lnTo>
                    <a:pt x="191088" y="57068"/>
                  </a:lnTo>
                  <a:lnTo>
                    <a:pt x="199285" y="62083"/>
                  </a:lnTo>
                  <a:lnTo>
                    <a:pt x="209984" y="62901"/>
                  </a:lnTo>
                  <a:lnTo>
                    <a:pt x="251650" y="58913"/>
                  </a:lnTo>
                  <a:lnTo>
                    <a:pt x="290933" y="41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48"/>
            <p:cNvSpPr/>
            <p:nvPr>
              <p:custDataLst>
                <p:tags r:id="rId90"/>
              </p:custDataLst>
            </p:nvPr>
          </p:nvSpPr>
          <p:spPr>
            <a:xfrm>
              <a:off x="2808870" y="4522344"/>
              <a:ext cx="80381" cy="221107"/>
            </a:xfrm>
            <a:custGeom>
              <a:avLst/>
              <a:gdLst/>
              <a:ahLst/>
              <a:cxnLst/>
              <a:rect l="0" t="0" r="0" b="0"/>
              <a:pathLst>
                <a:path w="80381" h="221107">
                  <a:moveTo>
                    <a:pt x="80380" y="11556"/>
                  </a:moveTo>
                  <a:lnTo>
                    <a:pt x="80380" y="11556"/>
                  </a:lnTo>
                  <a:lnTo>
                    <a:pt x="77009" y="8185"/>
                  </a:lnTo>
                  <a:lnTo>
                    <a:pt x="75354" y="4648"/>
                  </a:lnTo>
                  <a:lnTo>
                    <a:pt x="74291" y="0"/>
                  </a:lnTo>
                  <a:lnTo>
                    <a:pt x="73499" y="324"/>
                  </a:lnTo>
                  <a:lnTo>
                    <a:pt x="45491" y="22363"/>
                  </a:lnTo>
                  <a:lnTo>
                    <a:pt x="23209" y="52246"/>
                  </a:lnTo>
                  <a:lnTo>
                    <a:pt x="8924" y="90536"/>
                  </a:lnTo>
                  <a:lnTo>
                    <a:pt x="21" y="120525"/>
                  </a:lnTo>
                  <a:lnTo>
                    <a:pt x="0" y="163324"/>
                  </a:lnTo>
                  <a:lnTo>
                    <a:pt x="6705" y="187287"/>
                  </a:lnTo>
                  <a:lnTo>
                    <a:pt x="13769" y="199725"/>
                  </a:lnTo>
                  <a:lnTo>
                    <a:pt x="37332" y="219379"/>
                  </a:lnTo>
                  <a:lnTo>
                    <a:pt x="67680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49"/>
            <p:cNvSpPr/>
            <p:nvPr>
              <p:custDataLst>
                <p:tags r:id="rId91"/>
              </p:custDataLst>
            </p:nvPr>
          </p:nvSpPr>
          <p:spPr>
            <a:xfrm>
              <a:off x="2600800" y="4724400"/>
              <a:ext cx="110651" cy="142083"/>
            </a:xfrm>
            <a:custGeom>
              <a:avLst/>
              <a:gdLst/>
              <a:ahLst/>
              <a:cxnLst/>
              <a:rect l="0" t="0" r="0" b="0"/>
              <a:pathLst>
                <a:path w="110651" h="142083">
                  <a:moveTo>
                    <a:pt x="110650" y="0"/>
                  </a:moveTo>
                  <a:lnTo>
                    <a:pt x="110650" y="0"/>
                  </a:lnTo>
                  <a:lnTo>
                    <a:pt x="103908" y="3371"/>
                  </a:lnTo>
                  <a:lnTo>
                    <a:pt x="98717" y="10670"/>
                  </a:lnTo>
                  <a:lnTo>
                    <a:pt x="77329" y="43033"/>
                  </a:lnTo>
                  <a:lnTo>
                    <a:pt x="42344" y="89727"/>
                  </a:lnTo>
                  <a:lnTo>
                    <a:pt x="18530" y="115733"/>
                  </a:lnTo>
                  <a:lnTo>
                    <a:pt x="2975" y="138711"/>
                  </a:lnTo>
                  <a:lnTo>
                    <a:pt x="0" y="142082"/>
                  </a:lnTo>
                  <a:lnTo>
                    <a:pt x="90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50"/>
            <p:cNvSpPr/>
            <p:nvPr>
              <p:custDataLst>
                <p:tags r:id="rId92"/>
              </p:custDataLst>
            </p:nvPr>
          </p:nvSpPr>
          <p:spPr>
            <a:xfrm>
              <a:off x="2584450" y="4730750"/>
              <a:ext cx="114173" cy="120615"/>
            </a:xfrm>
            <a:custGeom>
              <a:avLst/>
              <a:gdLst/>
              <a:ahLst/>
              <a:cxnLst/>
              <a:rect l="0" t="0" r="0" b="0"/>
              <a:pathLst>
                <a:path w="114173" h="120615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34842" y="49745"/>
                  </a:lnTo>
                  <a:lnTo>
                    <a:pt x="61393" y="79374"/>
                  </a:lnTo>
                  <a:lnTo>
                    <a:pt x="106909" y="113761"/>
                  </a:lnTo>
                  <a:lnTo>
                    <a:pt x="114172" y="120530"/>
                  </a:lnTo>
                  <a:lnTo>
                    <a:pt x="110891" y="120614"/>
                  </a:lnTo>
                  <a:lnTo>
                    <a:pt x="109911" y="119215"/>
                  </a:lnTo>
                  <a:lnTo>
                    <a:pt x="1079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551"/>
            <p:cNvSpPr/>
            <p:nvPr>
              <p:custDataLst>
                <p:tags r:id="rId93"/>
              </p:custDataLst>
            </p:nvPr>
          </p:nvSpPr>
          <p:spPr>
            <a:xfrm>
              <a:off x="2368550" y="4512410"/>
              <a:ext cx="162207" cy="405076"/>
            </a:xfrm>
            <a:custGeom>
              <a:avLst/>
              <a:gdLst/>
              <a:ahLst/>
              <a:cxnLst/>
              <a:rect l="0" t="0" r="0" b="0"/>
              <a:pathLst>
                <a:path w="162207" h="405076">
                  <a:moveTo>
                    <a:pt x="0" y="97690"/>
                  </a:moveTo>
                  <a:lnTo>
                    <a:pt x="0" y="97690"/>
                  </a:lnTo>
                  <a:lnTo>
                    <a:pt x="0" y="92223"/>
                  </a:lnTo>
                  <a:lnTo>
                    <a:pt x="3371" y="94972"/>
                  </a:lnTo>
                  <a:lnTo>
                    <a:pt x="3658" y="95878"/>
                  </a:lnTo>
                  <a:lnTo>
                    <a:pt x="3144" y="96482"/>
                  </a:lnTo>
                  <a:lnTo>
                    <a:pt x="2096" y="96885"/>
                  </a:lnTo>
                  <a:lnTo>
                    <a:pt x="621" y="107565"/>
                  </a:lnTo>
                  <a:lnTo>
                    <a:pt x="1906" y="154664"/>
                  </a:lnTo>
                  <a:lnTo>
                    <a:pt x="5472" y="197139"/>
                  </a:lnTo>
                  <a:lnTo>
                    <a:pt x="10541" y="242453"/>
                  </a:lnTo>
                  <a:lnTo>
                    <a:pt x="14155" y="279626"/>
                  </a:lnTo>
                  <a:lnTo>
                    <a:pt x="18405" y="325031"/>
                  </a:lnTo>
                  <a:lnTo>
                    <a:pt x="20804" y="361973"/>
                  </a:lnTo>
                  <a:lnTo>
                    <a:pt x="25131" y="405075"/>
                  </a:lnTo>
                  <a:lnTo>
                    <a:pt x="25221" y="404919"/>
                  </a:lnTo>
                  <a:lnTo>
                    <a:pt x="20363" y="364121"/>
                  </a:lnTo>
                  <a:lnTo>
                    <a:pt x="15939" y="316986"/>
                  </a:lnTo>
                  <a:lnTo>
                    <a:pt x="13659" y="276496"/>
                  </a:lnTo>
                  <a:lnTo>
                    <a:pt x="12984" y="237688"/>
                  </a:lnTo>
                  <a:lnTo>
                    <a:pt x="12756" y="195377"/>
                  </a:lnTo>
                  <a:lnTo>
                    <a:pt x="13422" y="160030"/>
                  </a:lnTo>
                  <a:lnTo>
                    <a:pt x="17729" y="115805"/>
                  </a:lnTo>
                  <a:lnTo>
                    <a:pt x="22160" y="79317"/>
                  </a:lnTo>
                  <a:lnTo>
                    <a:pt x="39969" y="38845"/>
                  </a:lnTo>
                  <a:lnTo>
                    <a:pt x="56998" y="14481"/>
                  </a:lnTo>
                  <a:lnTo>
                    <a:pt x="80134" y="654"/>
                  </a:lnTo>
                  <a:lnTo>
                    <a:pt x="92530" y="0"/>
                  </a:lnTo>
                  <a:lnTo>
                    <a:pt x="106741" y="2767"/>
                  </a:lnTo>
                  <a:lnTo>
                    <a:pt x="126641" y="12963"/>
                  </a:lnTo>
                  <a:lnTo>
                    <a:pt x="139541" y="23345"/>
                  </a:lnTo>
                  <a:lnTo>
                    <a:pt x="155332" y="47831"/>
                  </a:lnTo>
                  <a:lnTo>
                    <a:pt x="162206" y="74058"/>
                  </a:lnTo>
                  <a:lnTo>
                    <a:pt x="157811" y="116694"/>
                  </a:lnTo>
                  <a:lnTo>
                    <a:pt x="152689" y="132947"/>
                  </a:lnTo>
                  <a:lnTo>
                    <a:pt x="143356" y="147227"/>
                  </a:lnTo>
                  <a:lnTo>
                    <a:pt x="132153" y="156865"/>
                  </a:lnTo>
                  <a:lnTo>
                    <a:pt x="104342" y="168802"/>
                  </a:lnTo>
                  <a:lnTo>
                    <a:pt x="61644" y="178911"/>
                  </a:lnTo>
                  <a:lnTo>
                    <a:pt x="43900" y="176475"/>
                  </a:lnTo>
                  <a:lnTo>
                    <a:pt x="31750" y="167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06"/>
          <p:cNvGrpSpPr/>
          <p:nvPr/>
        </p:nvGrpSpPr>
        <p:grpSpPr>
          <a:xfrm>
            <a:off x="4172833" y="4465686"/>
            <a:ext cx="894468" cy="447433"/>
            <a:chOff x="4172833" y="4465686"/>
            <a:chExt cx="894468" cy="447433"/>
          </a:xfrm>
        </p:grpSpPr>
        <p:sp>
          <p:nvSpPr>
            <p:cNvPr id="138" name="SMARTInkShape-552"/>
            <p:cNvSpPr/>
            <p:nvPr>
              <p:custDataLst>
                <p:tags r:id="rId82"/>
              </p:custDataLst>
            </p:nvPr>
          </p:nvSpPr>
          <p:spPr>
            <a:xfrm>
              <a:off x="5049133" y="4730750"/>
              <a:ext cx="18168" cy="16011"/>
            </a:xfrm>
            <a:custGeom>
              <a:avLst/>
              <a:gdLst/>
              <a:ahLst/>
              <a:cxnLst/>
              <a:rect l="0" t="0" r="0" b="0"/>
              <a:pathLst>
                <a:path w="18168" h="16011">
                  <a:moveTo>
                    <a:pt x="5467" y="0"/>
                  </a:moveTo>
                  <a:lnTo>
                    <a:pt x="5467" y="0"/>
                  </a:lnTo>
                  <a:lnTo>
                    <a:pt x="5467" y="6742"/>
                  </a:lnTo>
                  <a:lnTo>
                    <a:pt x="4761" y="8728"/>
                  </a:lnTo>
                  <a:lnTo>
                    <a:pt x="3585" y="10052"/>
                  </a:lnTo>
                  <a:lnTo>
                    <a:pt x="2096" y="10935"/>
                  </a:lnTo>
                  <a:lnTo>
                    <a:pt x="1103" y="12229"/>
                  </a:lnTo>
                  <a:lnTo>
                    <a:pt x="0" y="15548"/>
                  </a:lnTo>
                  <a:lnTo>
                    <a:pt x="1116" y="16010"/>
                  </a:lnTo>
                  <a:lnTo>
                    <a:pt x="6120" y="14642"/>
                  </a:lnTo>
                  <a:lnTo>
                    <a:pt x="181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53"/>
            <p:cNvSpPr/>
            <p:nvPr>
              <p:custDataLst>
                <p:tags r:id="rId83"/>
              </p:custDataLst>
            </p:nvPr>
          </p:nvSpPr>
          <p:spPr>
            <a:xfrm>
              <a:off x="4856051" y="4465686"/>
              <a:ext cx="166800" cy="328093"/>
            </a:xfrm>
            <a:custGeom>
              <a:avLst/>
              <a:gdLst/>
              <a:ahLst/>
              <a:cxnLst/>
              <a:rect l="0" t="0" r="0" b="0"/>
              <a:pathLst>
                <a:path w="166800" h="328093">
                  <a:moveTo>
                    <a:pt x="128699" y="55514"/>
                  </a:moveTo>
                  <a:lnTo>
                    <a:pt x="128699" y="55514"/>
                  </a:lnTo>
                  <a:lnTo>
                    <a:pt x="128699" y="52143"/>
                  </a:lnTo>
                  <a:lnTo>
                    <a:pt x="138751" y="30715"/>
                  </a:lnTo>
                  <a:lnTo>
                    <a:pt x="139517" y="21915"/>
                  </a:lnTo>
                  <a:lnTo>
                    <a:pt x="135777" y="3887"/>
                  </a:lnTo>
                  <a:lnTo>
                    <a:pt x="133417" y="2046"/>
                  </a:lnTo>
                  <a:lnTo>
                    <a:pt x="125151" y="0"/>
                  </a:lnTo>
                  <a:lnTo>
                    <a:pt x="120690" y="866"/>
                  </a:lnTo>
                  <a:lnTo>
                    <a:pt x="111969" y="5591"/>
                  </a:lnTo>
                  <a:lnTo>
                    <a:pt x="105271" y="14275"/>
                  </a:lnTo>
                  <a:lnTo>
                    <a:pt x="84247" y="58445"/>
                  </a:lnTo>
                  <a:lnTo>
                    <a:pt x="74267" y="101248"/>
                  </a:lnTo>
                  <a:lnTo>
                    <a:pt x="72086" y="140826"/>
                  </a:lnTo>
                  <a:lnTo>
                    <a:pt x="71655" y="187293"/>
                  </a:lnTo>
                  <a:lnTo>
                    <a:pt x="71570" y="224694"/>
                  </a:lnTo>
                  <a:lnTo>
                    <a:pt x="68182" y="272220"/>
                  </a:lnTo>
                  <a:lnTo>
                    <a:pt x="65592" y="317442"/>
                  </a:lnTo>
                  <a:lnTo>
                    <a:pt x="65461" y="323266"/>
                  </a:lnTo>
                  <a:lnTo>
                    <a:pt x="63963" y="326443"/>
                  </a:lnTo>
                  <a:lnTo>
                    <a:pt x="61552" y="327855"/>
                  </a:lnTo>
                  <a:lnTo>
                    <a:pt x="58534" y="328092"/>
                  </a:lnTo>
                  <a:lnTo>
                    <a:pt x="55817" y="326838"/>
                  </a:lnTo>
                  <a:lnTo>
                    <a:pt x="50916" y="321682"/>
                  </a:lnTo>
                  <a:lnTo>
                    <a:pt x="26164" y="284417"/>
                  </a:lnTo>
                  <a:lnTo>
                    <a:pt x="0" y="257063"/>
                  </a:lnTo>
                  <a:lnTo>
                    <a:pt x="566" y="254085"/>
                  </a:lnTo>
                  <a:lnTo>
                    <a:pt x="6840" y="247014"/>
                  </a:lnTo>
                  <a:lnTo>
                    <a:pt x="46059" y="233724"/>
                  </a:lnTo>
                  <a:lnTo>
                    <a:pt x="86740" y="224928"/>
                  </a:lnTo>
                  <a:lnTo>
                    <a:pt x="129766" y="217102"/>
                  </a:lnTo>
                  <a:lnTo>
                    <a:pt x="166799" y="21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54"/>
            <p:cNvSpPr/>
            <p:nvPr>
              <p:custDataLst>
                <p:tags r:id="rId84"/>
              </p:custDataLst>
            </p:nvPr>
          </p:nvSpPr>
          <p:spPr>
            <a:xfrm>
              <a:off x="4737100" y="4711700"/>
              <a:ext cx="6351" cy="14405"/>
            </a:xfrm>
            <a:custGeom>
              <a:avLst/>
              <a:gdLst/>
              <a:ahLst/>
              <a:cxnLst/>
              <a:rect l="0" t="0" r="0" b="0"/>
              <a:pathLst>
                <a:path w="6351" h="14405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234" y="14404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55"/>
            <p:cNvSpPr/>
            <p:nvPr>
              <p:custDataLst>
                <p:tags r:id="rId85"/>
              </p:custDataLst>
            </p:nvPr>
          </p:nvSpPr>
          <p:spPr>
            <a:xfrm>
              <a:off x="4470400" y="4621610"/>
              <a:ext cx="194935" cy="143843"/>
            </a:xfrm>
            <a:custGeom>
              <a:avLst/>
              <a:gdLst/>
              <a:ahLst/>
              <a:cxnLst/>
              <a:rect l="0" t="0" r="0" b="0"/>
              <a:pathLst>
                <a:path w="194935" h="143843">
                  <a:moveTo>
                    <a:pt x="0" y="32940"/>
                  </a:moveTo>
                  <a:lnTo>
                    <a:pt x="0" y="32940"/>
                  </a:lnTo>
                  <a:lnTo>
                    <a:pt x="0" y="18634"/>
                  </a:lnTo>
                  <a:lnTo>
                    <a:pt x="1411" y="16348"/>
                  </a:lnTo>
                  <a:lnTo>
                    <a:pt x="6742" y="11925"/>
                  </a:lnTo>
                  <a:lnTo>
                    <a:pt x="8728" y="11169"/>
                  </a:lnTo>
                  <a:lnTo>
                    <a:pt x="10052" y="11370"/>
                  </a:lnTo>
                  <a:lnTo>
                    <a:pt x="15548" y="16763"/>
                  </a:lnTo>
                  <a:lnTo>
                    <a:pt x="27580" y="55288"/>
                  </a:lnTo>
                  <a:lnTo>
                    <a:pt x="31632" y="96934"/>
                  </a:lnTo>
                  <a:lnTo>
                    <a:pt x="34732" y="130038"/>
                  </a:lnTo>
                  <a:lnTo>
                    <a:pt x="32339" y="143842"/>
                  </a:lnTo>
                  <a:lnTo>
                    <a:pt x="32143" y="143563"/>
                  </a:lnTo>
                  <a:lnTo>
                    <a:pt x="35137" y="98347"/>
                  </a:lnTo>
                  <a:lnTo>
                    <a:pt x="38926" y="66321"/>
                  </a:lnTo>
                  <a:lnTo>
                    <a:pt x="47360" y="48240"/>
                  </a:lnTo>
                  <a:lnTo>
                    <a:pt x="52329" y="43268"/>
                  </a:lnTo>
                  <a:lnTo>
                    <a:pt x="60651" y="41058"/>
                  </a:lnTo>
                  <a:lnTo>
                    <a:pt x="65834" y="40468"/>
                  </a:lnTo>
                  <a:lnTo>
                    <a:pt x="69995" y="41486"/>
                  </a:lnTo>
                  <a:lnTo>
                    <a:pt x="76500" y="46381"/>
                  </a:lnTo>
                  <a:lnTo>
                    <a:pt x="87499" y="60441"/>
                  </a:lnTo>
                  <a:lnTo>
                    <a:pt x="91805" y="73855"/>
                  </a:lnTo>
                  <a:lnTo>
                    <a:pt x="95116" y="104273"/>
                  </a:lnTo>
                  <a:lnTo>
                    <a:pt x="95916" y="97977"/>
                  </a:lnTo>
                  <a:lnTo>
                    <a:pt x="106783" y="59828"/>
                  </a:lnTo>
                  <a:lnTo>
                    <a:pt x="118030" y="31421"/>
                  </a:lnTo>
                  <a:lnTo>
                    <a:pt x="128658" y="16037"/>
                  </a:lnTo>
                  <a:lnTo>
                    <a:pt x="140437" y="5907"/>
                  </a:lnTo>
                  <a:lnTo>
                    <a:pt x="146541" y="2218"/>
                  </a:lnTo>
                  <a:lnTo>
                    <a:pt x="157087" y="0"/>
                  </a:lnTo>
                  <a:lnTo>
                    <a:pt x="161875" y="397"/>
                  </a:lnTo>
                  <a:lnTo>
                    <a:pt x="172839" y="6482"/>
                  </a:lnTo>
                  <a:lnTo>
                    <a:pt x="183356" y="16242"/>
                  </a:lnTo>
                  <a:lnTo>
                    <a:pt x="190383" y="27635"/>
                  </a:lnTo>
                  <a:lnTo>
                    <a:pt x="194934" y="49321"/>
                  </a:lnTo>
                  <a:lnTo>
                    <a:pt x="189690" y="95322"/>
                  </a:lnTo>
                  <a:lnTo>
                    <a:pt x="177800" y="134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56"/>
            <p:cNvSpPr/>
            <p:nvPr>
              <p:custDataLst>
                <p:tags r:id="rId86"/>
              </p:custDataLst>
            </p:nvPr>
          </p:nvSpPr>
          <p:spPr>
            <a:xfrm>
              <a:off x="4369061" y="4711700"/>
              <a:ext cx="25140" cy="12701"/>
            </a:xfrm>
            <a:custGeom>
              <a:avLst/>
              <a:gdLst/>
              <a:ahLst/>
              <a:cxnLst/>
              <a:rect l="0" t="0" r="0" b="0"/>
              <a:pathLst>
                <a:path w="25140" h="1270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5"/>
                  </a:lnTo>
                  <a:lnTo>
                    <a:pt x="1063" y="1881"/>
                  </a:lnTo>
                  <a:lnTo>
                    <a:pt x="0" y="5467"/>
                  </a:lnTo>
                  <a:lnTo>
                    <a:pt x="619" y="5761"/>
                  </a:lnTo>
                  <a:lnTo>
                    <a:pt x="5229" y="6272"/>
                  </a:lnTo>
                  <a:lnTo>
                    <a:pt x="251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57"/>
            <p:cNvSpPr/>
            <p:nvPr>
              <p:custDataLst>
                <p:tags r:id="rId87"/>
              </p:custDataLst>
            </p:nvPr>
          </p:nvSpPr>
          <p:spPr>
            <a:xfrm>
              <a:off x="4172833" y="4618836"/>
              <a:ext cx="109983" cy="294283"/>
            </a:xfrm>
            <a:custGeom>
              <a:avLst/>
              <a:gdLst/>
              <a:ahLst/>
              <a:cxnLst/>
              <a:rect l="0" t="0" r="0" b="0"/>
              <a:pathLst>
                <a:path w="109983" h="294283">
                  <a:moveTo>
                    <a:pt x="5467" y="48414"/>
                  </a:moveTo>
                  <a:lnTo>
                    <a:pt x="5467" y="48414"/>
                  </a:lnTo>
                  <a:lnTo>
                    <a:pt x="5467" y="44756"/>
                  </a:lnTo>
                  <a:lnTo>
                    <a:pt x="5467" y="46318"/>
                  </a:lnTo>
                  <a:lnTo>
                    <a:pt x="4761" y="47016"/>
                  </a:lnTo>
                  <a:lnTo>
                    <a:pt x="0" y="48230"/>
                  </a:lnTo>
                  <a:lnTo>
                    <a:pt x="10000" y="94550"/>
                  </a:lnTo>
                  <a:lnTo>
                    <a:pt x="16139" y="135305"/>
                  </a:lnTo>
                  <a:lnTo>
                    <a:pt x="22426" y="174819"/>
                  </a:lnTo>
                  <a:lnTo>
                    <a:pt x="28991" y="218570"/>
                  </a:lnTo>
                  <a:lnTo>
                    <a:pt x="33867" y="258492"/>
                  </a:lnTo>
                  <a:lnTo>
                    <a:pt x="37021" y="294282"/>
                  </a:lnTo>
                  <a:lnTo>
                    <a:pt x="36453" y="284717"/>
                  </a:lnTo>
                  <a:lnTo>
                    <a:pt x="30298" y="249033"/>
                  </a:lnTo>
                  <a:lnTo>
                    <a:pt x="24348" y="206399"/>
                  </a:lnTo>
                  <a:lnTo>
                    <a:pt x="19998" y="162487"/>
                  </a:lnTo>
                  <a:lnTo>
                    <a:pt x="21899" y="116886"/>
                  </a:lnTo>
                  <a:lnTo>
                    <a:pt x="23742" y="77482"/>
                  </a:lnTo>
                  <a:lnTo>
                    <a:pt x="27658" y="46914"/>
                  </a:lnTo>
                  <a:lnTo>
                    <a:pt x="40029" y="21080"/>
                  </a:lnTo>
                  <a:lnTo>
                    <a:pt x="53729" y="5664"/>
                  </a:lnTo>
                  <a:lnTo>
                    <a:pt x="62430" y="1192"/>
                  </a:lnTo>
                  <a:lnTo>
                    <a:pt x="66726" y="0"/>
                  </a:lnTo>
                  <a:lnTo>
                    <a:pt x="79025" y="4318"/>
                  </a:lnTo>
                  <a:lnTo>
                    <a:pt x="92487" y="13999"/>
                  </a:lnTo>
                  <a:lnTo>
                    <a:pt x="103174" y="27709"/>
                  </a:lnTo>
                  <a:lnTo>
                    <a:pt x="108865" y="45091"/>
                  </a:lnTo>
                  <a:lnTo>
                    <a:pt x="109982" y="65282"/>
                  </a:lnTo>
                  <a:lnTo>
                    <a:pt x="101973" y="98332"/>
                  </a:lnTo>
                  <a:lnTo>
                    <a:pt x="92103" y="115049"/>
                  </a:lnTo>
                  <a:lnTo>
                    <a:pt x="67904" y="136362"/>
                  </a:lnTo>
                  <a:lnTo>
                    <a:pt x="41762" y="149340"/>
                  </a:lnTo>
                  <a:lnTo>
                    <a:pt x="28419" y="151360"/>
                  </a:lnTo>
                  <a:lnTo>
                    <a:pt x="22885" y="150912"/>
                  </a:lnTo>
                  <a:lnTo>
                    <a:pt x="19195" y="149201"/>
                  </a:lnTo>
                  <a:lnTo>
                    <a:pt x="11817" y="137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558"/>
          <p:cNvSpPr/>
          <p:nvPr>
            <p:custDataLst>
              <p:tags r:id="rId6"/>
            </p:custDataLst>
          </p:nvPr>
        </p:nvSpPr>
        <p:spPr>
          <a:xfrm>
            <a:off x="5443653" y="4515552"/>
            <a:ext cx="239598" cy="450590"/>
          </a:xfrm>
          <a:custGeom>
            <a:avLst/>
            <a:gdLst/>
            <a:ahLst/>
            <a:cxnLst/>
            <a:rect l="0" t="0" r="0" b="0"/>
            <a:pathLst>
              <a:path w="239598" h="450590">
                <a:moveTo>
                  <a:pt x="80847" y="138998"/>
                </a:moveTo>
                <a:lnTo>
                  <a:pt x="80847" y="138998"/>
                </a:lnTo>
                <a:lnTo>
                  <a:pt x="75072" y="133929"/>
                </a:lnTo>
                <a:lnTo>
                  <a:pt x="64946" y="128872"/>
                </a:lnTo>
                <a:lnTo>
                  <a:pt x="57081" y="127442"/>
                </a:lnTo>
                <a:lnTo>
                  <a:pt x="48883" y="128688"/>
                </a:lnTo>
                <a:lnTo>
                  <a:pt x="44721" y="130008"/>
                </a:lnTo>
                <a:lnTo>
                  <a:pt x="28750" y="145350"/>
                </a:lnTo>
                <a:lnTo>
                  <a:pt x="13984" y="167769"/>
                </a:lnTo>
                <a:lnTo>
                  <a:pt x="2127" y="209357"/>
                </a:lnTo>
                <a:lnTo>
                  <a:pt x="0" y="228359"/>
                </a:lnTo>
                <a:lnTo>
                  <a:pt x="4699" y="244331"/>
                </a:lnTo>
                <a:lnTo>
                  <a:pt x="8915" y="251554"/>
                </a:lnTo>
                <a:lnTo>
                  <a:pt x="14548" y="255663"/>
                </a:lnTo>
                <a:lnTo>
                  <a:pt x="28332" y="258347"/>
                </a:lnTo>
                <a:lnTo>
                  <a:pt x="33843" y="256664"/>
                </a:lnTo>
                <a:lnTo>
                  <a:pt x="38222" y="253426"/>
                </a:lnTo>
                <a:lnTo>
                  <a:pt x="41847" y="249150"/>
                </a:lnTo>
                <a:lnTo>
                  <a:pt x="50320" y="226277"/>
                </a:lnTo>
                <a:lnTo>
                  <a:pt x="53729" y="192718"/>
                </a:lnTo>
                <a:lnTo>
                  <a:pt x="45232" y="147590"/>
                </a:lnTo>
                <a:lnTo>
                  <a:pt x="43852" y="133644"/>
                </a:lnTo>
                <a:lnTo>
                  <a:pt x="49816" y="110522"/>
                </a:lnTo>
                <a:lnTo>
                  <a:pt x="78882" y="65251"/>
                </a:lnTo>
                <a:lnTo>
                  <a:pt x="118726" y="18877"/>
                </a:lnTo>
                <a:lnTo>
                  <a:pt x="133463" y="7294"/>
                </a:lnTo>
                <a:lnTo>
                  <a:pt x="145154" y="2852"/>
                </a:lnTo>
                <a:lnTo>
                  <a:pt x="163164" y="0"/>
                </a:lnTo>
                <a:lnTo>
                  <a:pt x="168702" y="1492"/>
                </a:lnTo>
                <a:lnTo>
                  <a:pt x="171167" y="2877"/>
                </a:lnTo>
                <a:lnTo>
                  <a:pt x="173906" y="13824"/>
                </a:lnTo>
                <a:lnTo>
                  <a:pt x="173712" y="31859"/>
                </a:lnTo>
                <a:lnTo>
                  <a:pt x="166375" y="69074"/>
                </a:lnTo>
                <a:lnTo>
                  <a:pt x="158714" y="107226"/>
                </a:lnTo>
                <a:lnTo>
                  <a:pt x="145721" y="154280"/>
                </a:lnTo>
                <a:lnTo>
                  <a:pt x="132781" y="201283"/>
                </a:lnTo>
                <a:lnTo>
                  <a:pt x="124144" y="243609"/>
                </a:lnTo>
                <a:lnTo>
                  <a:pt x="114198" y="289066"/>
                </a:lnTo>
                <a:lnTo>
                  <a:pt x="104056" y="328494"/>
                </a:lnTo>
                <a:lnTo>
                  <a:pt x="93951" y="374455"/>
                </a:lnTo>
                <a:lnTo>
                  <a:pt x="88531" y="414656"/>
                </a:lnTo>
                <a:lnTo>
                  <a:pt x="91553" y="431081"/>
                </a:lnTo>
                <a:lnTo>
                  <a:pt x="101619" y="449753"/>
                </a:lnTo>
                <a:lnTo>
                  <a:pt x="105278" y="450589"/>
                </a:lnTo>
                <a:lnTo>
                  <a:pt x="114989" y="447757"/>
                </a:lnTo>
                <a:lnTo>
                  <a:pt x="119131" y="443615"/>
                </a:lnTo>
                <a:lnTo>
                  <a:pt x="139889" y="397046"/>
                </a:lnTo>
                <a:lnTo>
                  <a:pt x="152505" y="351668"/>
                </a:lnTo>
                <a:lnTo>
                  <a:pt x="152330" y="312470"/>
                </a:lnTo>
                <a:lnTo>
                  <a:pt x="144650" y="273584"/>
                </a:lnTo>
                <a:lnTo>
                  <a:pt x="145255" y="273172"/>
                </a:lnTo>
                <a:lnTo>
                  <a:pt x="185796" y="266913"/>
                </a:lnTo>
                <a:lnTo>
                  <a:pt x="239597" y="2469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SMARTInkShape-Group108"/>
          <p:cNvGrpSpPr/>
          <p:nvPr/>
        </p:nvGrpSpPr>
        <p:grpSpPr>
          <a:xfrm>
            <a:off x="6057499" y="4514471"/>
            <a:ext cx="308860" cy="352411"/>
            <a:chOff x="6057499" y="4514471"/>
            <a:chExt cx="308860" cy="352411"/>
          </a:xfrm>
        </p:grpSpPr>
        <p:sp>
          <p:nvSpPr>
            <p:cNvPr id="146" name="SMARTInkShape-559"/>
            <p:cNvSpPr/>
            <p:nvPr>
              <p:custDataLst>
                <p:tags r:id="rId80"/>
              </p:custDataLst>
            </p:nvPr>
          </p:nvSpPr>
          <p:spPr>
            <a:xfrm>
              <a:off x="6057499" y="4514471"/>
              <a:ext cx="308860" cy="352411"/>
            </a:xfrm>
            <a:custGeom>
              <a:avLst/>
              <a:gdLst/>
              <a:ahLst/>
              <a:cxnLst/>
              <a:rect l="0" t="0" r="0" b="0"/>
              <a:pathLst>
                <a:path w="308860" h="352411">
                  <a:moveTo>
                    <a:pt x="305201" y="13079"/>
                  </a:moveTo>
                  <a:lnTo>
                    <a:pt x="305201" y="13079"/>
                  </a:lnTo>
                  <a:lnTo>
                    <a:pt x="308572" y="9708"/>
                  </a:lnTo>
                  <a:lnTo>
                    <a:pt x="308859" y="7304"/>
                  </a:lnTo>
                  <a:lnTo>
                    <a:pt x="307296" y="870"/>
                  </a:lnTo>
                  <a:lnTo>
                    <a:pt x="305187" y="0"/>
                  </a:lnTo>
                  <a:lnTo>
                    <a:pt x="302370" y="832"/>
                  </a:lnTo>
                  <a:lnTo>
                    <a:pt x="277886" y="18208"/>
                  </a:lnTo>
                  <a:lnTo>
                    <a:pt x="242425" y="56253"/>
                  </a:lnTo>
                  <a:lnTo>
                    <a:pt x="207716" y="100838"/>
                  </a:lnTo>
                  <a:lnTo>
                    <a:pt x="173370" y="146543"/>
                  </a:lnTo>
                  <a:lnTo>
                    <a:pt x="146195" y="187150"/>
                  </a:lnTo>
                  <a:lnTo>
                    <a:pt x="125443" y="217761"/>
                  </a:lnTo>
                  <a:lnTo>
                    <a:pt x="85219" y="265328"/>
                  </a:lnTo>
                  <a:lnTo>
                    <a:pt x="48961" y="308788"/>
                  </a:lnTo>
                  <a:lnTo>
                    <a:pt x="10690" y="346315"/>
                  </a:lnTo>
                  <a:lnTo>
                    <a:pt x="1916" y="351684"/>
                  </a:lnTo>
                  <a:lnTo>
                    <a:pt x="0" y="352410"/>
                  </a:lnTo>
                  <a:lnTo>
                    <a:pt x="6751" y="343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60"/>
            <p:cNvSpPr/>
            <p:nvPr>
              <p:custDataLst>
                <p:tags r:id="rId81"/>
              </p:custDataLst>
            </p:nvPr>
          </p:nvSpPr>
          <p:spPr>
            <a:xfrm>
              <a:off x="6115050" y="4540250"/>
              <a:ext cx="184151" cy="275277"/>
            </a:xfrm>
            <a:custGeom>
              <a:avLst/>
              <a:gdLst/>
              <a:ahLst/>
              <a:cxnLst/>
              <a:rect l="0" t="0" r="0" b="0"/>
              <a:pathLst>
                <a:path w="184151" h="27527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41409" y="50431"/>
                  </a:lnTo>
                  <a:lnTo>
                    <a:pt x="69224" y="90630"/>
                  </a:lnTo>
                  <a:lnTo>
                    <a:pt x="103521" y="137140"/>
                  </a:lnTo>
                  <a:lnTo>
                    <a:pt x="126673" y="177686"/>
                  </a:lnTo>
                  <a:lnTo>
                    <a:pt x="153333" y="218420"/>
                  </a:lnTo>
                  <a:lnTo>
                    <a:pt x="176276" y="265481"/>
                  </a:lnTo>
                  <a:lnTo>
                    <a:pt x="181817" y="275276"/>
                  </a:lnTo>
                  <a:lnTo>
                    <a:pt x="182595" y="275239"/>
                  </a:lnTo>
                  <a:lnTo>
                    <a:pt x="183457" y="271436"/>
                  </a:lnTo>
                  <a:lnTo>
                    <a:pt x="18415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109"/>
          <p:cNvGrpSpPr/>
          <p:nvPr/>
        </p:nvGrpSpPr>
        <p:grpSpPr>
          <a:xfrm>
            <a:off x="4115062" y="5036412"/>
            <a:ext cx="1243456" cy="363447"/>
            <a:chOff x="4115062" y="5036412"/>
            <a:chExt cx="1243456" cy="363447"/>
          </a:xfrm>
        </p:grpSpPr>
        <p:sp>
          <p:nvSpPr>
            <p:cNvPr id="149" name="SMARTInkShape-561"/>
            <p:cNvSpPr/>
            <p:nvPr>
              <p:custDataLst>
                <p:tags r:id="rId71"/>
              </p:custDataLst>
            </p:nvPr>
          </p:nvSpPr>
          <p:spPr>
            <a:xfrm>
              <a:off x="5318573" y="5198342"/>
              <a:ext cx="39945" cy="139298"/>
            </a:xfrm>
            <a:custGeom>
              <a:avLst/>
              <a:gdLst/>
              <a:ahLst/>
              <a:cxnLst/>
              <a:rect l="0" t="0" r="0" b="0"/>
              <a:pathLst>
                <a:path w="39945" h="139298">
                  <a:moveTo>
                    <a:pt x="34477" y="21358"/>
                  </a:moveTo>
                  <a:lnTo>
                    <a:pt x="34477" y="21358"/>
                  </a:lnTo>
                  <a:lnTo>
                    <a:pt x="37848" y="17987"/>
                  </a:lnTo>
                  <a:lnTo>
                    <a:pt x="39503" y="12569"/>
                  </a:lnTo>
                  <a:lnTo>
                    <a:pt x="39944" y="9149"/>
                  </a:lnTo>
                  <a:lnTo>
                    <a:pt x="38553" y="3466"/>
                  </a:lnTo>
                  <a:lnTo>
                    <a:pt x="37195" y="964"/>
                  </a:lnTo>
                  <a:lnTo>
                    <a:pt x="34172" y="0"/>
                  </a:lnTo>
                  <a:lnTo>
                    <a:pt x="25169" y="812"/>
                  </a:lnTo>
                  <a:lnTo>
                    <a:pt x="17876" y="3524"/>
                  </a:lnTo>
                  <a:lnTo>
                    <a:pt x="7444" y="11015"/>
                  </a:lnTo>
                  <a:lnTo>
                    <a:pt x="753" y="20567"/>
                  </a:lnTo>
                  <a:lnTo>
                    <a:pt x="0" y="24358"/>
                  </a:lnTo>
                  <a:lnTo>
                    <a:pt x="2311" y="37142"/>
                  </a:lnTo>
                  <a:lnTo>
                    <a:pt x="11294" y="60067"/>
                  </a:lnTo>
                  <a:lnTo>
                    <a:pt x="36521" y="104049"/>
                  </a:lnTo>
                  <a:lnTo>
                    <a:pt x="37033" y="113143"/>
                  </a:lnTo>
                  <a:lnTo>
                    <a:pt x="31611" y="132857"/>
                  </a:lnTo>
                  <a:lnTo>
                    <a:pt x="29038" y="135907"/>
                  </a:lnTo>
                  <a:lnTo>
                    <a:pt x="22417" y="139297"/>
                  </a:lnTo>
                  <a:lnTo>
                    <a:pt x="2727" y="13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62"/>
            <p:cNvSpPr/>
            <p:nvPr>
              <p:custDataLst>
                <p:tags r:id="rId72"/>
              </p:custDataLst>
            </p:nvPr>
          </p:nvSpPr>
          <p:spPr>
            <a:xfrm>
              <a:off x="5233406" y="5183760"/>
              <a:ext cx="24395" cy="124352"/>
            </a:xfrm>
            <a:custGeom>
              <a:avLst/>
              <a:gdLst/>
              <a:ahLst/>
              <a:cxnLst/>
              <a:rect l="0" t="0" r="0" b="0"/>
              <a:pathLst>
                <a:path w="24395" h="124352">
                  <a:moveTo>
                    <a:pt x="24394" y="29590"/>
                  </a:moveTo>
                  <a:lnTo>
                    <a:pt x="24394" y="29590"/>
                  </a:lnTo>
                  <a:lnTo>
                    <a:pt x="24394" y="15285"/>
                  </a:lnTo>
                  <a:lnTo>
                    <a:pt x="20631" y="8886"/>
                  </a:lnTo>
                  <a:lnTo>
                    <a:pt x="14960" y="2749"/>
                  </a:lnTo>
                  <a:lnTo>
                    <a:pt x="10088" y="22"/>
                  </a:lnTo>
                  <a:lnTo>
                    <a:pt x="8507" y="0"/>
                  </a:lnTo>
                  <a:lnTo>
                    <a:pt x="7453" y="691"/>
                  </a:lnTo>
                  <a:lnTo>
                    <a:pt x="2390" y="10241"/>
                  </a:lnTo>
                  <a:lnTo>
                    <a:pt x="0" y="21662"/>
                  </a:lnTo>
                  <a:lnTo>
                    <a:pt x="2663" y="33982"/>
                  </a:lnTo>
                  <a:lnTo>
                    <a:pt x="20201" y="81387"/>
                  </a:lnTo>
                  <a:lnTo>
                    <a:pt x="24026" y="109739"/>
                  </a:lnTo>
                  <a:lnTo>
                    <a:pt x="22738" y="113362"/>
                  </a:lnTo>
                  <a:lnTo>
                    <a:pt x="17543" y="119268"/>
                  </a:lnTo>
                  <a:lnTo>
                    <a:pt x="12411" y="122364"/>
                  </a:lnTo>
                  <a:lnTo>
                    <a:pt x="6740" y="124351"/>
                  </a:lnTo>
                  <a:lnTo>
                    <a:pt x="5344" y="11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563"/>
            <p:cNvSpPr/>
            <p:nvPr>
              <p:custDataLst>
                <p:tags r:id="rId73"/>
              </p:custDataLst>
            </p:nvPr>
          </p:nvSpPr>
          <p:spPr>
            <a:xfrm>
              <a:off x="5090265" y="5202133"/>
              <a:ext cx="78636" cy="87418"/>
            </a:xfrm>
            <a:custGeom>
              <a:avLst/>
              <a:gdLst/>
              <a:ahLst/>
              <a:cxnLst/>
              <a:rect l="0" t="0" r="0" b="0"/>
              <a:pathLst>
                <a:path w="78636" h="87418">
                  <a:moveTo>
                    <a:pt x="53235" y="23917"/>
                  </a:moveTo>
                  <a:lnTo>
                    <a:pt x="53235" y="23917"/>
                  </a:lnTo>
                  <a:lnTo>
                    <a:pt x="53235" y="11708"/>
                  </a:lnTo>
                  <a:lnTo>
                    <a:pt x="51824" y="8721"/>
                  </a:lnTo>
                  <a:lnTo>
                    <a:pt x="46493" y="3523"/>
                  </a:lnTo>
                  <a:lnTo>
                    <a:pt x="41301" y="742"/>
                  </a:lnTo>
                  <a:lnTo>
                    <a:pt x="38929" y="0"/>
                  </a:lnTo>
                  <a:lnTo>
                    <a:pt x="32531" y="1058"/>
                  </a:lnTo>
                  <a:lnTo>
                    <a:pt x="16925" y="7485"/>
                  </a:lnTo>
                  <a:lnTo>
                    <a:pt x="10521" y="17084"/>
                  </a:lnTo>
                  <a:lnTo>
                    <a:pt x="661" y="39501"/>
                  </a:lnTo>
                  <a:lnTo>
                    <a:pt x="0" y="52479"/>
                  </a:lnTo>
                  <a:lnTo>
                    <a:pt x="1954" y="73695"/>
                  </a:lnTo>
                  <a:lnTo>
                    <a:pt x="3525" y="76153"/>
                  </a:lnTo>
                  <a:lnTo>
                    <a:pt x="5984" y="77790"/>
                  </a:lnTo>
                  <a:lnTo>
                    <a:pt x="9034" y="78883"/>
                  </a:lnTo>
                  <a:lnTo>
                    <a:pt x="11774" y="78905"/>
                  </a:lnTo>
                  <a:lnTo>
                    <a:pt x="16698" y="77049"/>
                  </a:lnTo>
                  <a:lnTo>
                    <a:pt x="34337" y="65039"/>
                  </a:lnTo>
                  <a:lnTo>
                    <a:pt x="43559" y="52486"/>
                  </a:lnTo>
                  <a:lnTo>
                    <a:pt x="55192" y="30240"/>
                  </a:lnTo>
                  <a:lnTo>
                    <a:pt x="56657" y="28838"/>
                  </a:lnTo>
                  <a:lnTo>
                    <a:pt x="57632" y="28609"/>
                  </a:lnTo>
                  <a:lnTo>
                    <a:pt x="58284" y="29162"/>
                  </a:lnTo>
                  <a:lnTo>
                    <a:pt x="71130" y="74753"/>
                  </a:lnTo>
                  <a:lnTo>
                    <a:pt x="78635" y="8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564"/>
            <p:cNvSpPr/>
            <p:nvPr>
              <p:custDataLst>
                <p:tags r:id="rId74"/>
              </p:custDataLst>
            </p:nvPr>
          </p:nvSpPr>
          <p:spPr>
            <a:xfrm>
              <a:off x="4864100" y="5175250"/>
              <a:ext cx="152401" cy="114301"/>
            </a:xfrm>
            <a:custGeom>
              <a:avLst/>
              <a:gdLst/>
              <a:ahLst/>
              <a:cxnLst/>
              <a:rect l="0" t="0" r="0" b="0"/>
              <a:pathLst>
                <a:path w="152401" h="1143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8" y="42063"/>
                  </a:lnTo>
                  <a:lnTo>
                    <a:pt x="6327" y="87808"/>
                  </a:lnTo>
                  <a:lnTo>
                    <a:pt x="6347" y="102928"/>
                  </a:lnTo>
                  <a:lnTo>
                    <a:pt x="8231" y="80994"/>
                  </a:lnTo>
                  <a:lnTo>
                    <a:pt x="19215" y="39288"/>
                  </a:lnTo>
                  <a:lnTo>
                    <a:pt x="24062" y="27339"/>
                  </a:lnTo>
                  <a:lnTo>
                    <a:pt x="30920" y="19676"/>
                  </a:lnTo>
                  <a:lnTo>
                    <a:pt x="36790" y="15800"/>
                  </a:lnTo>
                  <a:lnTo>
                    <a:pt x="39344" y="14767"/>
                  </a:lnTo>
                  <a:lnTo>
                    <a:pt x="41751" y="15489"/>
                  </a:lnTo>
                  <a:lnTo>
                    <a:pt x="46308" y="20054"/>
                  </a:lnTo>
                  <a:lnTo>
                    <a:pt x="60663" y="52510"/>
                  </a:lnTo>
                  <a:lnTo>
                    <a:pt x="63126" y="67288"/>
                  </a:lnTo>
                  <a:lnTo>
                    <a:pt x="63251" y="67436"/>
                  </a:lnTo>
                  <a:lnTo>
                    <a:pt x="66839" y="54045"/>
                  </a:lnTo>
                  <a:lnTo>
                    <a:pt x="83891" y="20052"/>
                  </a:lnTo>
                  <a:lnTo>
                    <a:pt x="97529" y="8136"/>
                  </a:lnTo>
                  <a:lnTo>
                    <a:pt x="102414" y="6129"/>
                  </a:lnTo>
                  <a:lnTo>
                    <a:pt x="111604" y="5781"/>
                  </a:lnTo>
                  <a:lnTo>
                    <a:pt x="128083" y="12923"/>
                  </a:lnTo>
                  <a:lnTo>
                    <a:pt x="143000" y="27348"/>
                  </a:lnTo>
                  <a:lnTo>
                    <a:pt x="148222" y="38965"/>
                  </a:lnTo>
                  <a:lnTo>
                    <a:pt x="152155" y="84697"/>
                  </a:lnTo>
                  <a:lnTo>
                    <a:pt x="152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65"/>
            <p:cNvSpPr/>
            <p:nvPr>
              <p:custDataLst>
                <p:tags r:id="rId75"/>
              </p:custDataLst>
            </p:nvPr>
          </p:nvSpPr>
          <p:spPr>
            <a:xfrm>
              <a:off x="4648462" y="5226050"/>
              <a:ext cx="12439" cy="6351"/>
            </a:xfrm>
            <a:custGeom>
              <a:avLst/>
              <a:gdLst/>
              <a:ahLst/>
              <a:cxnLst/>
              <a:rect l="0" t="0" r="0" b="0"/>
              <a:pathLst>
                <a:path w="12439" h="6351">
                  <a:moveTo>
                    <a:pt x="6088" y="6350"/>
                  </a:moveTo>
                  <a:lnTo>
                    <a:pt x="6088" y="6350"/>
                  </a:lnTo>
                  <a:lnTo>
                    <a:pt x="2717" y="6350"/>
                  </a:lnTo>
                  <a:lnTo>
                    <a:pt x="1724" y="5645"/>
                  </a:lnTo>
                  <a:lnTo>
                    <a:pt x="1062" y="4468"/>
                  </a:lnTo>
                  <a:lnTo>
                    <a:pt x="621" y="2979"/>
                  </a:lnTo>
                  <a:lnTo>
                    <a:pt x="326" y="2692"/>
                  </a:lnTo>
                  <a:lnTo>
                    <a:pt x="130" y="3205"/>
                  </a:lnTo>
                  <a:lnTo>
                    <a:pt x="0" y="4253"/>
                  </a:lnTo>
                  <a:lnTo>
                    <a:pt x="618" y="4247"/>
                  </a:lnTo>
                  <a:lnTo>
                    <a:pt x="12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66"/>
            <p:cNvSpPr/>
            <p:nvPr>
              <p:custDataLst>
                <p:tags r:id="rId76"/>
              </p:custDataLst>
            </p:nvPr>
          </p:nvSpPr>
          <p:spPr>
            <a:xfrm>
              <a:off x="4508500" y="5036412"/>
              <a:ext cx="72785" cy="222532"/>
            </a:xfrm>
            <a:custGeom>
              <a:avLst/>
              <a:gdLst/>
              <a:ahLst/>
              <a:cxnLst/>
              <a:rect l="0" t="0" r="0" b="0"/>
              <a:pathLst>
                <a:path w="72785" h="222532">
                  <a:moveTo>
                    <a:pt x="0" y="24538"/>
                  </a:moveTo>
                  <a:lnTo>
                    <a:pt x="0" y="24538"/>
                  </a:lnTo>
                  <a:lnTo>
                    <a:pt x="3371" y="21167"/>
                  </a:lnTo>
                  <a:lnTo>
                    <a:pt x="6467" y="5685"/>
                  </a:lnTo>
                  <a:lnTo>
                    <a:pt x="7839" y="3502"/>
                  </a:lnTo>
                  <a:lnTo>
                    <a:pt x="11740" y="0"/>
                  </a:lnTo>
                  <a:lnTo>
                    <a:pt x="16875" y="19586"/>
                  </a:lnTo>
                  <a:lnTo>
                    <a:pt x="18620" y="56277"/>
                  </a:lnTo>
                  <a:lnTo>
                    <a:pt x="18922" y="94385"/>
                  </a:lnTo>
                  <a:lnTo>
                    <a:pt x="14669" y="139020"/>
                  </a:lnTo>
                  <a:lnTo>
                    <a:pt x="9588" y="182728"/>
                  </a:lnTo>
                  <a:lnTo>
                    <a:pt x="1167" y="206084"/>
                  </a:lnTo>
                  <a:lnTo>
                    <a:pt x="14793" y="166228"/>
                  </a:lnTo>
                  <a:lnTo>
                    <a:pt x="27901" y="141309"/>
                  </a:lnTo>
                  <a:lnTo>
                    <a:pt x="41428" y="126165"/>
                  </a:lnTo>
                  <a:lnTo>
                    <a:pt x="44552" y="124039"/>
                  </a:lnTo>
                  <a:lnTo>
                    <a:pt x="48046" y="123328"/>
                  </a:lnTo>
                  <a:lnTo>
                    <a:pt x="55690" y="124418"/>
                  </a:lnTo>
                  <a:lnTo>
                    <a:pt x="58293" y="126402"/>
                  </a:lnTo>
                  <a:lnTo>
                    <a:pt x="61186" y="132371"/>
                  </a:lnTo>
                  <a:lnTo>
                    <a:pt x="72784" y="176714"/>
                  </a:lnTo>
                  <a:lnTo>
                    <a:pt x="68757" y="202294"/>
                  </a:lnTo>
                  <a:lnTo>
                    <a:pt x="67005" y="208659"/>
                  </a:lnTo>
                  <a:lnTo>
                    <a:pt x="63720" y="213607"/>
                  </a:lnTo>
                  <a:lnTo>
                    <a:pt x="54425" y="220987"/>
                  </a:lnTo>
                  <a:lnTo>
                    <a:pt x="49689" y="222531"/>
                  </a:lnTo>
                  <a:lnTo>
                    <a:pt x="40664" y="222367"/>
                  </a:lnTo>
                  <a:lnTo>
                    <a:pt x="20907" y="218307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67"/>
            <p:cNvSpPr/>
            <p:nvPr>
              <p:custDataLst>
                <p:tags r:id="rId77"/>
              </p:custDataLst>
            </p:nvPr>
          </p:nvSpPr>
          <p:spPr>
            <a:xfrm>
              <a:off x="4383889" y="5137542"/>
              <a:ext cx="59474" cy="102593"/>
            </a:xfrm>
            <a:custGeom>
              <a:avLst/>
              <a:gdLst/>
              <a:ahLst/>
              <a:cxnLst/>
              <a:rect l="0" t="0" r="0" b="0"/>
              <a:pathLst>
                <a:path w="59474" h="102593">
                  <a:moveTo>
                    <a:pt x="35711" y="31358"/>
                  </a:moveTo>
                  <a:lnTo>
                    <a:pt x="35711" y="31358"/>
                  </a:lnTo>
                  <a:lnTo>
                    <a:pt x="35711" y="4070"/>
                  </a:lnTo>
                  <a:lnTo>
                    <a:pt x="35005" y="2583"/>
                  </a:lnTo>
                  <a:lnTo>
                    <a:pt x="33829" y="1591"/>
                  </a:lnTo>
                  <a:lnTo>
                    <a:pt x="30642" y="490"/>
                  </a:lnTo>
                  <a:lnTo>
                    <a:pt x="26872" y="0"/>
                  </a:lnTo>
                  <a:lnTo>
                    <a:pt x="20964" y="3545"/>
                  </a:lnTo>
                  <a:lnTo>
                    <a:pt x="13634" y="11236"/>
                  </a:lnTo>
                  <a:lnTo>
                    <a:pt x="2986" y="30726"/>
                  </a:lnTo>
                  <a:lnTo>
                    <a:pt x="0" y="43777"/>
                  </a:lnTo>
                  <a:lnTo>
                    <a:pt x="3153" y="77425"/>
                  </a:lnTo>
                  <a:lnTo>
                    <a:pt x="6659" y="89697"/>
                  </a:lnTo>
                  <a:lnTo>
                    <a:pt x="9993" y="94240"/>
                  </a:lnTo>
                  <a:lnTo>
                    <a:pt x="19342" y="101168"/>
                  </a:lnTo>
                  <a:lnTo>
                    <a:pt x="24093" y="102592"/>
                  </a:lnTo>
                  <a:lnTo>
                    <a:pt x="33134" y="102293"/>
                  </a:lnTo>
                  <a:lnTo>
                    <a:pt x="41856" y="96046"/>
                  </a:lnTo>
                  <a:lnTo>
                    <a:pt x="46158" y="91417"/>
                  </a:lnTo>
                  <a:lnTo>
                    <a:pt x="55583" y="68046"/>
                  </a:lnTo>
                  <a:lnTo>
                    <a:pt x="59473" y="48893"/>
                  </a:lnTo>
                  <a:lnTo>
                    <a:pt x="57255" y="30909"/>
                  </a:lnTo>
                  <a:lnTo>
                    <a:pt x="48758" y="15546"/>
                  </a:lnTo>
                  <a:lnTo>
                    <a:pt x="35711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68"/>
            <p:cNvSpPr/>
            <p:nvPr>
              <p:custDataLst>
                <p:tags r:id="rId78"/>
              </p:custDataLst>
            </p:nvPr>
          </p:nvSpPr>
          <p:spPr>
            <a:xfrm>
              <a:off x="4254500" y="5119215"/>
              <a:ext cx="82551" cy="107232"/>
            </a:xfrm>
            <a:custGeom>
              <a:avLst/>
              <a:gdLst/>
              <a:ahLst/>
              <a:cxnLst/>
              <a:rect l="0" t="0" r="0" b="0"/>
              <a:pathLst>
                <a:path w="82551" h="107232">
                  <a:moveTo>
                    <a:pt x="0" y="24285"/>
                  </a:moveTo>
                  <a:lnTo>
                    <a:pt x="0" y="24285"/>
                  </a:lnTo>
                  <a:lnTo>
                    <a:pt x="0" y="14172"/>
                  </a:lnTo>
                  <a:lnTo>
                    <a:pt x="705" y="11193"/>
                  </a:lnTo>
                  <a:lnTo>
                    <a:pt x="1881" y="9207"/>
                  </a:lnTo>
                  <a:lnTo>
                    <a:pt x="3371" y="7883"/>
                  </a:lnTo>
                  <a:lnTo>
                    <a:pt x="5026" y="4530"/>
                  </a:lnTo>
                  <a:lnTo>
                    <a:pt x="5467" y="2648"/>
                  </a:lnTo>
                  <a:lnTo>
                    <a:pt x="6467" y="1394"/>
                  </a:lnTo>
                  <a:lnTo>
                    <a:pt x="9460" y="0"/>
                  </a:lnTo>
                  <a:lnTo>
                    <a:pt x="10540" y="333"/>
                  </a:lnTo>
                  <a:lnTo>
                    <a:pt x="11259" y="1262"/>
                  </a:lnTo>
                  <a:lnTo>
                    <a:pt x="11740" y="2586"/>
                  </a:lnTo>
                  <a:lnTo>
                    <a:pt x="24507" y="20583"/>
                  </a:lnTo>
                  <a:lnTo>
                    <a:pt x="41166" y="63175"/>
                  </a:lnTo>
                  <a:lnTo>
                    <a:pt x="44257" y="104021"/>
                  </a:lnTo>
                  <a:lnTo>
                    <a:pt x="43616" y="106370"/>
                  </a:lnTo>
                  <a:lnTo>
                    <a:pt x="42483" y="107231"/>
                  </a:lnTo>
                  <a:lnTo>
                    <a:pt x="41022" y="107099"/>
                  </a:lnTo>
                  <a:lnTo>
                    <a:pt x="40048" y="106306"/>
                  </a:lnTo>
                  <a:lnTo>
                    <a:pt x="38966" y="103542"/>
                  </a:lnTo>
                  <a:lnTo>
                    <a:pt x="38976" y="81516"/>
                  </a:lnTo>
                  <a:lnTo>
                    <a:pt x="49651" y="39683"/>
                  </a:lnTo>
                  <a:lnTo>
                    <a:pt x="56404" y="28542"/>
                  </a:lnTo>
                  <a:lnTo>
                    <a:pt x="82550" y="1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569"/>
            <p:cNvSpPr/>
            <p:nvPr>
              <p:custDataLst>
                <p:tags r:id="rId79"/>
              </p:custDataLst>
            </p:nvPr>
          </p:nvSpPr>
          <p:spPr>
            <a:xfrm>
              <a:off x="4115062" y="5117167"/>
              <a:ext cx="86395" cy="282692"/>
            </a:xfrm>
            <a:custGeom>
              <a:avLst/>
              <a:gdLst/>
              <a:ahLst/>
              <a:cxnLst/>
              <a:rect l="0" t="0" r="0" b="0"/>
              <a:pathLst>
                <a:path w="86395" h="282692">
                  <a:moveTo>
                    <a:pt x="6088" y="64433"/>
                  </a:moveTo>
                  <a:lnTo>
                    <a:pt x="6088" y="64433"/>
                  </a:lnTo>
                  <a:lnTo>
                    <a:pt x="2717" y="61062"/>
                  </a:lnTo>
                  <a:lnTo>
                    <a:pt x="1724" y="60774"/>
                  </a:lnTo>
                  <a:lnTo>
                    <a:pt x="1062" y="61288"/>
                  </a:lnTo>
                  <a:lnTo>
                    <a:pt x="621" y="62337"/>
                  </a:lnTo>
                  <a:lnTo>
                    <a:pt x="0" y="70554"/>
                  </a:lnTo>
                  <a:lnTo>
                    <a:pt x="6680" y="110804"/>
                  </a:lnTo>
                  <a:lnTo>
                    <a:pt x="11300" y="158338"/>
                  </a:lnTo>
                  <a:lnTo>
                    <a:pt x="15472" y="197384"/>
                  </a:lnTo>
                  <a:lnTo>
                    <a:pt x="18351" y="237364"/>
                  </a:lnTo>
                  <a:lnTo>
                    <a:pt x="13295" y="281752"/>
                  </a:lnTo>
                  <a:lnTo>
                    <a:pt x="13009" y="282691"/>
                  </a:lnTo>
                  <a:lnTo>
                    <a:pt x="12819" y="282610"/>
                  </a:lnTo>
                  <a:lnTo>
                    <a:pt x="12513" y="263928"/>
                  </a:lnTo>
                  <a:lnTo>
                    <a:pt x="16817" y="219786"/>
                  </a:lnTo>
                  <a:lnTo>
                    <a:pt x="18204" y="174355"/>
                  </a:lnTo>
                  <a:lnTo>
                    <a:pt x="18615" y="127263"/>
                  </a:lnTo>
                  <a:lnTo>
                    <a:pt x="19442" y="89321"/>
                  </a:lnTo>
                  <a:lnTo>
                    <a:pt x="25685" y="44576"/>
                  </a:lnTo>
                  <a:lnTo>
                    <a:pt x="33532" y="21626"/>
                  </a:lnTo>
                  <a:lnTo>
                    <a:pt x="40863" y="9425"/>
                  </a:lnTo>
                  <a:lnTo>
                    <a:pt x="48825" y="1650"/>
                  </a:lnTo>
                  <a:lnTo>
                    <a:pt x="52924" y="0"/>
                  </a:lnTo>
                  <a:lnTo>
                    <a:pt x="61241" y="48"/>
                  </a:lnTo>
                  <a:lnTo>
                    <a:pt x="64729" y="1754"/>
                  </a:lnTo>
                  <a:lnTo>
                    <a:pt x="70486" y="7412"/>
                  </a:lnTo>
                  <a:lnTo>
                    <a:pt x="83589" y="36341"/>
                  </a:lnTo>
                  <a:lnTo>
                    <a:pt x="86394" y="50537"/>
                  </a:lnTo>
                  <a:lnTo>
                    <a:pt x="83877" y="65783"/>
                  </a:lnTo>
                  <a:lnTo>
                    <a:pt x="74135" y="91824"/>
                  </a:lnTo>
                  <a:lnTo>
                    <a:pt x="62202" y="101537"/>
                  </a:lnTo>
                  <a:lnTo>
                    <a:pt x="30202" y="117793"/>
                  </a:lnTo>
                  <a:lnTo>
                    <a:pt x="18216" y="119899"/>
                  </a:lnTo>
                  <a:lnTo>
                    <a:pt x="9597" y="118953"/>
                  </a:lnTo>
                  <a:lnTo>
                    <a:pt x="6310" y="117713"/>
                  </a:lnTo>
                  <a:lnTo>
                    <a:pt x="4825" y="116181"/>
                  </a:lnTo>
                  <a:lnTo>
                    <a:pt x="6088" y="108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10"/>
          <p:cNvGrpSpPr/>
          <p:nvPr/>
        </p:nvGrpSpPr>
        <p:grpSpPr>
          <a:xfrm>
            <a:off x="5594350" y="5086873"/>
            <a:ext cx="1047751" cy="285228"/>
            <a:chOff x="5594350" y="5086873"/>
            <a:chExt cx="1047751" cy="285228"/>
          </a:xfrm>
        </p:grpSpPr>
        <p:sp>
          <p:nvSpPr>
            <p:cNvPr id="159" name="SMARTInkShape-570"/>
            <p:cNvSpPr/>
            <p:nvPr>
              <p:custDataLst>
                <p:tags r:id="rId59"/>
              </p:custDataLst>
            </p:nvPr>
          </p:nvSpPr>
          <p:spPr>
            <a:xfrm>
              <a:off x="6635750" y="5346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6349" y="3371"/>
                  </a:lnTo>
                  <a:lnTo>
                    <a:pt x="4468" y="6907"/>
                  </a:lnTo>
                  <a:lnTo>
                    <a:pt x="2979" y="883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71"/>
            <p:cNvSpPr/>
            <p:nvPr>
              <p:custDataLst>
                <p:tags r:id="rId60"/>
              </p:custDataLst>
            </p:nvPr>
          </p:nvSpPr>
          <p:spPr>
            <a:xfrm>
              <a:off x="6484331" y="5226050"/>
              <a:ext cx="90415" cy="133351"/>
            </a:xfrm>
            <a:custGeom>
              <a:avLst/>
              <a:gdLst/>
              <a:ahLst/>
              <a:cxnLst/>
              <a:rect l="0" t="0" r="0" b="0"/>
              <a:pathLst>
                <a:path w="90415" h="133351">
                  <a:moveTo>
                    <a:pt x="5369" y="0"/>
                  </a:moveTo>
                  <a:lnTo>
                    <a:pt x="5369" y="0"/>
                  </a:lnTo>
                  <a:lnTo>
                    <a:pt x="10438" y="5775"/>
                  </a:lnTo>
                  <a:lnTo>
                    <a:pt x="14208" y="12209"/>
                  </a:lnTo>
                  <a:lnTo>
                    <a:pt x="16925" y="27136"/>
                  </a:lnTo>
                  <a:lnTo>
                    <a:pt x="7876" y="74316"/>
                  </a:lnTo>
                  <a:lnTo>
                    <a:pt x="3983" y="97465"/>
                  </a:lnTo>
                  <a:lnTo>
                    <a:pt x="0" y="105879"/>
                  </a:lnTo>
                  <a:lnTo>
                    <a:pt x="20713" y="62462"/>
                  </a:lnTo>
                  <a:lnTo>
                    <a:pt x="45466" y="19516"/>
                  </a:lnTo>
                  <a:lnTo>
                    <a:pt x="57057" y="12201"/>
                  </a:lnTo>
                  <a:lnTo>
                    <a:pt x="63111" y="10251"/>
                  </a:lnTo>
                  <a:lnTo>
                    <a:pt x="67853" y="10362"/>
                  </a:lnTo>
                  <a:lnTo>
                    <a:pt x="71719" y="11847"/>
                  </a:lnTo>
                  <a:lnTo>
                    <a:pt x="75003" y="14248"/>
                  </a:lnTo>
                  <a:lnTo>
                    <a:pt x="80531" y="24441"/>
                  </a:lnTo>
                  <a:lnTo>
                    <a:pt x="89831" y="47240"/>
                  </a:lnTo>
                  <a:lnTo>
                    <a:pt x="90414" y="60272"/>
                  </a:lnTo>
                  <a:lnTo>
                    <a:pt x="81231" y="104461"/>
                  </a:lnTo>
                  <a:lnTo>
                    <a:pt x="6886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72"/>
            <p:cNvSpPr/>
            <p:nvPr>
              <p:custDataLst>
                <p:tags r:id="rId61"/>
              </p:custDataLst>
            </p:nvPr>
          </p:nvSpPr>
          <p:spPr>
            <a:xfrm>
              <a:off x="6382151" y="5232400"/>
              <a:ext cx="52088" cy="102499"/>
            </a:xfrm>
            <a:custGeom>
              <a:avLst/>
              <a:gdLst/>
              <a:ahLst/>
              <a:cxnLst/>
              <a:rect l="0" t="0" r="0" b="0"/>
              <a:pathLst>
                <a:path w="52088" h="102499">
                  <a:moveTo>
                    <a:pt x="44049" y="12700"/>
                  </a:moveTo>
                  <a:lnTo>
                    <a:pt x="44049" y="12700"/>
                  </a:lnTo>
                  <a:lnTo>
                    <a:pt x="44049" y="9329"/>
                  </a:lnTo>
                  <a:lnTo>
                    <a:pt x="42167" y="5792"/>
                  </a:lnTo>
                  <a:lnTo>
                    <a:pt x="40678" y="3862"/>
                  </a:lnTo>
                  <a:lnTo>
                    <a:pt x="35260" y="1716"/>
                  </a:lnTo>
                  <a:lnTo>
                    <a:pt x="31840" y="1144"/>
                  </a:lnTo>
                  <a:lnTo>
                    <a:pt x="28148" y="2174"/>
                  </a:lnTo>
                  <a:lnTo>
                    <a:pt x="20283" y="7081"/>
                  </a:lnTo>
                  <a:lnTo>
                    <a:pt x="11294" y="17777"/>
                  </a:lnTo>
                  <a:lnTo>
                    <a:pt x="2640" y="48536"/>
                  </a:lnTo>
                  <a:lnTo>
                    <a:pt x="0" y="87626"/>
                  </a:lnTo>
                  <a:lnTo>
                    <a:pt x="1278" y="92989"/>
                  </a:lnTo>
                  <a:lnTo>
                    <a:pt x="6460" y="100831"/>
                  </a:lnTo>
                  <a:lnTo>
                    <a:pt x="10524" y="102498"/>
                  </a:lnTo>
                  <a:lnTo>
                    <a:pt x="20681" y="102470"/>
                  </a:lnTo>
                  <a:lnTo>
                    <a:pt x="30371" y="98223"/>
                  </a:lnTo>
                  <a:lnTo>
                    <a:pt x="34931" y="95116"/>
                  </a:lnTo>
                  <a:lnTo>
                    <a:pt x="41878" y="84136"/>
                  </a:lnTo>
                  <a:lnTo>
                    <a:pt x="52087" y="57464"/>
                  </a:lnTo>
                  <a:lnTo>
                    <a:pt x="50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73"/>
            <p:cNvSpPr/>
            <p:nvPr>
              <p:custDataLst>
                <p:tags r:id="rId62"/>
              </p:custDataLst>
            </p:nvPr>
          </p:nvSpPr>
          <p:spPr>
            <a:xfrm>
              <a:off x="6322719" y="5175250"/>
              <a:ext cx="1882" cy="38101"/>
            </a:xfrm>
            <a:custGeom>
              <a:avLst/>
              <a:gdLst/>
              <a:ahLst/>
              <a:cxnLst/>
              <a:rect l="0" t="0" r="0" b="0"/>
              <a:pathLst>
                <a:path w="1882" h="38101">
                  <a:moveTo>
                    <a:pt x="1881" y="38100"/>
                  </a:moveTo>
                  <a:lnTo>
                    <a:pt x="1881" y="38100"/>
                  </a:lnTo>
                  <a:lnTo>
                    <a:pt x="0" y="17377"/>
                  </a:lnTo>
                  <a:lnTo>
                    <a:pt x="1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74"/>
            <p:cNvSpPr/>
            <p:nvPr>
              <p:custDataLst>
                <p:tags r:id="rId63"/>
              </p:custDataLst>
            </p:nvPr>
          </p:nvSpPr>
          <p:spPr>
            <a:xfrm>
              <a:off x="6286500" y="52260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10473" y="3869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75"/>
            <p:cNvSpPr/>
            <p:nvPr>
              <p:custDataLst>
                <p:tags r:id="rId64"/>
              </p:custDataLst>
            </p:nvPr>
          </p:nvSpPr>
          <p:spPr>
            <a:xfrm>
              <a:off x="6166634" y="5226050"/>
              <a:ext cx="100817" cy="38101"/>
            </a:xfrm>
            <a:custGeom>
              <a:avLst/>
              <a:gdLst/>
              <a:ahLst/>
              <a:cxnLst/>
              <a:rect l="0" t="0" r="0" b="0"/>
              <a:pathLst>
                <a:path w="100817" h="38101">
                  <a:moveTo>
                    <a:pt x="18266" y="38100"/>
                  </a:moveTo>
                  <a:lnTo>
                    <a:pt x="18266" y="38100"/>
                  </a:lnTo>
                  <a:lnTo>
                    <a:pt x="1864" y="32633"/>
                  </a:lnTo>
                  <a:lnTo>
                    <a:pt x="981" y="31633"/>
                  </a:lnTo>
                  <a:lnTo>
                    <a:pt x="0" y="28640"/>
                  </a:lnTo>
                  <a:lnTo>
                    <a:pt x="1150" y="26855"/>
                  </a:lnTo>
                  <a:lnTo>
                    <a:pt x="16961" y="16846"/>
                  </a:lnTo>
                  <a:lnTo>
                    <a:pt x="61393" y="6322"/>
                  </a:lnTo>
                  <a:lnTo>
                    <a:pt x="1008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76"/>
            <p:cNvSpPr/>
            <p:nvPr>
              <p:custDataLst>
                <p:tags r:id="rId65"/>
              </p:custDataLst>
            </p:nvPr>
          </p:nvSpPr>
          <p:spPr>
            <a:xfrm>
              <a:off x="6197869" y="5086873"/>
              <a:ext cx="31482" cy="239912"/>
            </a:xfrm>
            <a:custGeom>
              <a:avLst/>
              <a:gdLst/>
              <a:ahLst/>
              <a:cxnLst/>
              <a:rect l="0" t="0" r="0" b="0"/>
              <a:pathLst>
                <a:path w="31482" h="239912">
                  <a:moveTo>
                    <a:pt x="6081" y="12177"/>
                  </a:moveTo>
                  <a:lnTo>
                    <a:pt x="6081" y="12177"/>
                  </a:lnTo>
                  <a:lnTo>
                    <a:pt x="6080" y="1242"/>
                  </a:lnTo>
                  <a:lnTo>
                    <a:pt x="6786" y="654"/>
                  </a:lnTo>
                  <a:lnTo>
                    <a:pt x="9452" y="0"/>
                  </a:lnTo>
                  <a:lnTo>
                    <a:pt x="11107" y="7235"/>
                  </a:lnTo>
                  <a:lnTo>
                    <a:pt x="12257" y="45654"/>
                  </a:lnTo>
                  <a:lnTo>
                    <a:pt x="11674" y="85674"/>
                  </a:lnTo>
                  <a:lnTo>
                    <a:pt x="8051" y="121521"/>
                  </a:lnTo>
                  <a:lnTo>
                    <a:pt x="6471" y="163677"/>
                  </a:lnTo>
                  <a:lnTo>
                    <a:pt x="1090" y="207624"/>
                  </a:lnTo>
                  <a:lnTo>
                    <a:pt x="0" y="234150"/>
                  </a:lnTo>
                  <a:lnTo>
                    <a:pt x="1321" y="237770"/>
                  </a:lnTo>
                  <a:lnTo>
                    <a:pt x="3614" y="239478"/>
                  </a:lnTo>
                  <a:lnTo>
                    <a:pt x="6552" y="239911"/>
                  </a:lnTo>
                  <a:lnTo>
                    <a:pt x="13582" y="236629"/>
                  </a:lnTo>
                  <a:lnTo>
                    <a:pt x="20703" y="230467"/>
                  </a:lnTo>
                  <a:lnTo>
                    <a:pt x="31481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77"/>
            <p:cNvSpPr/>
            <p:nvPr>
              <p:custDataLst>
                <p:tags r:id="rId66"/>
              </p:custDataLst>
            </p:nvPr>
          </p:nvSpPr>
          <p:spPr>
            <a:xfrm>
              <a:off x="6046578" y="5207362"/>
              <a:ext cx="74823" cy="118335"/>
            </a:xfrm>
            <a:custGeom>
              <a:avLst/>
              <a:gdLst/>
              <a:ahLst/>
              <a:cxnLst/>
              <a:rect l="0" t="0" r="0" b="0"/>
              <a:pathLst>
                <a:path w="74823" h="118335">
                  <a:moveTo>
                    <a:pt x="55772" y="18688"/>
                  </a:moveTo>
                  <a:lnTo>
                    <a:pt x="55772" y="18688"/>
                  </a:lnTo>
                  <a:lnTo>
                    <a:pt x="59143" y="15317"/>
                  </a:lnTo>
                  <a:lnTo>
                    <a:pt x="60798" y="11780"/>
                  </a:lnTo>
                  <a:lnTo>
                    <a:pt x="61239" y="9850"/>
                  </a:lnTo>
                  <a:lnTo>
                    <a:pt x="60828" y="7857"/>
                  </a:lnTo>
                  <a:lnTo>
                    <a:pt x="58490" y="3761"/>
                  </a:lnTo>
                  <a:lnTo>
                    <a:pt x="56878" y="2387"/>
                  </a:lnTo>
                  <a:lnTo>
                    <a:pt x="53206" y="860"/>
                  </a:lnTo>
                  <a:lnTo>
                    <a:pt x="47173" y="0"/>
                  </a:lnTo>
                  <a:lnTo>
                    <a:pt x="34174" y="6486"/>
                  </a:lnTo>
                  <a:lnTo>
                    <a:pt x="20287" y="17346"/>
                  </a:lnTo>
                  <a:lnTo>
                    <a:pt x="13426" y="31027"/>
                  </a:lnTo>
                  <a:lnTo>
                    <a:pt x="689" y="78393"/>
                  </a:lnTo>
                  <a:lnTo>
                    <a:pt x="0" y="83892"/>
                  </a:lnTo>
                  <a:lnTo>
                    <a:pt x="2997" y="95645"/>
                  </a:lnTo>
                  <a:lnTo>
                    <a:pt x="5773" y="101742"/>
                  </a:lnTo>
                  <a:lnTo>
                    <a:pt x="14500" y="110399"/>
                  </a:lnTo>
                  <a:lnTo>
                    <a:pt x="24728" y="115893"/>
                  </a:lnTo>
                  <a:lnTo>
                    <a:pt x="33979" y="118334"/>
                  </a:lnTo>
                  <a:lnTo>
                    <a:pt x="74822" y="10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78"/>
            <p:cNvSpPr/>
            <p:nvPr>
              <p:custDataLst>
                <p:tags r:id="rId67"/>
              </p:custDataLst>
            </p:nvPr>
          </p:nvSpPr>
          <p:spPr>
            <a:xfrm>
              <a:off x="5861050" y="5219688"/>
              <a:ext cx="95251" cy="93828"/>
            </a:xfrm>
            <a:custGeom>
              <a:avLst/>
              <a:gdLst/>
              <a:ahLst/>
              <a:cxnLst/>
              <a:rect l="0" t="0" r="0" b="0"/>
              <a:pathLst>
                <a:path w="95251" h="93828">
                  <a:moveTo>
                    <a:pt x="0" y="63512"/>
                  </a:moveTo>
                  <a:lnTo>
                    <a:pt x="0" y="63512"/>
                  </a:lnTo>
                  <a:lnTo>
                    <a:pt x="3371" y="60141"/>
                  </a:lnTo>
                  <a:lnTo>
                    <a:pt x="5026" y="56604"/>
                  </a:lnTo>
                  <a:lnTo>
                    <a:pt x="6273" y="40217"/>
                  </a:lnTo>
                  <a:lnTo>
                    <a:pt x="6349" y="85425"/>
                  </a:lnTo>
                  <a:lnTo>
                    <a:pt x="6350" y="93827"/>
                  </a:lnTo>
                  <a:lnTo>
                    <a:pt x="19215" y="49703"/>
                  </a:lnTo>
                  <a:lnTo>
                    <a:pt x="27331" y="26965"/>
                  </a:lnTo>
                  <a:lnTo>
                    <a:pt x="42715" y="3690"/>
                  </a:lnTo>
                  <a:lnTo>
                    <a:pt x="46821" y="1053"/>
                  </a:lnTo>
                  <a:lnTo>
                    <a:pt x="50969" y="0"/>
                  </a:lnTo>
                  <a:lnTo>
                    <a:pt x="55146" y="4"/>
                  </a:lnTo>
                  <a:lnTo>
                    <a:pt x="65432" y="5653"/>
                  </a:lnTo>
                  <a:lnTo>
                    <a:pt x="79358" y="18852"/>
                  </a:lnTo>
                  <a:lnTo>
                    <a:pt x="85365" y="29551"/>
                  </a:lnTo>
                  <a:lnTo>
                    <a:pt x="95250" y="82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79"/>
            <p:cNvSpPr/>
            <p:nvPr>
              <p:custDataLst>
                <p:tags r:id="rId68"/>
              </p:custDataLst>
            </p:nvPr>
          </p:nvSpPr>
          <p:spPr>
            <a:xfrm>
              <a:off x="5734813" y="5222392"/>
              <a:ext cx="113538" cy="91616"/>
            </a:xfrm>
            <a:custGeom>
              <a:avLst/>
              <a:gdLst/>
              <a:ahLst/>
              <a:cxnLst/>
              <a:rect l="0" t="0" r="0" b="0"/>
              <a:pathLst>
                <a:path w="113538" h="91616">
                  <a:moveTo>
                    <a:pt x="11937" y="3658"/>
                  </a:moveTo>
                  <a:lnTo>
                    <a:pt x="11937" y="3658"/>
                  </a:lnTo>
                  <a:lnTo>
                    <a:pt x="8566" y="287"/>
                  </a:lnTo>
                  <a:lnTo>
                    <a:pt x="6868" y="0"/>
                  </a:lnTo>
                  <a:lnTo>
                    <a:pt x="5030" y="514"/>
                  </a:lnTo>
                  <a:lnTo>
                    <a:pt x="3098" y="1562"/>
                  </a:lnTo>
                  <a:lnTo>
                    <a:pt x="1811" y="3672"/>
                  </a:lnTo>
                  <a:lnTo>
                    <a:pt x="0" y="13383"/>
                  </a:lnTo>
                  <a:lnTo>
                    <a:pt x="1163" y="55646"/>
                  </a:lnTo>
                  <a:lnTo>
                    <a:pt x="8084" y="81817"/>
                  </a:lnTo>
                  <a:lnTo>
                    <a:pt x="10779" y="85398"/>
                  </a:lnTo>
                  <a:lnTo>
                    <a:pt x="17537" y="89376"/>
                  </a:lnTo>
                  <a:lnTo>
                    <a:pt x="29275" y="91615"/>
                  </a:lnTo>
                  <a:lnTo>
                    <a:pt x="39399" y="86495"/>
                  </a:lnTo>
                  <a:lnTo>
                    <a:pt x="73070" y="56592"/>
                  </a:lnTo>
                  <a:lnTo>
                    <a:pt x="77913" y="49997"/>
                  </a:lnTo>
                  <a:lnTo>
                    <a:pt x="80065" y="46125"/>
                  </a:lnTo>
                  <a:lnTo>
                    <a:pt x="80639" y="46081"/>
                  </a:lnTo>
                  <a:lnTo>
                    <a:pt x="83328" y="49389"/>
                  </a:lnTo>
                  <a:lnTo>
                    <a:pt x="84932" y="51078"/>
                  </a:lnTo>
                  <a:lnTo>
                    <a:pt x="86712" y="56719"/>
                  </a:lnTo>
                  <a:lnTo>
                    <a:pt x="89596" y="67828"/>
                  </a:lnTo>
                  <a:lnTo>
                    <a:pt x="94920" y="78175"/>
                  </a:lnTo>
                  <a:lnTo>
                    <a:pt x="98913" y="82638"/>
                  </a:lnTo>
                  <a:lnTo>
                    <a:pt x="103039" y="84621"/>
                  </a:lnTo>
                  <a:lnTo>
                    <a:pt x="113537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80"/>
            <p:cNvSpPr/>
            <p:nvPr>
              <p:custDataLst>
                <p:tags r:id="rId69"/>
              </p:custDataLst>
            </p:nvPr>
          </p:nvSpPr>
          <p:spPr>
            <a:xfrm>
              <a:off x="5594350" y="5238750"/>
              <a:ext cx="107951" cy="44451"/>
            </a:xfrm>
            <a:custGeom>
              <a:avLst/>
              <a:gdLst/>
              <a:ahLst/>
              <a:cxnLst/>
              <a:rect l="0" t="0" r="0" b="0"/>
              <a:pathLst>
                <a:path w="107951" h="44451">
                  <a:moveTo>
                    <a:pt x="0" y="44450"/>
                  </a:moveTo>
                  <a:lnTo>
                    <a:pt x="0" y="44450"/>
                  </a:lnTo>
                  <a:lnTo>
                    <a:pt x="0" y="38983"/>
                  </a:lnTo>
                  <a:lnTo>
                    <a:pt x="3371" y="34990"/>
                  </a:lnTo>
                  <a:lnTo>
                    <a:pt x="15580" y="25968"/>
                  </a:lnTo>
                  <a:lnTo>
                    <a:pt x="61988" y="1081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581"/>
            <p:cNvSpPr/>
            <p:nvPr>
              <p:custDataLst>
                <p:tags r:id="rId70"/>
              </p:custDataLst>
            </p:nvPr>
          </p:nvSpPr>
          <p:spPr>
            <a:xfrm>
              <a:off x="5627694" y="5087571"/>
              <a:ext cx="55557" cy="246430"/>
            </a:xfrm>
            <a:custGeom>
              <a:avLst/>
              <a:gdLst/>
              <a:ahLst/>
              <a:cxnLst/>
              <a:rect l="0" t="0" r="0" b="0"/>
              <a:pathLst>
                <a:path w="55557" h="246430">
                  <a:moveTo>
                    <a:pt x="55556" y="17829"/>
                  </a:moveTo>
                  <a:lnTo>
                    <a:pt x="55556" y="17829"/>
                  </a:lnTo>
                  <a:lnTo>
                    <a:pt x="38549" y="1528"/>
                  </a:lnTo>
                  <a:lnTo>
                    <a:pt x="34356" y="0"/>
                  </a:lnTo>
                  <a:lnTo>
                    <a:pt x="32250" y="299"/>
                  </a:lnTo>
                  <a:lnTo>
                    <a:pt x="28030" y="2512"/>
                  </a:lnTo>
                  <a:lnTo>
                    <a:pt x="18315" y="11096"/>
                  </a:lnTo>
                  <a:lnTo>
                    <a:pt x="2901" y="49220"/>
                  </a:lnTo>
                  <a:lnTo>
                    <a:pt x="0" y="85753"/>
                  </a:lnTo>
                  <a:lnTo>
                    <a:pt x="3607" y="131121"/>
                  </a:lnTo>
                  <a:lnTo>
                    <a:pt x="7900" y="177634"/>
                  </a:lnTo>
                  <a:lnTo>
                    <a:pt x="13828" y="224521"/>
                  </a:lnTo>
                  <a:lnTo>
                    <a:pt x="11106" y="246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111"/>
          <p:cNvGrpSpPr/>
          <p:nvPr/>
        </p:nvGrpSpPr>
        <p:grpSpPr>
          <a:xfrm>
            <a:off x="7810500" y="3409950"/>
            <a:ext cx="1162051" cy="435901"/>
            <a:chOff x="7810500" y="3409950"/>
            <a:chExt cx="1162051" cy="435901"/>
          </a:xfrm>
        </p:grpSpPr>
        <p:sp>
          <p:nvSpPr>
            <p:cNvPr id="172" name="SMARTInkShape-582"/>
            <p:cNvSpPr/>
            <p:nvPr>
              <p:custDataLst>
                <p:tags r:id="rId50"/>
              </p:custDataLst>
            </p:nvPr>
          </p:nvSpPr>
          <p:spPr>
            <a:xfrm>
              <a:off x="8812021" y="3644900"/>
              <a:ext cx="160530" cy="30754"/>
            </a:xfrm>
            <a:custGeom>
              <a:avLst/>
              <a:gdLst/>
              <a:ahLst/>
              <a:cxnLst/>
              <a:rect l="0" t="0" r="0" b="0"/>
              <a:pathLst>
                <a:path w="160530" h="30754">
                  <a:moveTo>
                    <a:pt x="46229" y="0"/>
                  </a:moveTo>
                  <a:lnTo>
                    <a:pt x="46229" y="0"/>
                  </a:lnTo>
                  <a:lnTo>
                    <a:pt x="4506" y="18823"/>
                  </a:lnTo>
                  <a:lnTo>
                    <a:pt x="169" y="22477"/>
                  </a:lnTo>
                  <a:lnTo>
                    <a:pt x="0" y="23451"/>
                  </a:lnTo>
                  <a:lnTo>
                    <a:pt x="593" y="24100"/>
                  </a:lnTo>
                  <a:lnTo>
                    <a:pt x="42494" y="30753"/>
                  </a:lnTo>
                  <a:lnTo>
                    <a:pt x="81027" y="28084"/>
                  </a:lnTo>
                  <a:lnTo>
                    <a:pt x="1605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83"/>
            <p:cNvSpPr/>
            <p:nvPr>
              <p:custDataLst>
                <p:tags r:id="rId51"/>
              </p:custDataLst>
            </p:nvPr>
          </p:nvSpPr>
          <p:spPr>
            <a:xfrm>
              <a:off x="8788400" y="3558866"/>
              <a:ext cx="152401" cy="9835"/>
            </a:xfrm>
            <a:custGeom>
              <a:avLst/>
              <a:gdLst/>
              <a:ahLst/>
              <a:cxnLst/>
              <a:rect l="0" t="0" r="0" b="0"/>
              <a:pathLst>
                <a:path w="152401" h="9835">
                  <a:moveTo>
                    <a:pt x="0" y="9834"/>
                  </a:moveTo>
                  <a:lnTo>
                    <a:pt x="0" y="9834"/>
                  </a:lnTo>
                  <a:lnTo>
                    <a:pt x="47530" y="4367"/>
                  </a:lnTo>
                  <a:lnTo>
                    <a:pt x="90763" y="0"/>
                  </a:lnTo>
                  <a:lnTo>
                    <a:pt x="15240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84"/>
            <p:cNvSpPr/>
            <p:nvPr>
              <p:custDataLst>
                <p:tags r:id="rId52"/>
              </p:custDataLst>
            </p:nvPr>
          </p:nvSpPr>
          <p:spPr>
            <a:xfrm>
              <a:off x="8521700" y="3409950"/>
              <a:ext cx="81112" cy="273051"/>
            </a:xfrm>
            <a:custGeom>
              <a:avLst/>
              <a:gdLst/>
              <a:ahLst/>
              <a:cxnLst/>
              <a:rect l="0" t="0" r="0" b="0"/>
              <a:pathLst>
                <a:path w="81112" h="2730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34775" y="48102"/>
                  </a:lnTo>
                  <a:lnTo>
                    <a:pt x="58524" y="94312"/>
                  </a:lnTo>
                  <a:lnTo>
                    <a:pt x="72682" y="129088"/>
                  </a:lnTo>
                  <a:lnTo>
                    <a:pt x="79312" y="168855"/>
                  </a:lnTo>
                  <a:lnTo>
                    <a:pt x="81111" y="192639"/>
                  </a:lnTo>
                  <a:lnTo>
                    <a:pt x="76266" y="214969"/>
                  </a:lnTo>
                  <a:lnTo>
                    <a:pt x="62650" y="244565"/>
                  </a:lnTo>
                  <a:lnTo>
                    <a:pt x="48667" y="26131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85"/>
            <p:cNvSpPr/>
            <p:nvPr>
              <p:custDataLst>
                <p:tags r:id="rId53"/>
              </p:custDataLst>
            </p:nvPr>
          </p:nvSpPr>
          <p:spPr>
            <a:xfrm>
              <a:off x="8426450" y="34434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0" y="0"/>
                  </a:lnTo>
                  <a:lnTo>
                    <a:pt x="4363" y="117"/>
                  </a:lnTo>
                  <a:lnTo>
                    <a:pt x="5026" y="901"/>
                  </a:lnTo>
                  <a:lnTo>
                    <a:pt x="635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86"/>
            <p:cNvSpPr/>
            <p:nvPr>
              <p:custDataLst>
                <p:tags r:id="rId54"/>
              </p:custDataLst>
            </p:nvPr>
          </p:nvSpPr>
          <p:spPr>
            <a:xfrm>
              <a:off x="8413750" y="3524250"/>
              <a:ext cx="11376" cy="101601"/>
            </a:xfrm>
            <a:custGeom>
              <a:avLst/>
              <a:gdLst/>
              <a:ahLst/>
              <a:cxnLst/>
              <a:rect l="0" t="0" r="0" b="0"/>
              <a:pathLst>
                <a:path w="11376" h="101601">
                  <a:moveTo>
                    <a:pt x="6350" y="0"/>
                  </a:moveTo>
                  <a:lnTo>
                    <a:pt x="6350" y="0"/>
                  </a:lnTo>
                  <a:lnTo>
                    <a:pt x="11375" y="20722"/>
                  </a:lnTo>
                  <a:lnTo>
                    <a:pt x="10426" y="4047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87"/>
            <p:cNvSpPr/>
            <p:nvPr>
              <p:custDataLst>
                <p:tags r:id="rId55"/>
              </p:custDataLst>
            </p:nvPr>
          </p:nvSpPr>
          <p:spPr>
            <a:xfrm>
              <a:off x="8212162" y="3425583"/>
              <a:ext cx="99989" cy="235257"/>
            </a:xfrm>
            <a:custGeom>
              <a:avLst/>
              <a:gdLst/>
              <a:ahLst/>
              <a:cxnLst/>
              <a:rect l="0" t="0" r="0" b="0"/>
              <a:pathLst>
                <a:path w="99989" h="235257">
                  <a:moveTo>
                    <a:pt x="99988" y="22467"/>
                  </a:moveTo>
                  <a:lnTo>
                    <a:pt x="99988" y="22467"/>
                  </a:lnTo>
                  <a:lnTo>
                    <a:pt x="99988" y="19096"/>
                  </a:lnTo>
                  <a:lnTo>
                    <a:pt x="98106" y="15559"/>
                  </a:lnTo>
                  <a:lnTo>
                    <a:pt x="95624" y="11636"/>
                  </a:lnTo>
                  <a:lnTo>
                    <a:pt x="93899" y="4639"/>
                  </a:lnTo>
                  <a:lnTo>
                    <a:pt x="90344" y="408"/>
                  </a:lnTo>
                  <a:lnTo>
                    <a:pt x="87914" y="0"/>
                  </a:lnTo>
                  <a:lnTo>
                    <a:pt x="81452" y="1428"/>
                  </a:lnTo>
                  <a:lnTo>
                    <a:pt x="60735" y="28372"/>
                  </a:lnTo>
                  <a:lnTo>
                    <a:pt x="36728" y="67886"/>
                  </a:lnTo>
                  <a:lnTo>
                    <a:pt x="21300" y="107011"/>
                  </a:lnTo>
                  <a:lnTo>
                    <a:pt x="3827" y="153292"/>
                  </a:lnTo>
                  <a:lnTo>
                    <a:pt x="0" y="180861"/>
                  </a:lnTo>
                  <a:lnTo>
                    <a:pt x="4748" y="201049"/>
                  </a:lnTo>
                  <a:lnTo>
                    <a:pt x="8978" y="211372"/>
                  </a:lnTo>
                  <a:lnTo>
                    <a:pt x="23086" y="226605"/>
                  </a:lnTo>
                  <a:lnTo>
                    <a:pt x="31786" y="232642"/>
                  </a:lnTo>
                  <a:lnTo>
                    <a:pt x="40409" y="235256"/>
                  </a:lnTo>
                  <a:lnTo>
                    <a:pt x="74588" y="23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88"/>
            <p:cNvSpPr/>
            <p:nvPr>
              <p:custDataLst>
                <p:tags r:id="rId56"/>
              </p:custDataLst>
            </p:nvPr>
          </p:nvSpPr>
          <p:spPr>
            <a:xfrm>
              <a:off x="7994650" y="3619762"/>
              <a:ext cx="127001" cy="114039"/>
            </a:xfrm>
            <a:custGeom>
              <a:avLst/>
              <a:gdLst/>
              <a:ahLst/>
              <a:cxnLst/>
              <a:rect l="0" t="0" r="0" b="0"/>
              <a:pathLst>
                <a:path w="127001" h="114039">
                  <a:moveTo>
                    <a:pt x="127000" y="6088"/>
                  </a:moveTo>
                  <a:lnTo>
                    <a:pt x="127000" y="6088"/>
                  </a:lnTo>
                  <a:lnTo>
                    <a:pt x="127000" y="2717"/>
                  </a:lnTo>
                  <a:lnTo>
                    <a:pt x="125588" y="1724"/>
                  </a:lnTo>
                  <a:lnTo>
                    <a:pt x="112695" y="0"/>
                  </a:lnTo>
                  <a:lnTo>
                    <a:pt x="106295" y="3617"/>
                  </a:lnTo>
                  <a:lnTo>
                    <a:pt x="59529" y="48951"/>
                  </a:lnTo>
                  <a:lnTo>
                    <a:pt x="19245" y="94534"/>
                  </a:lnTo>
                  <a:lnTo>
                    <a:pt x="0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89"/>
            <p:cNvSpPr/>
            <p:nvPr>
              <p:custDataLst>
                <p:tags r:id="rId57"/>
              </p:custDataLst>
            </p:nvPr>
          </p:nvSpPr>
          <p:spPr>
            <a:xfrm>
              <a:off x="7984641" y="3626733"/>
              <a:ext cx="124310" cy="113418"/>
            </a:xfrm>
            <a:custGeom>
              <a:avLst/>
              <a:gdLst/>
              <a:ahLst/>
              <a:cxnLst/>
              <a:rect l="0" t="0" r="0" b="0"/>
              <a:pathLst>
                <a:path w="124310" h="1134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2" y="0"/>
                  </a:lnTo>
                  <a:lnTo>
                    <a:pt x="2967" y="411"/>
                  </a:lnTo>
                  <a:lnTo>
                    <a:pt x="6408" y="2749"/>
                  </a:lnTo>
                  <a:lnTo>
                    <a:pt x="47618" y="49267"/>
                  </a:lnTo>
                  <a:lnTo>
                    <a:pt x="92235" y="85199"/>
                  </a:lnTo>
                  <a:lnTo>
                    <a:pt x="124309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90"/>
            <p:cNvSpPr/>
            <p:nvPr>
              <p:custDataLst>
                <p:tags r:id="rId58"/>
              </p:custDataLst>
            </p:nvPr>
          </p:nvSpPr>
          <p:spPr>
            <a:xfrm>
              <a:off x="7810500" y="3436367"/>
              <a:ext cx="166707" cy="409484"/>
            </a:xfrm>
            <a:custGeom>
              <a:avLst/>
              <a:gdLst/>
              <a:ahLst/>
              <a:cxnLst/>
              <a:rect l="0" t="0" r="0" b="0"/>
              <a:pathLst>
                <a:path w="166707" h="409484">
                  <a:moveTo>
                    <a:pt x="31750" y="87883"/>
                  </a:moveTo>
                  <a:lnTo>
                    <a:pt x="31750" y="87883"/>
                  </a:lnTo>
                  <a:lnTo>
                    <a:pt x="31749" y="81141"/>
                  </a:lnTo>
                  <a:lnTo>
                    <a:pt x="31045" y="79155"/>
                  </a:lnTo>
                  <a:lnTo>
                    <a:pt x="29868" y="77831"/>
                  </a:lnTo>
                  <a:lnTo>
                    <a:pt x="28379" y="76948"/>
                  </a:lnTo>
                  <a:lnTo>
                    <a:pt x="27386" y="77771"/>
                  </a:lnTo>
                  <a:lnTo>
                    <a:pt x="26282" y="82448"/>
                  </a:lnTo>
                  <a:lnTo>
                    <a:pt x="32424" y="117297"/>
                  </a:lnTo>
                  <a:lnTo>
                    <a:pt x="36418" y="158922"/>
                  </a:lnTo>
                  <a:lnTo>
                    <a:pt x="39483" y="204417"/>
                  </a:lnTo>
                  <a:lnTo>
                    <a:pt x="42242" y="237043"/>
                  </a:lnTo>
                  <a:lnTo>
                    <a:pt x="44501" y="283616"/>
                  </a:lnTo>
                  <a:lnTo>
                    <a:pt x="49347" y="325748"/>
                  </a:lnTo>
                  <a:lnTo>
                    <a:pt x="51314" y="372214"/>
                  </a:lnTo>
                  <a:lnTo>
                    <a:pt x="56242" y="407200"/>
                  </a:lnTo>
                  <a:lnTo>
                    <a:pt x="55838" y="409416"/>
                  </a:lnTo>
                  <a:lnTo>
                    <a:pt x="54864" y="409483"/>
                  </a:lnTo>
                  <a:lnTo>
                    <a:pt x="53510" y="408116"/>
                  </a:lnTo>
                  <a:lnTo>
                    <a:pt x="49275" y="360535"/>
                  </a:lnTo>
                  <a:lnTo>
                    <a:pt x="45879" y="322009"/>
                  </a:lnTo>
                  <a:lnTo>
                    <a:pt x="44874" y="281432"/>
                  </a:lnTo>
                  <a:lnTo>
                    <a:pt x="44638" y="244460"/>
                  </a:lnTo>
                  <a:lnTo>
                    <a:pt x="44534" y="204510"/>
                  </a:lnTo>
                  <a:lnTo>
                    <a:pt x="44474" y="162577"/>
                  </a:lnTo>
                  <a:lnTo>
                    <a:pt x="44457" y="122166"/>
                  </a:lnTo>
                  <a:lnTo>
                    <a:pt x="47823" y="82283"/>
                  </a:lnTo>
                  <a:lnTo>
                    <a:pt x="53288" y="43655"/>
                  </a:lnTo>
                  <a:lnTo>
                    <a:pt x="61078" y="23776"/>
                  </a:lnTo>
                  <a:lnTo>
                    <a:pt x="66119" y="15512"/>
                  </a:lnTo>
                  <a:lnTo>
                    <a:pt x="79245" y="4447"/>
                  </a:lnTo>
                  <a:lnTo>
                    <a:pt x="86696" y="509"/>
                  </a:lnTo>
                  <a:lnTo>
                    <a:pt x="94486" y="0"/>
                  </a:lnTo>
                  <a:lnTo>
                    <a:pt x="110668" y="5080"/>
                  </a:lnTo>
                  <a:lnTo>
                    <a:pt x="132273" y="19839"/>
                  </a:lnTo>
                  <a:lnTo>
                    <a:pt x="159146" y="63855"/>
                  </a:lnTo>
                  <a:lnTo>
                    <a:pt x="166706" y="88681"/>
                  </a:lnTo>
                  <a:lnTo>
                    <a:pt x="163302" y="121751"/>
                  </a:lnTo>
                  <a:lnTo>
                    <a:pt x="149985" y="151619"/>
                  </a:lnTo>
                  <a:lnTo>
                    <a:pt x="129264" y="174971"/>
                  </a:lnTo>
                  <a:lnTo>
                    <a:pt x="87378" y="199505"/>
                  </a:lnTo>
                  <a:lnTo>
                    <a:pt x="81535" y="202514"/>
                  </a:lnTo>
                  <a:lnTo>
                    <a:pt x="46344" y="200008"/>
                  </a:lnTo>
                  <a:lnTo>
                    <a:pt x="0" y="18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12"/>
          <p:cNvGrpSpPr/>
          <p:nvPr/>
        </p:nvGrpSpPr>
        <p:grpSpPr>
          <a:xfrm>
            <a:off x="9347199" y="3455283"/>
            <a:ext cx="273052" cy="404997"/>
            <a:chOff x="9347199" y="3455283"/>
            <a:chExt cx="273052" cy="404997"/>
          </a:xfrm>
        </p:grpSpPr>
        <p:sp>
          <p:nvSpPr>
            <p:cNvPr id="182" name="SMARTInkShape-591"/>
            <p:cNvSpPr/>
            <p:nvPr>
              <p:custDataLst>
                <p:tags r:id="rId47"/>
              </p:custDataLst>
            </p:nvPr>
          </p:nvSpPr>
          <p:spPr>
            <a:xfrm>
              <a:off x="9474200" y="3651642"/>
              <a:ext cx="146051" cy="208638"/>
            </a:xfrm>
            <a:custGeom>
              <a:avLst/>
              <a:gdLst/>
              <a:ahLst/>
              <a:cxnLst/>
              <a:rect l="0" t="0" r="0" b="0"/>
              <a:pathLst>
                <a:path w="146051" h="208638">
                  <a:moveTo>
                    <a:pt x="146050" y="5958"/>
                  </a:moveTo>
                  <a:lnTo>
                    <a:pt x="146050" y="5958"/>
                  </a:lnTo>
                  <a:lnTo>
                    <a:pt x="146050" y="2587"/>
                  </a:lnTo>
                  <a:lnTo>
                    <a:pt x="145344" y="1594"/>
                  </a:lnTo>
                  <a:lnTo>
                    <a:pt x="144169" y="932"/>
                  </a:lnTo>
                  <a:lnTo>
                    <a:pt x="137261" y="0"/>
                  </a:lnTo>
                  <a:lnTo>
                    <a:pt x="117506" y="365"/>
                  </a:lnTo>
                  <a:lnTo>
                    <a:pt x="70989" y="17502"/>
                  </a:lnTo>
                  <a:lnTo>
                    <a:pt x="40639" y="31256"/>
                  </a:lnTo>
                  <a:lnTo>
                    <a:pt x="35700" y="35546"/>
                  </a:lnTo>
                  <a:lnTo>
                    <a:pt x="33506" y="39805"/>
                  </a:lnTo>
                  <a:lnTo>
                    <a:pt x="32270" y="49540"/>
                  </a:lnTo>
                  <a:lnTo>
                    <a:pt x="38078" y="93496"/>
                  </a:lnTo>
                  <a:lnTo>
                    <a:pt x="41852" y="92371"/>
                  </a:lnTo>
                  <a:lnTo>
                    <a:pt x="50030" y="89653"/>
                  </a:lnTo>
                  <a:lnTo>
                    <a:pt x="62485" y="88734"/>
                  </a:lnTo>
                  <a:lnTo>
                    <a:pt x="77781" y="91946"/>
                  </a:lnTo>
                  <a:lnTo>
                    <a:pt x="92348" y="100737"/>
                  </a:lnTo>
                  <a:lnTo>
                    <a:pt x="108972" y="115650"/>
                  </a:lnTo>
                  <a:lnTo>
                    <a:pt x="115459" y="127382"/>
                  </a:lnTo>
                  <a:lnTo>
                    <a:pt x="117638" y="140358"/>
                  </a:lnTo>
                  <a:lnTo>
                    <a:pt x="116254" y="155531"/>
                  </a:lnTo>
                  <a:lnTo>
                    <a:pt x="109524" y="169801"/>
                  </a:lnTo>
                  <a:lnTo>
                    <a:pt x="91328" y="192838"/>
                  </a:lnTo>
                  <a:lnTo>
                    <a:pt x="75162" y="200259"/>
                  </a:lnTo>
                  <a:lnTo>
                    <a:pt x="33286" y="207986"/>
                  </a:lnTo>
                  <a:lnTo>
                    <a:pt x="19732" y="208637"/>
                  </a:lnTo>
                  <a:lnTo>
                    <a:pt x="14567" y="207399"/>
                  </a:lnTo>
                  <a:lnTo>
                    <a:pt x="0" y="196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92"/>
            <p:cNvSpPr/>
            <p:nvPr>
              <p:custDataLst>
                <p:tags r:id="rId48"/>
              </p:custDataLst>
            </p:nvPr>
          </p:nvSpPr>
          <p:spPr>
            <a:xfrm>
              <a:off x="9350466" y="3506083"/>
              <a:ext cx="160952" cy="287747"/>
            </a:xfrm>
            <a:custGeom>
              <a:avLst/>
              <a:gdLst/>
              <a:ahLst/>
              <a:cxnLst/>
              <a:rect l="0" t="0" r="0" b="0"/>
              <a:pathLst>
                <a:path w="160952" h="287747">
                  <a:moveTo>
                    <a:pt x="155484" y="5467"/>
                  </a:moveTo>
                  <a:lnTo>
                    <a:pt x="155484" y="5467"/>
                  </a:lnTo>
                  <a:lnTo>
                    <a:pt x="160951" y="0"/>
                  </a:lnTo>
                  <a:lnTo>
                    <a:pt x="156590" y="5066"/>
                  </a:lnTo>
                  <a:lnTo>
                    <a:pt x="136084" y="47248"/>
                  </a:lnTo>
                  <a:lnTo>
                    <a:pt x="125590" y="83463"/>
                  </a:lnTo>
                  <a:lnTo>
                    <a:pt x="110408" y="122337"/>
                  </a:lnTo>
                  <a:lnTo>
                    <a:pt x="88515" y="163392"/>
                  </a:lnTo>
                  <a:lnTo>
                    <a:pt x="65557" y="200191"/>
                  </a:lnTo>
                  <a:lnTo>
                    <a:pt x="35885" y="244230"/>
                  </a:lnTo>
                  <a:lnTo>
                    <a:pt x="0" y="287746"/>
                  </a:lnTo>
                  <a:lnTo>
                    <a:pt x="1028" y="287492"/>
                  </a:lnTo>
                  <a:lnTo>
                    <a:pt x="22134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93"/>
            <p:cNvSpPr/>
            <p:nvPr>
              <p:custDataLst>
                <p:tags r:id="rId49"/>
              </p:custDataLst>
            </p:nvPr>
          </p:nvSpPr>
          <p:spPr>
            <a:xfrm>
              <a:off x="9347199" y="3455283"/>
              <a:ext cx="38102" cy="126118"/>
            </a:xfrm>
            <a:custGeom>
              <a:avLst/>
              <a:gdLst/>
              <a:ahLst/>
              <a:cxnLst/>
              <a:rect l="0" t="0" r="0" b="0"/>
              <a:pathLst>
                <a:path w="38102" h="1261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14927" y="31743"/>
                  </a:lnTo>
                  <a:lnTo>
                    <a:pt x="23534" y="76547"/>
                  </a:lnTo>
                  <a:lnTo>
                    <a:pt x="30759" y="122957"/>
                  </a:lnTo>
                  <a:lnTo>
                    <a:pt x="31795" y="125422"/>
                  </a:lnTo>
                  <a:lnTo>
                    <a:pt x="38101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113"/>
          <p:cNvGrpSpPr/>
          <p:nvPr/>
        </p:nvGrpSpPr>
        <p:grpSpPr>
          <a:xfrm>
            <a:off x="9950450" y="3439685"/>
            <a:ext cx="444501" cy="357616"/>
            <a:chOff x="9950450" y="3439685"/>
            <a:chExt cx="444501" cy="357616"/>
          </a:xfrm>
        </p:grpSpPr>
        <p:sp>
          <p:nvSpPr>
            <p:cNvPr id="186" name="SMARTInkShape-594"/>
            <p:cNvSpPr/>
            <p:nvPr>
              <p:custDataLst>
                <p:tags r:id="rId42"/>
              </p:custDataLst>
            </p:nvPr>
          </p:nvSpPr>
          <p:spPr>
            <a:xfrm>
              <a:off x="10283342" y="3676650"/>
              <a:ext cx="98909" cy="44451"/>
            </a:xfrm>
            <a:custGeom>
              <a:avLst/>
              <a:gdLst/>
              <a:ahLst/>
              <a:cxnLst/>
              <a:rect l="0" t="0" r="0" b="0"/>
              <a:pathLst>
                <a:path w="98909" h="44451">
                  <a:moveTo>
                    <a:pt x="3658" y="44450"/>
                  </a:moveTo>
                  <a:lnTo>
                    <a:pt x="3658" y="44450"/>
                  </a:lnTo>
                  <a:lnTo>
                    <a:pt x="3658" y="41079"/>
                  </a:lnTo>
                  <a:lnTo>
                    <a:pt x="1777" y="37543"/>
                  </a:lnTo>
                  <a:lnTo>
                    <a:pt x="287" y="35612"/>
                  </a:lnTo>
                  <a:lnTo>
                    <a:pt x="0" y="32913"/>
                  </a:lnTo>
                  <a:lnTo>
                    <a:pt x="1561" y="26152"/>
                  </a:lnTo>
                  <a:lnTo>
                    <a:pt x="4377" y="23785"/>
                  </a:lnTo>
                  <a:lnTo>
                    <a:pt x="46168" y="10032"/>
                  </a:lnTo>
                  <a:lnTo>
                    <a:pt x="98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95"/>
            <p:cNvSpPr/>
            <p:nvPr>
              <p:custDataLst>
                <p:tags r:id="rId43"/>
              </p:custDataLst>
            </p:nvPr>
          </p:nvSpPr>
          <p:spPr>
            <a:xfrm>
              <a:off x="10300436" y="3439685"/>
              <a:ext cx="94515" cy="357616"/>
            </a:xfrm>
            <a:custGeom>
              <a:avLst/>
              <a:gdLst/>
              <a:ahLst/>
              <a:cxnLst/>
              <a:rect l="0" t="0" r="0" b="0"/>
              <a:pathLst>
                <a:path w="94515" h="357616">
                  <a:moveTo>
                    <a:pt x="94514" y="46465"/>
                  </a:moveTo>
                  <a:lnTo>
                    <a:pt x="94514" y="46465"/>
                  </a:lnTo>
                  <a:lnTo>
                    <a:pt x="93809" y="30564"/>
                  </a:lnTo>
                  <a:lnTo>
                    <a:pt x="85675" y="10339"/>
                  </a:lnTo>
                  <a:lnTo>
                    <a:pt x="79587" y="1110"/>
                  </a:lnTo>
                  <a:lnTo>
                    <a:pt x="75390" y="0"/>
                  </a:lnTo>
                  <a:lnTo>
                    <a:pt x="63201" y="649"/>
                  </a:lnTo>
                  <a:lnTo>
                    <a:pt x="50258" y="10815"/>
                  </a:lnTo>
                  <a:lnTo>
                    <a:pt x="28073" y="42716"/>
                  </a:lnTo>
                  <a:lnTo>
                    <a:pt x="10807" y="84216"/>
                  </a:lnTo>
                  <a:lnTo>
                    <a:pt x="2998" y="110097"/>
                  </a:lnTo>
                  <a:lnTo>
                    <a:pt x="0" y="155695"/>
                  </a:lnTo>
                  <a:lnTo>
                    <a:pt x="1363" y="192894"/>
                  </a:lnTo>
                  <a:lnTo>
                    <a:pt x="8145" y="233277"/>
                  </a:lnTo>
                  <a:lnTo>
                    <a:pt x="15574" y="273186"/>
                  </a:lnTo>
                  <a:lnTo>
                    <a:pt x="17502" y="310884"/>
                  </a:lnTo>
                  <a:lnTo>
                    <a:pt x="11964" y="357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96"/>
            <p:cNvSpPr/>
            <p:nvPr>
              <p:custDataLst>
                <p:tags r:id="rId44"/>
              </p:custDataLst>
            </p:nvPr>
          </p:nvSpPr>
          <p:spPr>
            <a:xfrm>
              <a:off x="10210800" y="3541871"/>
              <a:ext cx="19051" cy="14130"/>
            </a:xfrm>
            <a:custGeom>
              <a:avLst/>
              <a:gdLst/>
              <a:ahLst/>
              <a:cxnLst/>
              <a:rect l="0" t="0" r="0" b="0"/>
              <a:pathLst>
                <a:path w="19051" h="14130">
                  <a:moveTo>
                    <a:pt x="19050" y="14129"/>
                  </a:moveTo>
                  <a:lnTo>
                    <a:pt x="19050" y="14129"/>
                  </a:lnTo>
                  <a:lnTo>
                    <a:pt x="13981" y="8354"/>
                  </a:lnTo>
                  <a:lnTo>
                    <a:pt x="10212" y="1920"/>
                  </a:lnTo>
                  <a:lnTo>
                    <a:pt x="8218" y="345"/>
                  </a:lnTo>
                  <a:lnTo>
                    <a:pt x="6184" y="0"/>
                  </a:lnTo>
                  <a:lnTo>
                    <a:pt x="0" y="1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97"/>
            <p:cNvSpPr/>
            <p:nvPr>
              <p:custDataLst>
                <p:tags r:id="rId45"/>
              </p:custDataLst>
            </p:nvPr>
          </p:nvSpPr>
          <p:spPr>
            <a:xfrm>
              <a:off x="10232541" y="3638550"/>
              <a:ext cx="10010" cy="101601"/>
            </a:xfrm>
            <a:custGeom>
              <a:avLst/>
              <a:gdLst/>
              <a:ahLst/>
              <a:cxnLst/>
              <a:rect l="0" t="0" r="0" b="0"/>
              <a:pathLst>
                <a:path w="10010" h="101601">
                  <a:moveTo>
                    <a:pt x="3659" y="0"/>
                  </a:moveTo>
                  <a:lnTo>
                    <a:pt x="3659" y="0"/>
                  </a:lnTo>
                  <a:lnTo>
                    <a:pt x="2954" y="6481"/>
                  </a:lnTo>
                  <a:lnTo>
                    <a:pt x="0" y="20970"/>
                  </a:lnTo>
                  <a:lnTo>
                    <a:pt x="3383" y="66756"/>
                  </a:lnTo>
                  <a:lnTo>
                    <a:pt x="4328" y="93562"/>
                  </a:lnTo>
                  <a:lnTo>
                    <a:pt x="1000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98"/>
            <p:cNvSpPr/>
            <p:nvPr>
              <p:custDataLst>
                <p:tags r:id="rId46"/>
              </p:custDataLst>
            </p:nvPr>
          </p:nvSpPr>
          <p:spPr>
            <a:xfrm>
              <a:off x="9950450" y="3714750"/>
              <a:ext cx="30868" cy="69851"/>
            </a:xfrm>
            <a:custGeom>
              <a:avLst/>
              <a:gdLst/>
              <a:ahLst/>
              <a:cxnLst/>
              <a:rect l="0" t="0" r="0" b="0"/>
              <a:pathLst>
                <a:path w="30868" h="698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29764" y="705"/>
                  </a:lnTo>
                  <a:lnTo>
                    <a:pt x="30867" y="3371"/>
                  </a:lnTo>
                  <a:lnTo>
                    <a:pt x="25800" y="2603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14"/>
          <p:cNvGrpSpPr/>
          <p:nvPr/>
        </p:nvGrpSpPr>
        <p:grpSpPr>
          <a:xfrm>
            <a:off x="10757783" y="3594100"/>
            <a:ext cx="24518" cy="177801"/>
            <a:chOff x="10757783" y="3594100"/>
            <a:chExt cx="24518" cy="177801"/>
          </a:xfrm>
        </p:grpSpPr>
        <p:sp>
          <p:nvSpPr>
            <p:cNvPr id="192" name="SMARTInkShape-599"/>
            <p:cNvSpPr/>
            <p:nvPr>
              <p:custDataLst>
                <p:tags r:id="rId40"/>
              </p:custDataLst>
            </p:nvPr>
          </p:nvSpPr>
          <p:spPr>
            <a:xfrm>
              <a:off x="10757783" y="3594100"/>
              <a:ext cx="5468" cy="19051"/>
            </a:xfrm>
            <a:custGeom>
              <a:avLst/>
              <a:gdLst/>
              <a:ahLst/>
              <a:cxnLst/>
              <a:rect l="0" t="0" r="0" b="0"/>
              <a:pathLst>
                <a:path w="5468" h="19051">
                  <a:moveTo>
                    <a:pt x="5467" y="19050"/>
                  </a:moveTo>
                  <a:lnTo>
                    <a:pt x="5467" y="19050"/>
                  </a:lnTo>
                  <a:lnTo>
                    <a:pt x="5467" y="10212"/>
                  </a:lnTo>
                  <a:lnTo>
                    <a:pt x="3586" y="6185"/>
                  </a:lnTo>
                  <a:lnTo>
                    <a:pt x="0" y="1221"/>
                  </a:lnTo>
                  <a:lnTo>
                    <a:pt x="410" y="814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600"/>
            <p:cNvSpPr/>
            <p:nvPr>
              <p:custDataLst>
                <p:tags r:id="rId41"/>
              </p:custDataLst>
            </p:nvPr>
          </p:nvSpPr>
          <p:spPr>
            <a:xfrm>
              <a:off x="10763406" y="3666641"/>
              <a:ext cx="18895" cy="105260"/>
            </a:xfrm>
            <a:custGeom>
              <a:avLst/>
              <a:gdLst/>
              <a:ahLst/>
              <a:cxnLst/>
              <a:rect l="0" t="0" r="0" b="0"/>
              <a:pathLst>
                <a:path w="18895" h="105260">
                  <a:moveTo>
                    <a:pt x="18894" y="3659"/>
                  </a:moveTo>
                  <a:lnTo>
                    <a:pt x="18894" y="3659"/>
                  </a:lnTo>
                  <a:lnTo>
                    <a:pt x="18894" y="288"/>
                  </a:lnTo>
                  <a:lnTo>
                    <a:pt x="16778" y="0"/>
                  </a:lnTo>
                  <a:lnTo>
                    <a:pt x="8781" y="1563"/>
                  </a:lnTo>
                  <a:lnTo>
                    <a:pt x="5803" y="4378"/>
                  </a:lnTo>
                  <a:lnTo>
                    <a:pt x="2493" y="13151"/>
                  </a:lnTo>
                  <a:lnTo>
                    <a:pt x="0" y="59713"/>
                  </a:lnTo>
                  <a:lnTo>
                    <a:pt x="6194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15"/>
          <p:cNvGrpSpPr/>
          <p:nvPr/>
        </p:nvGrpSpPr>
        <p:grpSpPr>
          <a:xfrm>
            <a:off x="10912284" y="3613673"/>
            <a:ext cx="378017" cy="219111"/>
            <a:chOff x="10912284" y="3613673"/>
            <a:chExt cx="378017" cy="219111"/>
          </a:xfrm>
        </p:grpSpPr>
        <p:sp>
          <p:nvSpPr>
            <p:cNvPr id="195" name="SMARTInkShape-601"/>
            <p:cNvSpPr/>
            <p:nvPr>
              <p:custDataLst>
                <p:tags r:id="rId37"/>
              </p:custDataLst>
            </p:nvPr>
          </p:nvSpPr>
          <p:spPr>
            <a:xfrm>
              <a:off x="11144250" y="3613673"/>
              <a:ext cx="146051" cy="219111"/>
            </a:xfrm>
            <a:custGeom>
              <a:avLst/>
              <a:gdLst/>
              <a:ahLst/>
              <a:cxnLst/>
              <a:rect l="0" t="0" r="0" b="0"/>
              <a:pathLst>
                <a:path w="146051" h="219111">
                  <a:moveTo>
                    <a:pt x="146050" y="12177"/>
                  </a:moveTo>
                  <a:lnTo>
                    <a:pt x="146050" y="12177"/>
                  </a:lnTo>
                  <a:lnTo>
                    <a:pt x="139308" y="5435"/>
                  </a:lnTo>
                  <a:lnTo>
                    <a:pt x="130353" y="2125"/>
                  </a:lnTo>
                  <a:lnTo>
                    <a:pt x="107359" y="0"/>
                  </a:lnTo>
                  <a:lnTo>
                    <a:pt x="64863" y="10338"/>
                  </a:lnTo>
                  <a:lnTo>
                    <a:pt x="42132" y="18582"/>
                  </a:lnTo>
                  <a:lnTo>
                    <a:pt x="27059" y="30376"/>
                  </a:lnTo>
                  <a:lnTo>
                    <a:pt x="22609" y="36258"/>
                  </a:lnTo>
                  <a:lnTo>
                    <a:pt x="20104" y="43536"/>
                  </a:lnTo>
                  <a:lnTo>
                    <a:pt x="19752" y="45783"/>
                  </a:lnTo>
                  <a:lnTo>
                    <a:pt x="25157" y="89473"/>
                  </a:lnTo>
                  <a:lnTo>
                    <a:pt x="25378" y="110993"/>
                  </a:lnTo>
                  <a:lnTo>
                    <a:pt x="26091" y="111921"/>
                  </a:lnTo>
                  <a:lnTo>
                    <a:pt x="28764" y="112952"/>
                  </a:lnTo>
                  <a:lnTo>
                    <a:pt x="65136" y="117141"/>
                  </a:lnTo>
                  <a:lnTo>
                    <a:pt x="83035" y="129356"/>
                  </a:lnTo>
                  <a:lnTo>
                    <a:pt x="98373" y="146380"/>
                  </a:lnTo>
                  <a:lnTo>
                    <a:pt x="103692" y="158606"/>
                  </a:lnTo>
                  <a:lnTo>
                    <a:pt x="105352" y="171096"/>
                  </a:lnTo>
                  <a:lnTo>
                    <a:pt x="103738" y="183702"/>
                  </a:lnTo>
                  <a:lnTo>
                    <a:pt x="96906" y="194479"/>
                  </a:lnTo>
                  <a:lnTo>
                    <a:pt x="92120" y="199328"/>
                  </a:lnTo>
                  <a:lnTo>
                    <a:pt x="65159" y="212895"/>
                  </a:lnTo>
                  <a:lnTo>
                    <a:pt x="40473" y="219110"/>
                  </a:lnTo>
                  <a:lnTo>
                    <a:pt x="0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602"/>
            <p:cNvSpPr/>
            <p:nvPr>
              <p:custDataLst>
                <p:tags r:id="rId38"/>
              </p:custDataLst>
            </p:nvPr>
          </p:nvSpPr>
          <p:spPr>
            <a:xfrm>
              <a:off x="10935582" y="3784600"/>
              <a:ext cx="119769" cy="25139"/>
            </a:xfrm>
            <a:custGeom>
              <a:avLst/>
              <a:gdLst/>
              <a:ahLst/>
              <a:cxnLst/>
              <a:rect l="0" t="0" r="0" b="0"/>
              <a:pathLst>
                <a:path w="119769" h="25139">
                  <a:moveTo>
                    <a:pt x="5468" y="19050"/>
                  </a:moveTo>
                  <a:lnTo>
                    <a:pt x="5468" y="19050"/>
                  </a:lnTo>
                  <a:lnTo>
                    <a:pt x="0" y="24517"/>
                  </a:lnTo>
                  <a:lnTo>
                    <a:pt x="6121" y="25138"/>
                  </a:lnTo>
                  <a:lnTo>
                    <a:pt x="49752" y="18212"/>
                  </a:lnTo>
                  <a:lnTo>
                    <a:pt x="92394" y="4819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603"/>
            <p:cNvSpPr/>
            <p:nvPr>
              <p:custDataLst>
                <p:tags r:id="rId39"/>
              </p:custDataLst>
            </p:nvPr>
          </p:nvSpPr>
          <p:spPr>
            <a:xfrm>
              <a:off x="10912284" y="3632461"/>
              <a:ext cx="117667" cy="120390"/>
            </a:xfrm>
            <a:custGeom>
              <a:avLst/>
              <a:gdLst/>
              <a:ahLst/>
              <a:cxnLst/>
              <a:rect l="0" t="0" r="0" b="0"/>
              <a:pathLst>
                <a:path w="117667" h="120390">
                  <a:moveTo>
                    <a:pt x="98616" y="6089"/>
                  </a:moveTo>
                  <a:lnTo>
                    <a:pt x="98616" y="6089"/>
                  </a:lnTo>
                  <a:lnTo>
                    <a:pt x="104705" y="0"/>
                  </a:lnTo>
                  <a:lnTo>
                    <a:pt x="104888" y="3187"/>
                  </a:lnTo>
                  <a:lnTo>
                    <a:pt x="61342" y="41758"/>
                  </a:lnTo>
                  <a:lnTo>
                    <a:pt x="14319" y="67494"/>
                  </a:lnTo>
                  <a:lnTo>
                    <a:pt x="4705" y="72891"/>
                  </a:lnTo>
                  <a:lnTo>
                    <a:pt x="434" y="77642"/>
                  </a:lnTo>
                  <a:lnTo>
                    <a:pt x="0" y="79896"/>
                  </a:lnTo>
                  <a:lnTo>
                    <a:pt x="416" y="82105"/>
                  </a:lnTo>
                  <a:lnTo>
                    <a:pt x="1399" y="84283"/>
                  </a:lnTo>
                  <a:lnTo>
                    <a:pt x="19638" y="90719"/>
                  </a:lnTo>
                  <a:lnTo>
                    <a:pt x="59444" y="96308"/>
                  </a:lnTo>
                  <a:lnTo>
                    <a:pt x="95895" y="103716"/>
                  </a:lnTo>
                  <a:lnTo>
                    <a:pt x="117666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116"/>
          <p:cNvGrpSpPr/>
          <p:nvPr/>
        </p:nvGrpSpPr>
        <p:grpSpPr>
          <a:xfrm>
            <a:off x="10440282" y="3664289"/>
            <a:ext cx="207347" cy="182929"/>
            <a:chOff x="10440282" y="3664289"/>
            <a:chExt cx="207347" cy="182929"/>
          </a:xfrm>
        </p:grpSpPr>
        <p:sp>
          <p:nvSpPr>
            <p:cNvPr id="199" name="SMARTInkShape-604"/>
            <p:cNvSpPr/>
            <p:nvPr>
              <p:custDataLst>
                <p:tags r:id="rId34"/>
              </p:custDataLst>
            </p:nvPr>
          </p:nvSpPr>
          <p:spPr>
            <a:xfrm>
              <a:off x="10440282" y="3696583"/>
              <a:ext cx="18169" cy="138818"/>
            </a:xfrm>
            <a:custGeom>
              <a:avLst/>
              <a:gdLst/>
              <a:ahLst/>
              <a:cxnLst/>
              <a:rect l="0" t="0" r="0" b="0"/>
              <a:pathLst>
                <a:path w="18169" h="138818">
                  <a:moveTo>
                    <a:pt x="5468" y="5467"/>
                  </a:moveTo>
                  <a:lnTo>
                    <a:pt x="5468" y="5467"/>
                  </a:lnTo>
                  <a:lnTo>
                    <a:pt x="0" y="0"/>
                  </a:lnTo>
                  <a:lnTo>
                    <a:pt x="9295" y="39540"/>
                  </a:lnTo>
                  <a:lnTo>
                    <a:pt x="13201" y="83380"/>
                  </a:lnTo>
                  <a:lnTo>
                    <a:pt x="18168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605"/>
            <p:cNvSpPr/>
            <p:nvPr>
              <p:custDataLst>
                <p:tags r:id="rId35"/>
              </p:custDataLst>
            </p:nvPr>
          </p:nvSpPr>
          <p:spPr>
            <a:xfrm>
              <a:off x="10522832" y="3841750"/>
              <a:ext cx="88019" cy="5468"/>
            </a:xfrm>
            <a:custGeom>
              <a:avLst/>
              <a:gdLst/>
              <a:ahLst/>
              <a:cxnLst/>
              <a:rect l="0" t="0" r="0" b="0"/>
              <a:pathLst>
                <a:path w="88019" h="5468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1825" y="238"/>
                  </a:lnTo>
                  <a:lnTo>
                    <a:pt x="88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606"/>
            <p:cNvSpPr/>
            <p:nvPr>
              <p:custDataLst>
                <p:tags r:id="rId36"/>
              </p:custDataLst>
            </p:nvPr>
          </p:nvSpPr>
          <p:spPr>
            <a:xfrm>
              <a:off x="10523847" y="3664289"/>
              <a:ext cx="123782" cy="120312"/>
            </a:xfrm>
            <a:custGeom>
              <a:avLst/>
              <a:gdLst/>
              <a:ahLst/>
              <a:cxnLst/>
              <a:rect l="0" t="0" r="0" b="0"/>
              <a:pathLst>
                <a:path w="123782" h="120312">
                  <a:moveTo>
                    <a:pt x="93353" y="12361"/>
                  </a:moveTo>
                  <a:lnTo>
                    <a:pt x="93353" y="12361"/>
                  </a:lnTo>
                  <a:lnTo>
                    <a:pt x="99128" y="7292"/>
                  </a:lnTo>
                  <a:lnTo>
                    <a:pt x="108548" y="2236"/>
                  </a:lnTo>
                  <a:lnTo>
                    <a:pt x="118410" y="170"/>
                  </a:lnTo>
                  <a:lnTo>
                    <a:pt x="120640" y="0"/>
                  </a:lnTo>
                  <a:lnTo>
                    <a:pt x="122129" y="1298"/>
                  </a:lnTo>
                  <a:lnTo>
                    <a:pt x="123781" y="6503"/>
                  </a:lnTo>
                  <a:lnTo>
                    <a:pt x="123516" y="9162"/>
                  </a:lnTo>
                  <a:lnTo>
                    <a:pt x="121340" y="13997"/>
                  </a:lnTo>
                  <a:lnTo>
                    <a:pt x="76285" y="55984"/>
                  </a:lnTo>
                  <a:lnTo>
                    <a:pt x="36072" y="79706"/>
                  </a:lnTo>
                  <a:lnTo>
                    <a:pt x="0" y="99886"/>
                  </a:lnTo>
                  <a:lnTo>
                    <a:pt x="73" y="100344"/>
                  </a:lnTo>
                  <a:lnTo>
                    <a:pt x="2036" y="100854"/>
                  </a:lnTo>
                  <a:lnTo>
                    <a:pt x="42964" y="101225"/>
                  </a:lnTo>
                  <a:lnTo>
                    <a:pt x="66193" y="104621"/>
                  </a:lnTo>
                  <a:lnTo>
                    <a:pt x="93353" y="1203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17"/>
          <p:cNvGrpSpPr/>
          <p:nvPr/>
        </p:nvGrpSpPr>
        <p:grpSpPr>
          <a:xfrm>
            <a:off x="9367900" y="4208327"/>
            <a:ext cx="328551" cy="306524"/>
            <a:chOff x="9367900" y="4208327"/>
            <a:chExt cx="328551" cy="306524"/>
          </a:xfrm>
        </p:grpSpPr>
        <p:sp>
          <p:nvSpPr>
            <p:cNvPr id="203" name="SMARTInkShape-607"/>
            <p:cNvSpPr/>
            <p:nvPr>
              <p:custDataLst>
                <p:tags r:id="rId32"/>
              </p:custDataLst>
            </p:nvPr>
          </p:nvSpPr>
          <p:spPr>
            <a:xfrm>
              <a:off x="9664700" y="44831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25008" y="3371"/>
                  </a:lnTo>
                  <a:lnTo>
                    <a:pt x="19817" y="8789"/>
                  </a:lnTo>
                  <a:lnTo>
                    <a:pt x="14452" y="15195"/>
                  </a:lnTo>
                  <a:lnTo>
                    <a:pt x="4910" y="22768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608"/>
            <p:cNvSpPr/>
            <p:nvPr>
              <p:custDataLst>
                <p:tags r:id="rId33"/>
              </p:custDataLst>
            </p:nvPr>
          </p:nvSpPr>
          <p:spPr>
            <a:xfrm>
              <a:off x="9367900" y="4208327"/>
              <a:ext cx="155069" cy="247808"/>
            </a:xfrm>
            <a:custGeom>
              <a:avLst/>
              <a:gdLst/>
              <a:ahLst/>
              <a:cxnLst/>
              <a:rect l="0" t="0" r="0" b="0"/>
              <a:pathLst>
                <a:path w="155069" h="247808">
                  <a:moveTo>
                    <a:pt x="87250" y="46173"/>
                  </a:moveTo>
                  <a:lnTo>
                    <a:pt x="87250" y="46173"/>
                  </a:lnTo>
                  <a:lnTo>
                    <a:pt x="87250" y="7950"/>
                  </a:lnTo>
                  <a:lnTo>
                    <a:pt x="85369" y="2609"/>
                  </a:lnTo>
                  <a:lnTo>
                    <a:pt x="83879" y="197"/>
                  </a:lnTo>
                  <a:lnTo>
                    <a:pt x="80770" y="0"/>
                  </a:lnTo>
                  <a:lnTo>
                    <a:pt x="71670" y="3544"/>
                  </a:lnTo>
                  <a:lnTo>
                    <a:pt x="62452" y="13586"/>
                  </a:lnTo>
                  <a:lnTo>
                    <a:pt x="36398" y="55496"/>
                  </a:lnTo>
                  <a:lnTo>
                    <a:pt x="17809" y="94137"/>
                  </a:lnTo>
                  <a:lnTo>
                    <a:pt x="6702" y="131646"/>
                  </a:lnTo>
                  <a:lnTo>
                    <a:pt x="0" y="175083"/>
                  </a:lnTo>
                  <a:lnTo>
                    <a:pt x="5581" y="203999"/>
                  </a:lnTo>
                  <a:lnTo>
                    <a:pt x="19543" y="231539"/>
                  </a:lnTo>
                  <a:lnTo>
                    <a:pt x="29171" y="241446"/>
                  </a:lnTo>
                  <a:lnTo>
                    <a:pt x="33714" y="244088"/>
                  </a:lnTo>
                  <a:lnTo>
                    <a:pt x="53591" y="247807"/>
                  </a:lnTo>
                  <a:lnTo>
                    <a:pt x="80726" y="242167"/>
                  </a:lnTo>
                  <a:lnTo>
                    <a:pt x="100996" y="231559"/>
                  </a:lnTo>
                  <a:lnTo>
                    <a:pt x="125556" y="199418"/>
                  </a:lnTo>
                  <a:lnTo>
                    <a:pt x="147027" y="158680"/>
                  </a:lnTo>
                  <a:lnTo>
                    <a:pt x="152623" y="140626"/>
                  </a:lnTo>
                  <a:lnTo>
                    <a:pt x="155068" y="101989"/>
                  </a:lnTo>
                  <a:lnTo>
                    <a:pt x="150226" y="58635"/>
                  </a:lnTo>
                  <a:lnTo>
                    <a:pt x="141345" y="39011"/>
                  </a:lnTo>
                  <a:lnTo>
                    <a:pt x="128461" y="25116"/>
                  </a:lnTo>
                  <a:lnTo>
                    <a:pt x="121074" y="19435"/>
                  </a:lnTo>
                  <a:lnTo>
                    <a:pt x="114033" y="17058"/>
                  </a:lnTo>
                  <a:lnTo>
                    <a:pt x="100564" y="18181"/>
                  </a:lnTo>
                  <a:lnTo>
                    <a:pt x="80900" y="27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118"/>
          <p:cNvGrpSpPr/>
          <p:nvPr/>
        </p:nvGrpSpPr>
        <p:grpSpPr>
          <a:xfrm>
            <a:off x="10084580" y="4186881"/>
            <a:ext cx="1148571" cy="364250"/>
            <a:chOff x="10084580" y="4186881"/>
            <a:chExt cx="1148571" cy="364250"/>
          </a:xfrm>
        </p:grpSpPr>
        <p:sp>
          <p:nvSpPr>
            <p:cNvPr id="206" name="SMARTInkShape-609"/>
            <p:cNvSpPr/>
            <p:nvPr>
              <p:custDataLst>
                <p:tags r:id="rId22"/>
              </p:custDataLst>
            </p:nvPr>
          </p:nvSpPr>
          <p:spPr>
            <a:xfrm>
              <a:off x="11095537" y="4427462"/>
              <a:ext cx="137614" cy="123669"/>
            </a:xfrm>
            <a:custGeom>
              <a:avLst/>
              <a:gdLst/>
              <a:ahLst/>
              <a:cxnLst/>
              <a:rect l="0" t="0" r="0" b="0"/>
              <a:pathLst>
                <a:path w="137614" h="123669">
                  <a:moveTo>
                    <a:pt x="23313" y="30238"/>
                  </a:moveTo>
                  <a:lnTo>
                    <a:pt x="23313" y="30238"/>
                  </a:lnTo>
                  <a:lnTo>
                    <a:pt x="26684" y="33609"/>
                  </a:lnTo>
                  <a:lnTo>
                    <a:pt x="26971" y="34602"/>
                  </a:lnTo>
                  <a:lnTo>
                    <a:pt x="26457" y="35264"/>
                  </a:lnTo>
                  <a:lnTo>
                    <a:pt x="25408" y="35705"/>
                  </a:lnTo>
                  <a:lnTo>
                    <a:pt x="25415" y="35294"/>
                  </a:lnTo>
                  <a:lnTo>
                    <a:pt x="27305" y="32955"/>
                  </a:lnTo>
                  <a:lnTo>
                    <a:pt x="69106" y="8914"/>
                  </a:lnTo>
                  <a:lnTo>
                    <a:pt x="74945" y="3592"/>
                  </a:lnTo>
                  <a:lnTo>
                    <a:pt x="76079" y="1891"/>
                  </a:lnTo>
                  <a:lnTo>
                    <a:pt x="76130" y="756"/>
                  </a:lnTo>
                  <a:lnTo>
                    <a:pt x="75456" y="0"/>
                  </a:lnTo>
                  <a:lnTo>
                    <a:pt x="61027" y="2307"/>
                  </a:lnTo>
                  <a:lnTo>
                    <a:pt x="31573" y="15182"/>
                  </a:lnTo>
                  <a:lnTo>
                    <a:pt x="17813" y="25663"/>
                  </a:lnTo>
                  <a:lnTo>
                    <a:pt x="8404" y="39258"/>
                  </a:lnTo>
                  <a:lnTo>
                    <a:pt x="1021" y="60898"/>
                  </a:lnTo>
                  <a:lnTo>
                    <a:pt x="0" y="74909"/>
                  </a:lnTo>
                  <a:lnTo>
                    <a:pt x="1898" y="90544"/>
                  </a:lnTo>
                  <a:lnTo>
                    <a:pt x="8856" y="103137"/>
                  </a:lnTo>
                  <a:lnTo>
                    <a:pt x="19004" y="112732"/>
                  </a:lnTo>
                  <a:lnTo>
                    <a:pt x="30570" y="119348"/>
                  </a:lnTo>
                  <a:lnTo>
                    <a:pt x="55724" y="123668"/>
                  </a:lnTo>
                  <a:lnTo>
                    <a:pt x="137613" y="10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610"/>
            <p:cNvSpPr/>
            <p:nvPr>
              <p:custDataLst>
                <p:tags r:id="rId23"/>
              </p:custDataLst>
            </p:nvPr>
          </p:nvSpPr>
          <p:spPr>
            <a:xfrm>
              <a:off x="11013398" y="4395706"/>
              <a:ext cx="61003" cy="135749"/>
            </a:xfrm>
            <a:custGeom>
              <a:avLst/>
              <a:gdLst/>
              <a:ahLst/>
              <a:cxnLst/>
              <a:rect l="0" t="0" r="0" b="0"/>
              <a:pathLst>
                <a:path w="61003" h="135749">
                  <a:moveTo>
                    <a:pt x="61002" y="30244"/>
                  </a:moveTo>
                  <a:lnTo>
                    <a:pt x="61002" y="30244"/>
                  </a:lnTo>
                  <a:lnTo>
                    <a:pt x="30964" y="3577"/>
                  </a:lnTo>
                  <a:lnTo>
                    <a:pt x="18548" y="0"/>
                  </a:lnTo>
                  <a:lnTo>
                    <a:pt x="10148" y="1045"/>
                  </a:lnTo>
                  <a:lnTo>
                    <a:pt x="5932" y="2311"/>
                  </a:lnTo>
                  <a:lnTo>
                    <a:pt x="3123" y="4566"/>
                  </a:lnTo>
                  <a:lnTo>
                    <a:pt x="0" y="10835"/>
                  </a:lnTo>
                  <a:lnTo>
                    <a:pt x="493" y="20207"/>
                  </a:lnTo>
                  <a:lnTo>
                    <a:pt x="9931" y="46841"/>
                  </a:lnTo>
                  <a:lnTo>
                    <a:pt x="31359" y="87147"/>
                  </a:lnTo>
                  <a:lnTo>
                    <a:pt x="37793" y="109114"/>
                  </a:lnTo>
                  <a:lnTo>
                    <a:pt x="37047" y="117744"/>
                  </a:lnTo>
                  <a:lnTo>
                    <a:pt x="29287" y="129939"/>
                  </a:lnTo>
                  <a:lnTo>
                    <a:pt x="23859" y="134526"/>
                  </a:lnTo>
                  <a:lnTo>
                    <a:pt x="21424" y="135748"/>
                  </a:lnTo>
                  <a:lnTo>
                    <a:pt x="18388" y="134447"/>
                  </a:lnTo>
                  <a:lnTo>
                    <a:pt x="3852" y="119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611"/>
            <p:cNvSpPr/>
            <p:nvPr>
              <p:custDataLst>
                <p:tags r:id="rId24"/>
              </p:custDataLst>
            </p:nvPr>
          </p:nvSpPr>
          <p:spPr>
            <a:xfrm>
              <a:off x="10928938" y="4356100"/>
              <a:ext cx="12113" cy="69851"/>
            </a:xfrm>
            <a:custGeom>
              <a:avLst/>
              <a:gdLst/>
              <a:ahLst/>
              <a:cxnLst/>
              <a:rect l="0" t="0" r="0" b="0"/>
              <a:pathLst>
                <a:path w="12113" h="69851">
                  <a:moveTo>
                    <a:pt x="5762" y="69850"/>
                  </a:moveTo>
                  <a:lnTo>
                    <a:pt x="5762" y="69850"/>
                  </a:lnTo>
                  <a:lnTo>
                    <a:pt x="0" y="27231"/>
                  </a:lnTo>
                  <a:lnTo>
                    <a:pt x="293" y="9009"/>
                  </a:lnTo>
                  <a:lnTo>
                    <a:pt x="121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612"/>
            <p:cNvSpPr/>
            <p:nvPr>
              <p:custDataLst>
                <p:tags r:id="rId25"/>
              </p:custDataLst>
            </p:nvPr>
          </p:nvSpPr>
          <p:spPr>
            <a:xfrm>
              <a:off x="10928350" y="44513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9644" y="6742"/>
                  </a:lnTo>
                  <a:lnTo>
                    <a:pt x="9957" y="9434"/>
                  </a:lnTo>
                  <a:lnTo>
                    <a:pt x="8437" y="18004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613"/>
            <p:cNvSpPr/>
            <p:nvPr>
              <p:custDataLst>
                <p:tags r:id="rId26"/>
              </p:custDataLst>
            </p:nvPr>
          </p:nvSpPr>
          <p:spPr>
            <a:xfrm>
              <a:off x="10700710" y="4404411"/>
              <a:ext cx="134823" cy="108163"/>
            </a:xfrm>
            <a:custGeom>
              <a:avLst/>
              <a:gdLst/>
              <a:ahLst/>
              <a:cxnLst/>
              <a:rect l="0" t="0" r="0" b="0"/>
              <a:pathLst>
                <a:path w="134823" h="108163">
                  <a:moveTo>
                    <a:pt x="11740" y="8839"/>
                  </a:moveTo>
                  <a:lnTo>
                    <a:pt x="11740" y="8839"/>
                  </a:lnTo>
                  <a:lnTo>
                    <a:pt x="8369" y="5468"/>
                  </a:lnTo>
                  <a:lnTo>
                    <a:pt x="6714" y="1931"/>
                  </a:lnTo>
                  <a:lnTo>
                    <a:pt x="6272" y="0"/>
                  </a:lnTo>
                  <a:lnTo>
                    <a:pt x="5272" y="124"/>
                  </a:lnTo>
                  <a:lnTo>
                    <a:pt x="2281" y="4025"/>
                  </a:lnTo>
                  <a:lnTo>
                    <a:pt x="0" y="17526"/>
                  </a:lnTo>
                  <a:lnTo>
                    <a:pt x="1048" y="62324"/>
                  </a:lnTo>
                  <a:lnTo>
                    <a:pt x="7904" y="87294"/>
                  </a:lnTo>
                  <a:lnTo>
                    <a:pt x="11299" y="90775"/>
                  </a:lnTo>
                  <a:lnTo>
                    <a:pt x="20717" y="94644"/>
                  </a:lnTo>
                  <a:lnTo>
                    <a:pt x="30075" y="94482"/>
                  </a:lnTo>
                  <a:lnTo>
                    <a:pt x="34547" y="93451"/>
                  </a:lnTo>
                  <a:lnTo>
                    <a:pt x="41397" y="88542"/>
                  </a:lnTo>
                  <a:lnTo>
                    <a:pt x="60280" y="68331"/>
                  </a:lnTo>
                  <a:lnTo>
                    <a:pt x="61738" y="68256"/>
                  </a:lnTo>
                  <a:lnTo>
                    <a:pt x="65242" y="70054"/>
                  </a:lnTo>
                  <a:lnTo>
                    <a:pt x="87093" y="102754"/>
                  </a:lnTo>
                  <a:lnTo>
                    <a:pt x="92973" y="107024"/>
                  </a:lnTo>
                  <a:lnTo>
                    <a:pt x="95529" y="108162"/>
                  </a:lnTo>
                  <a:lnTo>
                    <a:pt x="102133" y="107545"/>
                  </a:lnTo>
                  <a:lnTo>
                    <a:pt x="105868" y="106393"/>
                  </a:lnTo>
                  <a:lnTo>
                    <a:pt x="113782" y="99469"/>
                  </a:lnTo>
                  <a:lnTo>
                    <a:pt x="126990" y="81147"/>
                  </a:lnTo>
                  <a:lnTo>
                    <a:pt x="134160" y="64836"/>
                  </a:lnTo>
                  <a:lnTo>
                    <a:pt x="134822" y="52776"/>
                  </a:lnTo>
                  <a:lnTo>
                    <a:pt x="132390" y="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614"/>
            <p:cNvSpPr/>
            <p:nvPr>
              <p:custDataLst>
                <p:tags r:id="rId27"/>
              </p:custDataLst>
            </p:nvPr>
          </p:nvSpPr>
          <p:spPr>
            <a:xfrm>
              <a:off x="10567283" y="4381500"/>
              <a:ext cx="81668" cy="122973"/>
            </a:xfrm>
            <a:custGeom>
              <a:avLst/>
              <a:gdLst/>
              <a:ahLst/>
              <a:cxnLst/>
              <a:rect l="0" t="0" r="0" b="0"/>
              <a:pathLst>
                <a:path w="81668" h="122973">
                  <a:moveTo>
                    <a:pt x="5467" y="12700"/>
                  </a:moveTo>
                  <a:lnTo>
                    <a:pt x="5467" y="12700"/>
                  </a:lnTo>
                  <a:lnTo>
                    <a:pt x="2096" y="9329"/>
                  </a:lnTo>
                  <a:lnTo>
                    <a:pt x="440" y="5792"/>
                  </a:lnTo>
                  <a:lnTo>
                    <a:pt x="0" y="3861"/>
                  </a:lnTo>
                  <a:lnTo>
                    <a:pt x="410" y="2574"/>
                  </a:lnTo>
                  <a:lnTo>
                    <a:pt x="1391" y="1716"/>
                  </a:lnTo>
                  <a:lnTo>
                    <a:pt x="2749" y="1144"/>
                  </a:lnTo>
                  <a:lnTo>
                    <a:pt x="4361" y="1468"/>
                  </a:lnTo>
                  <a:lnTo>
                    <a:pt x="8033" y="3710"/>
                  </a:lnTo>
                  <a:lnTo>
                    <a:pt x="17438" y="12310"/>
                  </a:lnTo>
                  <a:lnTo>
                    <a:pt x="29162" y="33908"/>
                  </a:lnTo>
                  <a:lnTo>
                    <a:pt x="39989" y="75764"/>
                  </a:lnTo>
                  <a:lnTo>
                    <a:pt x="41800" y="99589"/>
                  </a:lnTo>
                  <a:lnTo>
                    <a:pt x="38184" y="117937"/>
                  </a:lnTo>
                  <a:lnTo>
                    <a:pt x="36450" y="120959"/>
                  </a:lnTo>
                  <a:lnTo>
                    <a:pt x="34589" y="122972"/>
                  </a:lnTo>
                  <a:lnTo>
                    <a:pt x="33347" y="122198"/>
                  </a:lnTo>
                  <a:lnTo>
                    <a:pt x="31968" y="115693"/>
                  </a:lnTo>
                  <a:lnTo>
                    <a:pt x="42946" y="69406"/>
                  </a:lnTo>
                  <a:lnTo>
                    <a:pt x="55283" y="30800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615"/>
            <p:cNvSpPr/>
            <p:nvPr>
              <p:custDataLst>
                <p:tags r:id="rId28"/>
              </p:custDataLst>
            </p:nvPr>
          </p:nvSpPr>
          <p:spPr>
            <a:xfrm>
              <a:off x="10452439" y="4377377"/>
              <a:ext cx="101262" cy="107853"/>
            </a:xfrm>
            <a:custGeom>
              <a:avLst/>
              <a:gdLst/>
              <a:ahLst/>
              <a:cxnLst/>
              <a:rect l="0" t="0" r="0" b="0"/>
              <a:pathLst>
                <a:path w="101262" h="107853">
                  <a:moveTo>
                    <a:pt x="12361" y="48573"/>
                  </a:moveTo>
                  <a:lnTo>
                    <a:pt x="12361" y="48573"/>
                  </a:lnTo>
                  <a:lnTo>
                    <a:pt x="8990" y="48573"/>
                  </a:lnTo>
                  <a:lnTo>
                    <a:pt x="5454" y="46691"/>
                  </a:lnTo>
                  <a:lnTo>
                    <a:pt x="0" y="42485"/>
                  </a:lnTo>
                  <a:lnTo>
                    <a:pt x="17367" y="42245"/>
                  </a:lnTo>
                  <a:lnTo>
                    <a:pt x="32894" y="35488"/>
                  </a:lnTo>
                  <a:lnTo>
                    <a:pt x="54987" y="21267"/>
                  </a:lnTo>
                  <a:lnTo>
                    <a:pt x="59529" y="15741"/>
                  </a:lnTo>
                  <a:lnTo>
                    <a:pt x="60033" y="12574"/>
                  </a:lnTo>
                  <a:lnTo>
                    <a:pt x="58713" y="5292"/>
                  </a:lnTo>
                  <a:lnTo>
                    <a:pt x="57373" y="2785"/>
                  </a:lnTo>
                  <a:lnTo>
                    <a:pt x="55774" y="1114"/>
                  </a:lnTo>
                  <a:lnTo>
                    <a:pt x="54003" y="0"/>
                  </a:lnTo>
                  <a:lnTo>
                    <a:pt x="46391" y="2526"/>
                  </a:lnTo>
                  <a:lnTo>
                    <a:pt x="37363" y="8352"/>
                  </a:lnTo>
                  <a:lnTo>
                    <a:pt x="31000" y="15645"/>
                  </a:lnTo>
                  <a:lnTo>
                    <a:pt x="17506" y="45622"/>
                  </a:lnTo>
                  <a:lnTo>
                    <a:pt x="14648" y="59961"/>
                  </a:lnTo>
                  <a:lnTo>
                    <a:pt x="17141" y="75271"/>
                  </a:lnTo>
                  <a:lnTo>
                    <a:pt x="26868" y="97983"/>
                  </a:lnTo>
                  <a:lnTo>
                    <a:pt x="38800" y="104165"/>
                  </a:lnTo>
                  <a:lnTo>
                    <a:pt x="54450" y="107852"/>
                  </a:lnTo>
                  <a:lnTo>
                    <a:pt x="68461" y="107140"/>
                  </a:lnTo>
                  <a:lnTo>
                    <a:pt x="101261" y="93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616"/>
            <p:cNvSpPr/>
            <p:nvPr>
              <p:custDataLst>
                <p:tags r:id="rId29"/>
              </p:custDataLst>
            </p:nvPr>
          </p:nvSpPr>
          <p:spPr>
            <a:xfrm>
              <a:off x="10200748" y="4200820"/>
              <a:ext cx="213253" cy="256881"/>
            </a:xfrm>
            <a:custGeom>
              <a:avLst/>
              <a:gdLst/>
              <a:ahLst/>
              <a:cxnLst/>
              <a:rect l="0" t="0" r="0" b="0"/>
              <a:pathLst>
                <a:path w="213253" h="256881">
                  <a:moveTo>
                    <a:pt x="16402" y="155280"/>
                  </a:moveTo>
                  <a:lnTo>
                    <a:pt x="16402" y="155280"/>
                  </a:lnTo>
                  <a:lnTo>
                    <a:pt x="3311" y="150211"/>
                  </a:lnTo>
                  <a:lnTo>
                    <a:pt x="0" y="146441"/>
                  </a:lnTo>
                  <a:lnTo>
                    <a:pt x="529" y="144448"/>
                  </a:lnTo>
                  <a:lnTo>
                    <a:pt x="4879" y="140353"/>
                  </a:lnTo>
                  <a:lnTo>
                    <a:pt x="44951" y="118915"/>
                  </a:lnTo>
                  <a:lnTo>
                    <a:pt x="87650" y="99961"/>
                  </a:lnTo>
                  <a:lnTo>
                    <a:pt x="121844" y="78354"/>
                  </a:lnTo>
                  <a:lnTo>
                    <a:pt x="168107" y="34535"/>
                  </a:lnTo>
                  <a:lnTo>
                    <a:pt x="191873" y="0"/>
                  </a:lnTo>
                  <a:lnTo>
                    <a:pt x="192649" y="960"/>
                  </a:lnTo>
                  <a:lnTo>
                    <a:pt x="193511" y="7671"/>
                  </a:lnTo>
                  <a:lnTo>
                    <a:pt x="187204" y="52839"/>
                  </a:lnTo>
                  <a:lnTo>
                    <a:pt x="179256" y="94201"/>
                  </a:lnTo>
                  <a:lnTo>
                    <a:pt x="166529" y="140210"/>
                  </a:lnTo>
                  <a:lnTo>
                    <a:pt x="154607" y="178251"/>
                  </a:lnTo>
                  <a:lnTo>
                    <a:pt x="138873" y="222533"/>
                  </a:lnTo>
                  <a:lnTo>
                    <a:pt x="131778" y="244474"/>
                  </a:lnTo>
                  <a:lnTo>
                    <a:pt x="131419" y="244376"/>
                  </a:lnTo>
                  <a:lnTo>
                    <a:pt x="148441" y="226521"/>
                  </a:lnTo>
                  <a:lnTo>
                    <a:pt x="160223" y="222220"/>
                  </a:lnTo>
                  <a:lnTo>
                    <a:pt x="174868" y="221014"/>
                  </a:lnTo>
                  <a:lnTo>
                    <a:pt x="190783" y="222830"/>
                  </a:lnTo>
                  <a:lnTo>
                    <a:pt x="201619" y="227871"/>
                  </a:lnTo>
                  <a:lnTo>
                    <a:pt x="205497" y="231190"/>
                  </a:lnTo>
                  <a:lnTo>
                    <a:pt x="213252" y="256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617"/>
            <p:cNvSpPr/>
            <p:nvPr>
              <p:custDataLst>
                <p:tags r:id="rId30"/>
              </p:custDataLst>
            </p:nvPr>
          </p:nvSpPr>
          <p:spPr>
            <a:xfrm>
              <a:off x="10262853" y="4186881"/>
              <a:ext cx="49548" cy="286740"/>
            </a:xfrm>
            <a:custGeom>
              <a:avLst/>
              <a:gdLst/>
              <a:ahLst/>
              <a:cxnLst/>
              <a:rect l="0" t="0" r="0" b="0"/>
              <a:pathLst>
                <a:path w="49548" h="286740">
                  <a:moveTo>
                    <a:pt x="49547" y="23169"/>
                  </a:moveTo>
                  <a:lnTo>
                    <a:pt x="49547" y="23169"/>
                  </a:lnTo>
                  <a:lnTo>
                    <a:pt x="49546" y="5492"/>
                  </a:lnTo>
                  <a:lnTo>
                    <a:pt x="48842" y="2918"/>
                  </a:lnTo>
                  <a:lnTo>
                    <a:pt x="47666" y="1202"/>
                  </a:lnTo>
                  <a:lnTo>
                    <a:pt x="46176" y="57"/>
                  </a:lnTo>
                  <a:lnTo>
                    <a:pt x="45183" y="0"/>
                  </a:lnTo>
                  <a:lnTo>
                    <a:pt x="44521" y="667"/>
                  </a:lnTo>
                  <a:lnTo>
                    <a:pt x="36405" y="40234"/>
                  </a:lnTo>
                  <a:lnTo>
                    <a:pt x="30365" y="77144"/>
                  </a:lnTo>
                  <a:lnTo>
                    <a:pt x="22004" y="123750"/>
                  </a:lnTo>
                  <a:lnTo>
                    <a:pt x="15672" y="164841"/>
                  </a:lnTo>
                  <a:lnTo>
                    <a:pt x="9328" y="209393"/>
                  </a:lnTo>
                  <a:lnTo>
                    <a:pt x="1569" y="249121"/>
                  </a:lnTo>
                  <a:lnTo>
                    <a:pt x="0" y="266350"/>
                  </a:lnTo>
                  <a:lnTo>
                    <a:pt x="3067" y="279651"/>
                  </a:lnTo>
                  <a:lnTo>
                    <a:pt x="5861" y="285174"/>
                  </a:lnTo>
                  <a:lnTo>
                    <a:pt x="9134" y="286739"/>
                  </a:lnTo>
                  <a:lnTo>
                    <a:pt x="12728" y="285666"/>
                  </a:lnTo>
                  <a:lnTo>
                    <a:pt x="20483" y="278829"/>
                  </a:lnTo>
                  <a:lnTo>
                    <a:pt x="28633" y="268734"/>
                  </a:lnTo>
                  <a:lnTo>
                    <a:pt x="30497" y="22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618"/>
            <p:cNvSpPr/>
            <p:nvPr>
              <p:custDataLst>
                <p:tags r:id="rId31"/>
              </p:custDataLst>
            </p:nvPr>
          </p:nvSpPr>
          <p:spPr>
            <a:xfrm>
              <a:off x="10084580" y="4330700"/>
              <a:ext cx="62721" cy="127425"/>
            </a:xfrm>
            <a:custGeom>
              <a:avLst/>
              <a:gdLst/>
              <a:ahLst/>
              <a:cxnLst/>
              <a:rect l="0" t="0" r="0" b="0"/>
              <a:pathLst>
                <a:path w="62721" h="127425">
                  <a:moveTo>
                    <a:pt x="62720" y="12700"/>
                  </a:moveTo>
                  <a:lnTo>
                    <a:pt x="62720" y="12700"/>
                  </a:lnTo>
                  <a:lnTo>
                    <a:pt x="53881" y="3861"/>
                  </a:lnTo>
                  <a:lnTo>
                    <a:pt x="47974" y="1716"/>
                  </a:lnTo>
                  <a:lnTo>
                    <a:pt x="44423" y="1144"/>
                  </a:lnTo>
                  <a:lnTo>
                    <a:pt x="40644" y="2174"/>
                  </a:lnTo>
                  <a:lnTo>
                    <a:pt x="32682" y="7081"/>
                  </a:lnTo>
                  <a:lnTo>
                    <a:pt x="11022" y="46285"/>
                  </a:lnTo>
                  <a:lnTo>
                    <a:pt x="442" y="77527"/>
                  </a:lnTo>
                  <a:lnTo>
                    <a:pt x="0" y="98427"/>
                  </a:lnTo>
                  <a:lnTo>
                    <a:pt x="5800" y="120416"/>
                  </a:lnTo>
                  <a:lnTo>
                    <a:pt x="7840" y="124727"/>
                  </a:lnTo>
                  <a:lnTo>
                    <a:pt x="12022" y="126895"/>
                  </a:lnTo>
                  <a:lnTo>
                    <a:pt x="24196" y="127424"/>
                  </a:lnTo>
                  <a:lnTo>
                    <a:pt x="37131" y="121544"/>
                  </a:lnTo>
                  <a:lnTo>
                    <a:pt x="43544" y="117012"/>
                  </a:lnTo>
                  <a:lnTo>
                    <a:pt x="52551" y="100689"/>
                  </a:lnTo>
                  <a:lnTo>
                    <a:pt x="60711" y="59086"/>
                  </a:lnTo>
                  <a:lnTo>
                    <a:pt x="58754" y="34205"/>
                  </a:lnTo>
                  <a:lnTo>
                    <a:pt x="50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SMARTInkShape-619"/>
          <p:cNvSpPr/>
          <p:nvPr>
            <p:custDataLst>
              <p:tags r:id="rId7"/>
            </p:custDataLst>
          </p:nvPr>
        </p:nvSpPr>
        <p:spPr>
          <a:xfrm>
            <a:off x="4031527" y="4908551"/>
            <a:ext cx="1036513" cy="50799"/>
          </a:xfrm>
          <a:custGeom>
            <a:avLst/>
            <a:gdLst/>
            <a:ahLst/>
            <a:cxnLst/>
            <a:rect l="0" t="0" r="0" b="0"/>
            <a:pathLst>
              <a:path w="1036513" h="50799">
                <a:moveTo>
                  <a:pt x="19773" y="25399"/>
                </a:moveTo>
                <a:lnTo>
                  <a:pt x="19773" y="25399"/>
                </a:lnTo>
                <a:lnTo>
                  <a:pt x="2814" y="35451"/>
                </a:lnTo>
                <a:lnTo>
                  <a:pt x="0" y="36334"/>
                </a:lnTo>
                <a:lnTo>
                  <a:pt x="241" y="36922"/>
                </a:lnTo>
                <a:lnTo>
                  <a:pt x="28124" y="37944"/>
                </a:lnTo>
                <a:lnTo>
                  <a:pt x="67089" y="34682"/>
                </a:lnTo>
                <a:lnTo>
                  <a:pt x="101951" y="31171"/>
                </a:lnTo>
                <a:lnTo>
                  <a:pt x="138141" y="27259"/>
                </a:lnTo>
                <a:lnTo>
                  <a:pt x="183726" y="21089"/>
                </a:lnTo>
                <a:lnTo>
                  <a:pt x="215878" y="16898"/>
                </a:lnTo>
                <a:lnTo>
                  <a:pt x="248983" y="12684"/>
                </a:lnTo>
                <a:lnTo>
                  <a:pt x="282510" y="9164"/>
                </a:lnTo>
                <a:lnTo>
                  <a:pt x="316227" y="7600"/>
                </a:lnTo>
                <a:lnTo>
                  <a:pt x="351908" y="5023"/>
                </a:lnTo>
                <a:lnTo>
                  <a:pt x="389638" y="2232"/>
                </a:lnTo>
                <a:lnTo>
                  <a:pt x="429926" y="992"/>
                </a:lnTo>
                <a:lnTo>
                  <a:pt x="473232" y="440"/>
                </a:lnTo>
                <a:lnTo>
                  <a:pt x="516938" y="195"/>
                </a:lnTo>
                <a:lnTo>
                  <a:pt x="557530" y="86"/>
                </a:lnTo>
                <a:lnTo>
                  <a:pt x="600500" y="38"/>
                </a:lnTo>
                <a:lnTo>
                  <a:pt x="644057" y="16"/>
                </a:lnTo>
                <a:lnTo>
                  <a:pt x="684583" y="7"/>
                </a:lnTo>
                <a:lnTo>
                  <a:pt x="721879" y="3"/>
                </a:lnTo>
                <a:lnTo>
                  <a:pt x="757270" y="1"/>
                </a:lnTo>
                <a:lnTo>
                  <a:pt x="791814" y="0"/>
                </a:lnTo>
                <a:lnTo>
                  <a:pt x="825982" y="1881"/>
                </a:lnTo>
                <a:lnTo>
                  <a:pt x="873189" y="5025"/>
                </a:lnTo>
                <a:lnTo>
                  <a:pt x="913987" y="7838"/>
                </a:lnTo>
                <a:lnTo>
                  <a:pt x="958956" y="11739"/>
                </a:lnTo>
                <a:lnTo>
                  <a:pt x="1003745" y="16873"/>
                </a:lnTo>
                <a:lnTo>
                  <a:pt x="1029497" y="19110"/>
                </a:lnTo>
                <a:lnTo>
                  <a:pt x="1036512" y="22133"/>
                </a:lnTo>
                <a:lnTo>
                  <a:pt x="1034149" y="23927"/>
                </a:lnTo>
                <a:lnTo>
                  <a:pt x="1010597" y="29118"/>
                </a:lnTo>
                <a:lnTo>
                  <a:pt x="966594" y="31229"/>
                </a:lnTo>
                <a:lnTo>
                  <a:pt x="924965" y="31595"/>
                </a:lnTo>
                <a:lnTo>
                  <a:pt x="887041" y="32386"/>
                </a:lnTo>
                <a:lnTo>
                  <a:pt x="844316" y="35089"/>
                </a:lnTo>
                <a:lnTo>
                  <a:pt x="808864" y="36761"/>
                </a:lnTo>
                <a:lnTo>
                  <a:pt x="765105" y="37703"/>
                </a:lnTo>
                <a:lnTo>
                  <a:pt x="723447" y="37981"/>
                </a:lnTo>
                <a:lnTo>
                  <a:pt x="681706" y="38064"/>
                </a:lnTo>
                <a:lnTo>
                  <a:pt x="640646" y="39970"/>
                </a:lnTo>
                <a:lnTo>
                  <a:pt x="597200" y="43122"/>
                </a:lnTo>
                <a:lnTo>
                  <a:pt x="553048" y="44056"/>
                </a:lnTo>
                <a:lnTo>
                  <a:pt x="508685" y="44333"/>
                </a:lnTo>
                <a:lnTo>
                  <a:pt x="462380" y="46297"/>
                </a:lnTo>
                <a:lnTo>
                  <a:pt x="416675" y="49465"/>
                </a:lnTo>
                <a:lnTo>
                  <a:pt x="374440" y="50404"/>
                </a:lnTo>
                <a:lnTo>
                  <a:pt x="332528" y="50682"/>
                </a:lnTo>
                <a:lnTo>
                  <a:pt x="293299" y="50764"/>
                </a:lnTo>
                <a:lnTo>
                  <a:pt x="248859" y="50792"/>
                </a:lnTo>
                <a:lnTo>
                  <a:pt x="211514" y="50797"/>
                </a:lnTo>
                <a:lnTo>
                  <a:pt x="182653" y="50798"/>
                </a:lnTo>
                <a:lnTo>
                  <a:pt x="180571" y="49387"/>
                </a:lnTo>
                <a:lnTo>
                  <a:pt x="182710" y="47036"/>
                </a:lnTo>
                <a:lnTo>
                  <a:pt x="187665" y="44057"/>
                </a:lnTo>
                <a:lnTo>
                  <a:pt x="224976" y="39864"/>
                </a:lnTo>
                <a:lnTo>
                  <a:pt x="266135" y="35251"/>
                </a:lnTo>
                <a:lnTo>
                  <a:pt x="308513" y="32787"/>
                </a:lnTo>
                <a:lnTo>
                  <a:pt x="355719" y="28685"/>
                </a:lnTo>
                <a:lnTo>
                  <a:pt x="390627" y="26860"/>
                </a:lnTo>
                <a:lnTo>
                  <a:pt x="427308" y="25343"/>
                </a:lnTo>
                <a:lnTo>
                  <a:pt x="464777" y="22317"/>
                </a:lnTo>
                <a:lnTo>
                  <a:pt x="506360" y="20501"/>
                </a:lnTo>
                <a:lnTo>
                  <a:pt x="550006" y="19694"/>
                </a:lnTo>
                <a:lnTo>
                  <a:pt x="592923" y="19336"/>
                </a:lnTo>
                <a:lnTo>
                  <a:pt x="635515" y="19177"/>
                </a:lnTo>
                <a:lnTo>
                  <a:pt x="677964" y="19106"/>
                </a:lnTo>
                <a:lnTo>
                  <a:pt x="720348" y="19074"/>
                </a:lnTo>
                <a:lnTo>
                  <a:pt x="760824" y="19060"/>
                </a:lnTo>
                <a:lnTo>
                  <a:pt x="799273" y="19759"/>
                </a:lnTo>
                <a:lnTo>
                  <a:pt x="835177" y="22422"/>
                </a:lnTo>
                <a:lnTo>
                  <a:pt x="869949" y="24076"/>
                </a:lnTo>
                <a:lnTo>
                  <a:pt x="903512" y="25516"/>
                </a:lnTo>
                <a:lnTo>
                  <a:pt x="950175" y="28883"/>
                </a:lnTo>
                <a:lnTo>
                  <a:pt x="1010373" y="253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120"/>
          <p:cNvGrpSpPr/>
          <p:nvPr/>
        </p:nvGrpSpPr>
        <p:grpSpPr>
          <a:xfrm>
            <a:off x="1923431" y="5721374"/>
            <a:ext cx="1719699" cy="526677"/>
            <a:chOff x="1923431" y="5721374"/>
            <a:chExt cx="1719699" cy="526677"/>
          </a:xfrm>
        </p:grpSpPr>
        <p:sp>
          <p:nvSpPr>
            <p:cNvPr id="218" name="SMARTInkShape-620"/>
            <p:cNvSpPr/>
            <p:nvPr>
              <p:custDataLst>
                <p:tags r:id="rId15"/>
              </p:custDataLst>
            </p:nvPr>
          </p:nvSpPr>
          <p:spPr>
            <a:xfrm>
              <a:off x="3099466" y="5804162"/>
              <a:ext cx="100935" cy="266439"/>
            </a:xfrm>
            <a:custGeom>
              <a:avLst/>
              <a:gdLst/>
              <a:ahLst/>
              <a:cxnLst/>
              <a:rect l="0" t="0" r="0" b="0"/>
              <a:pathLst>
                <a:path w="100935" h="266439">
                  <a:moveTo>
                    <a:pt x="100934" y="6088"/>
                  </a:moveTo>
                  <a:lnTo>
                    <a:pt x="100934" y="6088"/>
                  </a:lnTo>
                  <a:lnTo>
                    <a:pt x="97563" y="2717"/>
                  </a:lnTo>
                  <a:lnTo>
                    <a:pt x="92145" y="1062"/>
                  </a:lnTo>
                  <a:lnTo>
                    <a:pt x="80539" y="0"/>
                  </a:lnTo>
                  <a:lnTo>
                    <a:pt x="66904" y="9928"/>
                  </a:lnTo>
                  <a:lnTo>
                    <a:pt x="52829" y="26276"/>
                  </a:lnTo>
                  <a:lnTo>
                    <a:pt x="31161" y="72734"/>
                  </a:lnTo>
                  <a:lnTo>
                    <a:pt x="14291" y="119704"/>
                  </a:lnTo>
                  <a:lnTo>
                    <a:pt x="2706" y="161070"/>
                  </a:lnTo>
                  <a:lnTo>
                    <a:pt x="0" y="196314"/>
                  </a:lnTo>
                  <a:lnTo>
                    <a:pt x="6273" y="225670"/>
                  </a:lnTo>
                  <a:lnTo>
                    <a:pt x="17069" y="247695"/>
                  </a:lnTo>
                  <a:lnTo>
                    <a:pt x="50134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21"/>
            <p:cNvSpPr/>
            <p:nvPr>
              <p:custDataLst>
                <p:tags r:id="rId16"/>
              </p:custDataLst>
            </p:nvPr>
          </p:nvSpPr>
          <p:spPr>
            <a:xfrm>
              <a:off x="2904635" y="6032601"/>
              <a:ext cx="105266" cy="126900"/>
            </a:xfrm>
            <a:custGeom>
              <a:avLst/>
              <a:gdLst/>
              <a:ahLst/>
              <a:cxnLst/>
              <a:rect l="0" t="0" r="0" b="0"/>
              <a:pathLst>
                <a:path w="105266" h="126900">
                  <a:moveTo>
                    <a:pt x="105265" y="12599"/>
                  </a:moveTo>
                  <a:lnTo>
                    <a:pt x="105265" y="12599"/>
                  </a:lnTo>
                  <a:lnTo>
                    <a:pt x="105265" y="3760"/>
                  </a:lnTo>
                  <a:lnTo>
                    <a:pt x="104559" y="2473"/>
                  </a:lnTo>
                  <a:lnTo>
                    <a:pt x="103383" y="1615"/>
                  </a:lnTo>
                  <a:lnTo>
                    <a:pt x="100196" y="661"/>
                  </a:lnTo>
                  <a:lnTo>
                    <a:pt x="93710" y="0"/>
                  </a:lnTo>
                  <a:lnTo>
                    <a:pt x="70264" y="22978"/>
                  </a:lnTo>
                  <a:lnTo>
                    <a:pt x="37966" y="66717"/>
                  </a:lnTo>
                  <a:lnTo>
                    <a:pt x="6377" y="113375"/>
                  </a:lnTo>
                  <a:lnTo>
                    <a:pt x="0" y="122891"/>
                  </a:lnTo>
                  <a:lnTo>
                    <a:pt x="516" y="124227"/>
                  </a:lnTo>
                  <a:lnTo>
                    <a:pt x="10015" y="126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22"/>
            <p:cNvSpPr/>
            <p:nvPr>
              <p:custDataLst>
                <p:tags r:id="rId17"/>
              </p:custDataLst>
            </p:nvPr>
          </p:nvSpPr>
          <p:spPr>
            <a:xfrm>
              <a:off x="2902833" y="6029390"/>
              <a:ext cx="107068" cy="111061"/>
            </a:xfrm>
            <a:custGeom>
              <a:avLst/>
              <a:gdLst/>
              <a:ahLst/>
              <a:cxnLst/>
              <a:rect l="0" t="0" r="0" b="0"/>
              <a:pathLst>
                <a:path w="107068" h="111061">
                  <a:moveTo>
                    <a:pt x="5467" y="9460"/>
                  </a:moveTo>
                  <a:lnTo>
                    <a:pt x="5467" y="9460"/>
                  </a:lnTo>
                  <a:lnTo>
                    <a:pt x="5467" y="6089"/>
                  </a:lnTo>
                  <a:lnTo>
                    <a:pt x="4761" y="5096"/>
                  </a:lnTo>
                  <a:lnTo>
                    <a:pt x="3586" y="4434"/>
                  </a:lnTo>
                  <a:lnTo>
                    <a:pt x="2096" y="3993"/>
                  </a:lnTo>
                  <a:lnTo>
                    <a:pt x="1103" y="2993"/>
                  </a:lnTo>
                  <a:lnTo>
                    <a:pt x="0" y="0"/>
                  </a:lnTo>
                  <a:lnTo>
                    <a:pt x="1116" y="331"/>
                  </a:lnTo>
                  <a:lnTo>
                    <a:pt x="47377" y="35944"/>
                  </a:lnTo>
                  <a:lnTo>
                    <a:pt x="85082" y="80633"/>
                  </a:lnTo>
                  <a:lnTo>
                    <a:pt x="107067" y="111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23"/>
            <p:cNvSpPr/>
            <p:nvPr>
              <p:custDataLst>
                <p:tags r:id="rId18"/>
              </p:custDataLst>
            </p:nvPr>
          </p:nvSpPr>
          <p:spPr>
            <a:xfrm>
              <a:off x="2673350" y="5776925"/>
              <a:ext cx="173999" cy="471126"/>
            </a:xfrm>
            <a:custGeom>
              <a:avLst/>
              <a:gdLst/>
              <a:ahLst/>
              <a:cxnLst/>
              <a:rect l="0" t="0" r="0" b="0"/>
              <a:pathLst>
                <a:path w="173999" h="471126">
                  <a:moveTo>
                    <a:pt x="6350" y="166675"/>
                  </a:moveTo>
                  <a:lnTo>
                    <a:pt x="6350" y="166675"/>
                  </a:lnTo>
                  <a:lnTo>
                    <a:pt x="6350" y="159933"/>
                  </a:lnTo>
                  <a:lnTo>
                    <a:pt x="4469" y="154742"/>
                  </a:lnTo>
                  <a:lnTo>
                    <a:pt x="261" y="148041"/>
                  </a:lnTo>
                  <a:lnTo>
                    <a:pt x="3448" y="151120"/>
                  </a:lnTo>
                  <a:lnTo>
                    <a:pt x="12876" y="195044"/>
                  </a:lnTo>
                  <a:lnTo>
                    <a:pt x="19102" y="232936"/>
                  </a:lnTo>
                  <a:lnTo>
                    <a:pt x="24156" y="276503"/>
                  </a:lnTo>
                  <a:lnTo>
                    <a:pt x="28402" y="312184"/>
                  </a:lnTo>
                  <a:lnTo>
                    <a:pt x="30758" y="357406"/>
                  </a:lnTo>
                  <a:lnTo>
                    <a:pt x="31554" y="400730"/>
                  </a:lnTo>
                  <a:lnTo>
                    <a:pt x="31712" y="446396"/>
                  </a:lnTo>
                  <a:lnTo>
                    <a:pt x="31745" y="471125"/>
                  </a:lnTo>
                  <a:lnTo>
                    <a:pt x="31750" y="434208"/>
                  </a:lnTo>
                  <a:lnTo>
                    <a:pt x="27386" y="387179"/>
                  </a:lnTo>
                  <a:lnTo>
                    <a:pt x="26694" y="344350"/>
                  </a:lnTo>
                  <a:lnTo>
                    <a:pt x="29032" y="309848"/>
                  </a:lnTo>
                  <a:lnTo>
                    <a:pt x="30945" y="271577"/>
                  </a:lnTo>
                  <a:lnTo>
                    <a:pt x="34882" y="225509"/>
                  </a:lnTo>
                  <a:lnTo>
                    <a:pt x="37146" y="188498"/>
                  </a:lnTo>
                  <a:lnTo>
                    <a:pt x="44559" y="142802"/>
                  </a:lnTo>
                  <a:lnTo>
                    <a:pt x="59064" y="95788"/>
                  </a:lnTo>
                  <a:lnTo>
                    <a:pt x="74200" y="55228"/>
                  </a:lnTo>
                  <a:lnTo>
                    <a:pt x="102173" y="12255"/>
                  </a:lnTo>
                  <a:lnTo>
                    <a:pt x="112673" y="2794"/>
                  </a:lnTo>
                  <a:lnTo>
                    <a:pt x="117449" y="271"/>
                  </a:lnTo>
                  <a:lnTo>
                    <a:pt x="122044" y="0"/>
                  </a:lnTo>
                  <a:lnTo>
                    <a:pt x="130912" y="3462"/>
                  </a:lnTo>
                  <a:lnTo>
                    <a:pt x="147209" y="26829"/>
                  </a:lnTo>
                  <a:lnTo>
                    <a:pt x="167282" y="72390"/>
                  </a:lnTo>
                  <a:lnTo>
                    <a:pt x="173998" y="107129"/>
                  </a:lnTo>
                  <a:lnTo>
                    <a:pt x="169932" y="145817"/>
                  </a:lnTo>
                  <a:lnTo>
                    <a:pt x="156419" y="178448"/>
                  </a:lnTo>
                  <a:lnTo>
                    <a:pt x="139009" y="202619"/>
                  </a:lnTo>
                  <a:lnTo>
                    <a:pt x="120445" y="216444"/>
                  </a:lnTo>
                  <a:lnTo>
                    <a:pt x="88023" y="231800"/>
                  </a:lnTo>
                  <a:lnTo>
                    <a:pt x="50854" y="239280"/>
                  </a:lnTo>
                  <a:lnTo>
                    <a:pt x="11300" y="244045"/>
                  </a:lnTo>
                  <a:lnTo>
                    <a:pt x="0" y="249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24"/>
            <p:cNvSpPr/>
            <p:nvPr>
              <p:custDataLst>
                <p:tags r:id="rId19"/>
              </p:custDataLst>
            </p:nvPr>
          </p:nvSpPr>
          <p:spPr>
            <a:xfrm>
              <a:off x="1923431" y="5721374"/>
              <a:ext cx="622920" cy="429844"/>
            </a:xfrm>
            <a:custGeom>
              <a:avLst/>
              <a:gdLst/>
              <a:ahLst/>
              <a:cxnLst/>
              <a:rect l="0" t="0" r="0" b="0"/>
              <a:pathLst>
                <a:path w="622920" h="429844">
                  <a:moveTo>
                    <a:pt x="419719" y="12676"/>
                  </a:moveTo>
                  <a:lnTo>
                    <a:pt x="419719" y="12676"/>
                  </a:lnTo>
                  <a:lnTo>
                    <a:pt x="423090" y="9305"/>
                  </a:lnTo>
                  <a:lnTo>
                    <a:pt x="426627" y="7650"/>
                  </a:lnTo>
                  <a:lnTo>
                    <a:pt x="428557" y="7209"/>
                  </a:lnTo>
                  <a:lnTo>
                    <a:pt x="438737" y="0"/>
                  </a:lnTo>
                  <a:lnTo>
                    <a:pt x="398801" y="18274"/>
                  </a:lnTo>
                  <a:lnTo>
                    <a:pt x="363113" y="36756"/>
                  </a:lnTo>
                  <a:lnTo>
                    <a:pt x="321259" y="56735"/>
                  </a:lnTo>
                  <a:lnTo>
                    <a:pt x="277578" y="72689"/>
                  </a:lnTo>
                  <a:lnTo>
                    <a:pt x="229985" y="93096"/>
                  </a:lnTo>
                  <a:lnTo>
                    <a:pt x="193619" y="106903"/>
                  </a:lnTo>
                  <a:lnTo>
                    <a:pt x="154857" y="122205"/>
                  </a:lnTo>
                  <a:lnTo>
                    <a:pt x="109063" y="140562"/>
                  </a:lnTo>
                  <a:lnTo>
                    <a:pt x="65425" y="156315"/>
                  </a:lnTo>
                  <a:lnTo>
                    <a:pt x="55057" y="160712"/>
                  </a:lnTo>
                  <a:lnTo>
                    <a:pt x="53139" y="162872"/>
                  </a:lnTo>
                  <a:lnTo>
                    <a:pt x="53271" y="165018"/>
                  </a:lnTo>
                  <a:lnTo>
                    <a:pt x="54770" y="167154"/>
                  </a:lnTo>
                  <a:lnTo>
                    <a:pt x="70364" y="173532"/>
                  </a:lnTo>
                  <a:lnTo>
                    <a:pt x="109646" y="176937"/>
                  </a:lnTo>
                  <a:lnTo>
                    <a:pt x="153571" y="177611"/>
                  </a:lnTo>
                  <a:lnTo>
                    <a:pt x="199514" y="177727"/>
                  </a:lnTo>
                  <a:lnTo>
                    <a:pt x="241349" y="177762"/>
                  </a:lnTo>
                  <a:lnTo>
                    <a:pt x="277263" y="177772"/>
                  </a:lnTo>
                  <a:lnTo>
                    <a:pt x="315421" y="179657"/>
                  </a:lnTo>
                  <a:lnTo>
                    <a:pt x="336675" y="184256"/>
                  </a:lnTo>
                  <a:lnTo>
                    <a:pt x="353178" y="193356"/>
                  </a:lnTo>
                  <a:lnTo>
                    <a:pt x="357719" y="198746"/>
                  </a:lnTo>
                  <a:lnTo>
                    <a:pt x="360041" y="204456"/>
                  </a:lnTo>
                  <a:lnTo>
                    <a:pt x="360884" y="210379"/>
                  </a:lnTo>
                  <a:lnTo>
                    <a:pt x="356176" y="222605"/>
                  </a:lnTo>
                  <a:lnTo>
                    <a:pt x="337862" y="243270"/>
                  </a:lnTo>
                  <a:lnTo>
                    <a:pt x="297174" y="275144"/>
                  </a:lnTo>
                  <a:lnTo>
                    <a:pt x="259310" y="297565"/>
                  </a:lnTo>
                  <a:lnTo>
                    <a:pt x="215479" y="320670"/>
                  </a:lnTo>
                  <a:lnTo>
                    <a:pt x="172072" y="341835"/>
                  </a:lnTo>
                  <a:lnTo>
                    <a:pt x="133107" y="359604"/>
                  </a:lnTo>
                  <a:lnTo>
                    <a:pt x="96711" y="375819"/>
                  </a:lnTo>
                  <a:lnTo>
                    <a:pt x="54669" y="395191"/>
                  </a:lnTo>
                  <a:lnTo>
                    <a:pt x="7260" y="418483"/>
                  </a:lnTo>
                  <a:lnTo>
                    <a:pt x="2930" y="420797"/>
                  </a:lnTo>
                  <a:lnTo>
                    <a:pt x="748" y="423046"/>
                  </a:lnTo>
                  <a:lnTo>
                    <a:pt x="0" y="425250"/>
                  </a:lnTo>
                  <a:lnTo>
                    <a:pt x="206" y="427425"/>
                  </a:lnTo>
                  <a:lnTo>
                    <a:pt x="9843" y="429843"/>
                  </a:lnTo>
                  <a:lnTo>
                    <a:pt x="54887" y="428023"/>
                  </a:lnTo>
                  <a:lnTo>
                    <a:pt x="91296" y="424699"/>
                  </a:lnTo>
                  <a:lnTo>
                    <a:pt x="129820" y="421574"/>
                  </a:lnTo>
                  <a:lnTo>
                    <a:pt x="175308" y="419111"/>
                  </a:lnTo>
                  <a:lnTo>
                    <a:pt x="216303" y="414226"/>
                  </a:lnTo>
                  <a:lnTo>
                    <a:pt x="260121" y="408310"/>
                  </a:lnTo>
                  <a:lnTo>
                    <a:pt x="292107" y="404178"/>
                  </a:lnTo>
                  <a:lnTo>
                    <a:pt x="338477" y="397885"/>
                  </a:lnTo>
                  <a:lnTo>
                    <a:pt x="383496" y="391552"/>
                  </a:lnTo>
                  <a:lnTo>
                    <a:pt x="428115" y="388579"/>
                  </a:lnTo>
                  <a:lnTo>
                    <a:pt x="472615" y="384326"/>
                  </a:lnTo>
                  <a:lnTo>
                    <a:pt x="519512" y="380932"/>
                  </a:lnTo>
                  <a:lnTo>
                    <a:pt x="562725" y="377514"/>
                  </a:lnTo>
                  <a:lnTo>
                    <a:pt x="622919" y="374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25"/>
            <p:cNvSpPr/>
            <p:nvPr>
              <p:custDataLst>
                <p:tags r:id="rId20"/>
              </p:custDataLst>
            </p:nvPr>
          </p:nvSpPr>
          <p:spPr>
            <a:xfrm>
              <a:off x="3283236" y="5886659"/>
              <a:ext cx="253715" cy="163203"/>
            </a:xfrm>
            <a:custGeom>
              <a:avLst/>
              <a:gdLst/>
              <a:ahLst/>
              <a:cxnLst/>
              <a:rect l="0" t="0" r="0" b="0"/>
              <a:pathLst>
                <a:path w="253715" h="163203">
                  <a:moveTo>
                    <a:pt x="18764" y="25191"/>
                  </a:moveTo>
                  <a:lnTo>
                    <a:pt x="18764" y="25191"/>
                  </a:lnTo>
                  <a:lnTo>
                    <a:pt x="15393" y="21820"/>
                  </a:lnTo>
                  <a:lnTo>
                    <a:pt x="13738" y="18284"/>
                  </a:lnTo>
                  <a:lnTo>
                    <a:pt x="13297" y="16352"/>
                  </a:lnTo>
                  <a:lnTo>
                    <a:pt x="12297" y="15065"/>
                  </a:lnTo>
                  <a:lnTo>
                    <a:pt x="9304" y="13635"/>
                  </a:lnTo>
                  <a:lnTo>
                    <a:pt x="8224" y="13959"/>
                  </a:lnTo>
                  <a:lnTo>
                    <a:pt x="7504" y="14880"/>
                  </a:lnTo>
                  <a:lnTo>
                    <a:pt x="1889" y="37893"/>
                  </a:lnTo>
                  <a:lnTo>
                    <a:pt x="0" y="83124"/>
                  </a:lnTo>
                  <a:lnTo>
                    <a:pt x="1633" y="125222"/>
                  </a:lnTo>
                  <a:lnTo>
                    <a:pt x="5506" y="138088"/>
                  </a:lnTo>
                  <a:lnTo>
                    <a:pt x="11931" y="148510"/>
                  </a:lnTo>
                  <a:lnTo>
                    <a:pt x="15620" y="151148"/>
                  </a:lnTo>
                  <a:lnTo>
                    <a:pt x="19490" y="152201"/>
                  </a:lnTo>
                  <a:lnTo>
                    <a:pt x="23481" y="152198"/>
                  </a:lnTo>
                  <a:lnTo>
                    <a:pt x="39212" y="145451"/>
                  </a:lnTo>
                  <a:lnTo>
                    <a:pt x="47372" y="136495"/>
                  </a:lnTo>
                  <a:lnTo>
                    <a:pt x="60683" y="113827"/>
                  </a:lnTo>
                  <a:lnTo>
                    <a:pt x="65147" y="110446"/>
                  </a:lnTo>
                  <a:lnTo>
                    <a:pt x="66619" y="110250"/>
                  </a:lnTo>
                  <a:lnTo>
                    <a:pt x="67601" y="110825"/>
                  </a:lnTo>
                  <a:lnTo>
                    <a:pt x="87828" y="149355"/>
                  </a:lnTo>
                  <a:lnTo>
                    <a:pt x="99591" y="159190"/>
                  </a:lnTo>
                  <a:lnTo>
                    <a:pt x="118756" y="163202"/>
                  </a:lnTo>
                  <a:lnTo>
                    <a:pt x="130468" y="160377"/>
                  </a:lnTo>
                  <a:lnTo>
                    <a:pt x="141082" y="153007"/>
                  </a:lnTo>
                  <a:lnTo>
                    <a:pt x="163262" y="125279"/>
                  </a:lnTo>
                  <a:lnTo>
                    <a:pt x="181441" y="85884"/>
                  </a:lnTo>
                  <a:lnTo>
                    <a:pt x="192845" y="39453"/>
                  </a:lnTo>
                  <a:lnTo>
                    <a:pt x="194756" y="15541"/>
                  </a:lnTo>
                  <a:lnTo>
                    <a:pt x="192703" y="4204"/>
                  </a:lnTo>
                  <a:lnTo>
                    <a:pt x="190462" y="1321"/>
                  </a:lnTo>
                  <a:lnTo>
                    <a:pt x="187558" y="105"/>
                  </a:lnTo>
                  <a:lnTo>
                    <a:pt x="184210" y="0"/>
                  </a:lnTo>
                  <a:lnTo>
                    <a:pt x="176727" y="3647"/>
                  </a:lnTo>
                  <a:lnTo>
                    <a:pt x="172756" y="6595"/>
                  </a:lnTo>
                  <a:lnTo>
                    <a:pt x="160425" y="27599"/>
                  </a:lnTo>
                  <a:lnTo>
                    <a:pt x="154576" y="49423"/>
                  </a:lnTo>
                  <a:lnTo>
                    <a:pt x="155090" y="60890"/>
                  </a:lnTo>
                  <a:lnTo>
                    <a:pt x="156215" y="65923"/>
                  </a:lnTo>
                  <a:lnTo>
                    <a:pt x="163109" y="75279"/>
                  </a:lnTo>
                  <a:lnTo>
                    <a:pt x="167910" y="79750"/>
                  </a:lnTo>
                  <a:lnTo>
                    <a:pt x="172523" y="82025"/>
                  </a:lnTo>
                  <a:lnTo>
                    <a:pt x="181410" y="82671"/>
                  </a:lnTo>
                  <a:lnTo>
                    <a:pt x="224794" y="73532"/>
                  </a:lnTo>
                  <a:lnTo>
                    <a:pt x="253714" y="56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26"/>
            <p:cNvSpPr/>
            <p:nvPr>
              <p:custDataLst>
                <p:tags r:id="rId21"/>
              </p:custDataLst>
            </p:nvPr>
          </p:nvSpPr>
          <p:spPr>
            <a:xfrm>
              <a:off x="3581400" y="5787829"/>
              <a:ext cx="61730" cy="301822"/>
            </a:xfrm>
            <a:custGeom>
              <a:avLst/>
              <a:gdLst/>
              <a:ahLst/>
              <a:cxnLst/>
              <a:rect l="0" t="0" r="0" b="0"/>
              <a:pathLst>
                <a:path w="61730" h="3018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418"/>
                  </a:lnTo>
                  <a:lnTo>
                    <a:pt x="25734" y="45589"/>
                  </a:lnTo>
                  <a:lnTo>
                    <a:pt x="41093" y="83312"/>
                  </a:lnTo>
                  <a:lnTo>
                    <a:pt x="54274" y="118779"/>
                  </a:lnTo>
                  <a:lnTo>
                    <a:pt x="61678" y="158577"/>
                  </a:lnTo>
                  <a:lnTo>
                    <a:pt x="61729" y="201324"/>
                  </a:lnTo>
                  <a:lnTo>
                    <a:pt x="49147" y="248379"/>
                  </a:lnTo>
                  <a:lnTo>
                    <a:pt x="26227" y="290593"/>
                  </a:lnTo>
                  <a:lnTo>
                    <a:pt x="21718" y="296452"/>
                  </a:lnTo>
                  <a:lnTo>
                    <a:pt x="17301" y="299653"/>
                  </a:lnTo>
                  <a:lnTo>
                    <a:pt x="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21"/>
          <p:cNvGrpSpPr/>
          <p:nvPr/>
        </p:nvGrpSpPr>
        <p:grpSpPr>
          <a:xfrm>
            <a:off x="3896412" y="5943600"/>
            <a:ext cx="180289" cy="148177"/>
            <a:chOff x="3896412" y="5943600"/>
            <a:chExt cx="180289" cy="148177"/>
          </a:xfrm>
        </p:grpSpPr>
        <p:sp>
          <p:nvSpPr>
            <p:cNvPr id="226" name="SMARTInkShape-627"/>
            <p:cNvSpPr/>
            <p:nvPr>
              <p:custDataLst>
                <p:tags r:id="rId13"/>
              </p:custDataLst>
            </p:nvPr>
          </p:nvSpPr>
          <p:spPr>
            <a:xfrm>
              <a:off x="3923804" y="5943600"/>
              <a:ext cx="152897" cy="6351"/>
            </a:xfrm>
            <a:custGeom>
              <a:avLst/>
              <a:gdLst/>
              <a:ahLst/>
              <a:cxnLst/>
              <a:rect l="0" t="0" r="0" b="0"/>
              <a:pathLst>
                <a:path w="152897" h="6351">
                  <a:moveTo>
                    <a:pt x="13196" y="0"/>
                  </a:moveTo>
                  <a:lnTo>
                    <a:pt x="13196" y="0"/>
                  </a:lnTo>
                  <a:lnTo>
                    <a:pt x="13196" y="3371"/>
                  </a:lnTo>
                  <a:lnTo>
                    <a:pt x="11079" y="4364"/>
                  </a:lnTo>
                  <a:lnTo>
                    <a:pt x="0" y="5958"/>
                  </a:lnTo>
                  <a:lnTo>
                    <a:pt x="165" y="6088"/>
                  </a:lnTo>
                  <a:lnTo>
                    <a:pt x="44658" y="860"/>
                  </a:lnTo>
                  <a:lnTo>
                    <a:pt x="86935" y="169"/>
                  </a:lnTo>
                  <a:lnTo>
                    <a:pt x="15289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28"/>
            <p:cNvSpPr/>
            <p:nvPr>
              <p:custDataLst>
                <p:tags r:id="rId14"/>
              </p:custDataLst>
            </p:nvPr>
          </p:nvSpPr>
          <p:spPr>
            <a:xfrm>
              <a:off x="3896412" y="6064250"/>
              <a:ext cx="180289" cy="27527"/>
            </a:xfrm>
            <a:custGeom>
              <a:avLst/>
              <a:gdLst/>
              <a:ahLst/>
              <a:cxnLst/>
              <a:rect l="0" t="0" r="0" b="0"/>
              <a:pathLst>
                <a:path w="180289" h="27527">
                  <a:moveTo>
                    <a:pt x="8838" y="0"/>
                  </a:moveTo>
                  <a:lnTo>
                    <a:pt x="8838" y="0"/>
                  </a:lnTo>
                  <a:lnTo>
                    <a:pt x="0" y="8839"/>
                  </a:lnTo>
                  <a:lnTo>
                    <a:pt x="123" y="10832"/>
                  </a:lnTo>
                  <a:lnTo>
                    <a:pt x="1618" y="12865"/>
                  </a:lnTo>
                  <a:lnTo>
                    <a:pt x="7745" y="17006"/>
                  </a:lnTo>
                  <a:lnTo>
                    <a:pt x="41672" y="27526"/>
                  </a:lnTo>
                  <a:lnTo>
                    <a:pt x="81282" y="27128"/>
                  </a:lnTo>
                  <a:lnTo>
                    <a:pt x="125396" y="25912"/>
                  </a:lnTo>
                  <a:lnTo>
                    <a:pt x="1802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122"/>
          <p:cNvGrpSpPr/>
          <p:nvPr/>
        </p:nvGrpSpPr>
        <p:grpSpPr>
          <a:xfrm>
            <a:off x="1702944" y="6231210"/>
            <a:ext cx="843407" cy="207691"/>
            <a:chOff x="1702944" y="6231210"/>
            <a:chExt cx="843407" cy="207691"/>
          </a:xfrm>
        </p:grpSpPr>
        <p:sp>
          <p:nvSpPr>
            <p:cNvPr id="229" name="SMARTInkShape-629"/>
            <p:cNvSpPr/>
            <p:nvPr>
              <p:custDataLst>
                <p:tags r:id="rId9"/>
              </p:custDataLst>
            </p:nvPr>
          </p:nvSpPr>
          <p:spPr>
            <a:xfrm>
              <a:off x="1702944" y="6277850"/>
              <a:ext cx="221107" cy="141163"/>
            </a:xfrm>
            <a:custGeom>
              <a:avLst/>
              <a:gdLst/>
              <a:ahLst/>
              <a:cxnLst/>
              <a:rect l="0" t="0" r="0" b="0"/>
              <a:pathLst>
                <a:path w="221107" h="141163">
                  <a:moveTo>
                    <a:pt x="11556" y="8650"/>
                  </a:moveTo>
                  <a:lnTo>
                    <a:pt x="11556" y="8650"/>
                  </a:lnTo>
                  <a:lnTo>
                    <a:pt x="2718" y="33069"/>
                  </a:lnTo>
                  <a:lnTo>
                    <a:pt x="0" y="49439"/>
                  </a:lnTo>
                  <a:lnTo>
                    <a:pt x="7795" y="93924"/>
                  </a:lnTo>
                  <a:lnTo>
                    <a:pt x="12224" y="121528"/>
                  </a:lnTo>
                  <a:lnTo>
                    <a:pt x="17968" y="131961"/>
                  </a:lnTo>
                  <a:lnTo>
                    <a:pt x="23342" y="137538"/>
                  </a:lnTo>
                  <a:lnTo>
                    <a:pt x="25764" y="139025"/>
                  </a:lnTo>
                  <a:lnTo>
                    <a:pt x="28789" y="138606"/>
                  </a:lnTo>
                  <a:lnTo>
                    <a:pt x="51229" y="124062"/>
                  </a:lnTo>
                  <a:lnTo>
                    <a:pt x="82460" y="95778"/>
                  </a:lnTo>
                  <a:lnTo>
                    <a:pt x="84931" y="94958"/>
                  </a:lnTo>
                  <a:lnTo>
                    <a:pt x="87284" y="95117"/>
                  </a:lnTo>
                  <a:lnTo>
                    <a:pt x="89558" y="95927"/>
                  </a:lnTo>
                  <a:lnTo>
                    <a:pt x="91074" y="97174"/>
                  </a:lnTo>
                  <a:lnTo>
                    <a:pt x="92758" y="100441"/>
                  </a:lnTo>
                  <a:lnTo>
                    <a:pt x="97359" y="121273"/>
                  </a:lnTo>
                  <a:lnTo>
                    <a:pt x="104208" y="135737"/>
                  </a:lnTo>
                  <a:lnTo>
                    <a:pt x="105074" y="136414"/>
                  </a:lnTo>
                  <a:lnTo>
                    <a:pt x="105651" y="136158"/>
                  </a:lnTo>
                  <a:lnTo>
                    <a:pt x="121010" y="141162"/>
                  </a:lnTo>
                  <a:lnTo>
                    <a:pt x="134533" y="138380"/>
                  </a:lnTo>
                  <a:lnTo>
                    <a:pt x="142177" y="133101"/>
                  </a:lnTo>
                  <a:lnTo>
                    <a:pt x="152834" y="118214"/>
                  </a:lnTo>
                  <a:lnTo>
                    <a:pt x="168911" y="73617"/>
                  </a:lnTo>
                  <a:lnTo>
                    <a:pt x="172508" y="56574"/>
                  </a:lnTo>
                  <a:lnTo>
                    <a:pt x="169068" y="28386"/>
                  </a:lnTo>
                  <a:lnTo>
                    <a:pt x="163589" y="12616"/>
                  </a:lnTo>
                  <a:lnTo>
                    <a:pt x="158854" y="6180"/>
                  </a:lnTo>
                  <a:lnTo>
                    <a:pt x="152046" y="967"/>
                  </a:lnTo>
                  <a:lnTo>
                    <a:pt x="148255" y="0"/>
                  </a:lnTo>
                  <a:lnTo>
                    <a:pt x="140280" y="807"/>
                  </a:lnTo>
                  <a:lnTo>
                    <a:pt x="133913" y="3517"/>
                  </a:lnTo>
                  <a:lnTo>
                    <a:pt x="131227" y="5229"/>
                  </a:lnTo>
                  <a:lnTo>
                    <a:pt x="129437" y="7780"/>
                  </a:lnTo>
                  <a:lnTo>
                    <a:pt x="127447" y="14378"/>
                  </a:lnTo>
                  <a:lnTo>
                    <a:pt x="126327" y="26026"/>
                  </a:lnTo>
                  <a:lnTo>
                    <a:pt x="127947" y="32366"/>
                  </a:lnTo>
                  <a:lnTo>
                    <a:pt x="134707" y="41782"/>
                  </a:lnTo>
                  <a:lnTo>
                    <a:pt x="141079" y="48070"/>
                  </a:lnTo>
                  <a:lnTo>
                    <a:pt x="146262" y="50865"/>
                  </a:lnTo>
                  <a:lnTo>
                    <a:pt x="159889" y="52438"/>
                  </a:lnTo>
                  <a:lnTo>
                    <a:pt x="221106" y="4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30"/>
            <p:cNvSpPr/>
            <p:nvPr>
              <p:custDataLst>
                <p:tags r:id="rId10"/>
              </p:custDataLst>
            </p:nvPr>
          </p:nvSpPr>
          <p:spPr>
            <a:xfrm>
              <a:off x="2012379" y="6292873"/>
              <a:ext cx="76772" cy="131532"/>
            </a:xfrm>
            <a:custGeom>
              <a:avLst/>
              <a:gdLst/>
              <a:ahLst/>
              <a:cxnLst/>
              <a:rect l="0" t="0" r="0" b="0"/>
              <a:pathLst>
                <a:path w="76772" h="131532">
                  <a:moveTo>
                    <a:pt x="70421" y="6327"/>
                  </a:moveTo>
                  <a:lnTo>
                    <a:pt x="70421" y="6327"/>
                  </a:lnTo>
                  <a:lnTo>
                    <a:pt x="70421" y="239"/>
                  </a:lnTo>
                  <a:lnTo>
                    <a:pt x="61583" y="0"/>
                  </a:lnTo>
                  <a:lnTo>
                    <a:pt x="48752" y="6725"/>
                  </a:lnTo>
                  <a:lnTo>
                    <a:pt x="11837" y="46925"/>
                  </a:lnTo>
                  <a:lnTo>
                    <a:pt x="2991" y="61294"/>
                  </a:lnTo>
                  <a:lnTo>
                    <a:pt x="0" y="73326"/>
                  </a:lnTo>
                  <a:lnTo>
                    <a:pt x="3829" y="99288"/>
                  </a:lnTo>
                  <a:lnTo>
                    <a:pt x="9376" y="116578"/>
                  </a:lnTo>
                  <a:lnTo>
                    <a:pt x="15303" y="124237"/>
                  </a:lnTo>
                  <a:lnTo>
                    <a:pt x="18859" y="127267"/>
                  </a:lnTo>
                  <a:lnTo>
                    <a:pt x="28455" y="130634"/>
                  </a:lnTo>
                  <a:lnTo>
                    <a:pt x="33977" y="131531"/>
                  </a:lnTo>
                  <a:lnTo>
                    <a:pt x="45757" y="128766"/>
                  </a:lnTo>
                  <a:lnTo>
                    <a:pt x="63824" y="118864"/>
                  </a:lnTo>
                  <a:lnTo>
                    <a:pt x="76771" y="107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31"/>
            <p:cNvSpPr/>
            <p:nvPr>
              <p:custDataLst>
                <p:tags r:id="rId11"/>
              </p:custDataLst>
            </p:nvPr>
          </p:nvSpPr>
          <p:spPr>
            <a:xfrm>
              <a:off x="2025650" y="63436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6742" y="9590"/>
                  </a:lnTo>
                  <a:lnTo>
                    <a:pt x="14306" y="731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32"/>
            <p:cNvSpPr/>
            <p:nvPr>
              <p:custDataLst>
                <p:tags r:id="rId12"/>
              </p:custDataLst>
            </p:nvPr>
          </p:nvSpPr>
          <p:spPr>
            <a:xfrm>
              <a:off x="2204333" y="6231210"/>
              <a:ext cx="342018" cy="207691"/>
            </a:xfrm>
            <a:custGeom>
              <a:avLst/>
              <a:gdLst/>
              <a:ahLst/>
              <a:cxnLst/>
              <a:rect l="0" t="0" r="0" b="0"/>
              <a:pathLst>
                <a:path w="342018" h="207691">
                  <a:moveTo>
                    <a:pt x="5467" y="169590"/>
                  </a:moveTo>
                  <a:lnTo>
                    <a:pt x="5467" y="169590"/>
                  </a:lnTo>
                  <a:lnTo>
                    <a:pt x="0" y="175057"/>
                  </a:lnTo>
                  <a:lnTo>
                    <a:pt x="411" y="175352"/>
                  </a:lnTo>
                  <a:lnTo>
                    <a:pt x="2750" y="175678"/>
                  </a:lnTo>
                  <a:lnTo>
                    <a:pt x="15069" y="172230"/>
                  </a:lnTo>
                  <a:lnTo>
                    <a:pt x="58779" y="181221"/>
                  </a:lnTo>
                  <a:lnTo>
                    <a:pt x="86901" y="182282"/>
                  </a:lnTo>
                  <a:lnTo>
                    <a:pt x="87273" y="181579"/>
                  </a:lnTo>
                  <a:lnTo>
                    <a:pt x="88017" y="141424"/>
                  </a:lnTo>
                  <a:lnTo>
                    <a:pt x="88722" y="97834"/>
                  </a:lnTo>
                  <a:lnTo>
                    <a:pt x="97738" y="52344"/>
                  </a:lnTo>
                  <a:lnTo>
                    <a:pt x="104332" y="39164"/>
                  </a:lnTo>
                  <a:lnTo>
                    <a:pt x="130939" y="15624"/>
                  </a:lnTo>
                  <a:lnTo>
                    <a:pt x="157806" y="4418"/>
                  </a:lnTo>
                  <a:lnTo>
                    <a:pt x="181368" y="0"/>
                  </a:lnTo>
                  <a:lnTo>
                    <a:pt x="211950" y="3577"/>
                  </a:lnTo>
                  <a:lnTo>
                    <a:pt x="228298" y="9785"/>
                  </a:lnTo>
                  <a:lnTo>
                    <a:pt x="237618" y="16486"/>
                  </a:lnTo>
                  <a:lnTo>
                    <a:pt x="242700" y="24168"/>
                  </a:lnTo>
                  <a:lnTo>
                    <a:pt x="249335" y="43968"/>
                  </a:lnTo>
                  <a:lnTo>
                    <a:pt x="245712" y="90218"/>
                  </a:lnTo>
                  <a:lnTo>
                    <a:pt x="238223" y="120438"/>
                  </a:lnTo>
                  <a:lnTo>
                    <a:pt x="219667" y="164293"/>
                  </a:lnTo>
                  <a:lnTo>
                    <a:pt x="203219" y="197371"/>
                  </a:lnTo>
                  <a:lnTo>
                    <a:pt x="202918" y="197283"/>
                  </a:lnTo>
                  <a:lnTo>
                    <a:pt x="202718" y="196517"/>
                  </a:lnTo>
                  <a:lnTo>
                    <a:pt x="206258" y="197550"/>
                  </a:lnTo>
                  <a:lnTo>
                    <a:pt x="209178" y="198814"/>
                  </a:lnTo>
                  <a:lnTo>
                    <a:pt x="211829" y="198951"/>
                  </a:lnTo>
                  <a:lnTo>
                    <a:pt x="238630" y="195186"/>
                  </a:lnTo>
                  <a:lnTo>
                    <a:pt x="276283" y="200098"/>
                  </a:lnTo>
                  <a:lnTo>
                    <a:pt x="342017" y="20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SMARTInkShape-633"/>
          <p:cNvSpPr/>
          <p:nvPr>
            <p:custDataLst>
              <p:tags r:id="rId8"/>
            </p:custDataLst>
          </p:nvPr>
        </p:nvSpPr>
        <p:spPr>
          <a:xfrm>
            <a:off x="4438650" y="5814111"/>
            <a:ext cx="44214" cy="383490"/>
          </a:xfrm>
          <a:custGeom>
            <a:avLst/>
            <a:gdLst/>
            <a:ahLst/>
            <a:cxnLst/>
            <a:rect l="0" t="0" r="0" b="0"/>
            <a:pathLst>
              <a:path w="44214" h="383490">
                <a:moveTo>
                  <a:pt x="0" y="8839"/>
                </a:moveTo>
                <a:lnTo>
                  <a:pt x="0" y="8839"/>
                </a:lnTo>
                <a:lnTo>
                  <a:pt x="0" y="0"/>
                </a:lnTo>
                <a:lnTo>
                  <a:pt x="705" y="124"/>
                </a:lnTo>
                <a:lnTo>
                  <a:pt x="3371" y="4025"/>
                </a:lnTo>
                <a:lnTo>
                  <a:pt x="12865" y="41479"/>
                </a:lnTo>
                <a:lnTo>
                  <a:pt x="20981" y="84597"/>
                </a:lnTo>
                <a:lnTo>
                  <a:pt x="28559" y="128182"/>
                </a:lnTo>
                <a:lnTo>
                  <a:pt x="32686" y="168378"/>
                </a:lnTo>
                <a:lnTo>
                  <a:pt x="36399" y="202512"/>
                </a:lnTo>
                <a:lnTo>
                  <a:pt x="40401" y="238849"/>
                </a:lnTo>
                <a:lnTo>
                  <a:pt x="43650" y="286322"/>
                </a:lnTo>
                <a:lnTo>
                  <a:pt x="44213" y="325457"/>
                </a:lnTo>
                <a:lnTo>
                  <a:pt x="38100" y="3834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5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MARTInkShape-Group124"/>
          <p:cNvGrpSpPr/>
          <p:nvPr/>
        </p:nvGrpSpPr>
        <p:grpSpPr>
          <a:xfrm>
            <a:off x="996726" y="528381"/>
            <a:ext cx="315678" cy="333223"/>
            <a:chOff x="996726" y="528381"/>
            <a:chExt cx="315678" cy="333223"/>
          </a:xfrm>
        </p:grpSpPr>
        <p:sp>
          <p:nvSpPr>
            <p:cNvPr id="2" name="SMARTInkShape-634"/>
            <p:cNvSpPr/>
            <p:nvPr>
              <p:custDataLst>
                <p:tags r:id="rId229"/>
              </p:custDataLst>
            </p:nvPr>
          </p:nvSpPr>
          <p:spPr>
            <a:xfrm>
              <a:off x="996726" y="528381"/>
              <a:ext cx="315678" cy="333223"/>
            </a:xfrm>
            <a:custGeom>
              <a:avLst/>
              <a:gdLst/>
              <a:ahLst/>
              <a:cxnLst/>
              <a:rect l="0" t="0" r="0" b="0"/>
              <a:pathLst>
                <a:path w="315678" h="333223">
                  <a:moveTo>
                    <a:pt x="228824" y="43119"/>
                  </a:moveTo>
                  <a:lnTo>
                    <a:pt x="228824" y="43119"/>
                  </a:lnTo>
                  <a:lnTo>
                    <a:pt x="225453" y="39748"/>
                  </a:lnTo>
                  <a:lnTo>
                    <a:pt x="223798" y="36211"/>
                  </a:lnTo>
                  <a:lnTo>
                    <a:pt x="223357" y="34281"/>
                  </a:lnTo>
                  <a:lnTo>
                    <a:pt x="213713" y="18549"/>
                  </a:lnTo>
                  <a:lnTo>
                    <a:pt x="207762" y="12679"/>
                  </a:lnTo>
                  <a:lnTo>
                    <a:pt x="192443" y="3161"/>
                  </a:lnTo>
                  <a:lnTo>
                    <a:pt x="169910" y="0"/>
                  </a:lnTo>
                  <a:lnTo>
                    <a:pt x="137520" y="5805"/>
                  </a:lnTo>
                  <a:lnTo>
                    <a:pt x="97377" y="26184"/>
                  </a:lnTo>
                  <a:lnTo>
                    <a:pt x="51222" y="58101"/>
                  </a:lnTo>
                  <a:lnTo>
                    <a:pt x="28662" y="85658"/>
                  </a:lnTo>
                  <a:lnTo>
                    <a:pt x="10845" y="127376"/>
                  </a:lnTo>
                  <a:lnTo>
                    <a:pt x="0" y="172114"/>
                  </a:lnTo>
                  <a:lnTo>
                    <a:pt x="154" y="214022"/>
                  </a:lnTo>
                  <a:lnTo>
                    <a:pt x="7180" y="251488"/>
                  </a:lnTo>
                  <a:lnTo>
                    <a:pt x="25490" y="283442"/>
                  </a:lnTo>
                  <a:lnTo>
                    <a:pt x="46045" y="303493"/>
                  </a:lnTo>
                  <a:lnTo>
                    <a:pt x="87353" y="328480"/>
                  </a:lnTo>
                  <a:lnTo>
                    <a:pt x="121133" y="333222"/>
                  </a:lnTo>
                  <a:lnTo>
                    <a:pt x="159051" y="327885"/>
                  </a:lnTo>
                  <a:lnTo>
                    <a:pt x="186984" y="320738"/>
                  </a:lnTo>
                  <a:lnTo>
                    <a:pt x="230594" y="291724"/>
                  </a:lnTo>
                  <a:lnTo>
                    <a:pt x="272448" y="253903"/>
                  </a:lnTo>
                  <a:lnTo>
                    <a:pt x="298511" y="212304"/>
                  </a:lnTo>
                  <a:lnTo>
                    <a:pt x="310934" y="172427"/>
                  </a:lnTo>
                  <a:lnTo>
                    <a:pt x="315677" y="132161"/>
                  </a:lnTo>
                  <a:lnTo>
                    <a:pt x="310140" y="94275"/>
                  </a:lnTo>
                  <a:lnTo>
                    <a:pt x="298596" y="68677"/>
                  </a:lnTo>
                  <a:lnTo>
                    <a:pt x="284058" y="50715"/>
                  </a:lnTo>
                  <a:lnTo>
                    <a:pt x="276230" y="43950"/>
                  </a:lnTo>
                  <a:lnTo>
                    <a:pt x="252480" y="36433"/>
                  </a:lnTo>
                  <a:lnTo>
                    <a:pt x="208097" y="31607"/>
                  </a:lnTo>
                  <a:lnTo>
                    <a:pt x="171674" y="36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635"/>
            <p:cNvSpPr/>
            <p:nvPr>
              <p:custDataLst>
                <p:tags r:id="rId230"/>
              </p:custDataLst>
            </p:nvPr>
          </p:nvSpPr>
          <p:spPr>
            <a:xfrm>
              <a:off x="1162050" y="615950"/>
              <a:ext cx="34308" cy="152402"/>
            </a:xfrm>
            <a:custGeom>
              <a:avLst/>
              <a:gdLst/>
              <a:ahLst/>
              <a:cxnLst/>
              <a:rect l="0" t="0" r="0" b="0"/>
              <a:pathLst>
                <a:path w="34308" h="152402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12209" y="55077"/>
                  </a:lnTo>
                  <a:lnTo>
                    <a:pt x="22768" y="93011"/>
                  </a:lnTo>
                  <a:lnTo>
                    <a:pt x="33799" y="137454"/>
                  </a:lnTo>
                  <a:lnTo>
                    <a:pt x="34307" y="147639"/>
                  </a:lnTo>
                  <a:lnTo>
                    <a:pt x="33455" y="151343"/>
                  </a:lnTo>
                  <a:lnTo>
                    <a:pt x="32886" y="152401"/>
                  </a:lnTo>
                  <a:lnTo>
                    <a:pt x="317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25"/>
          <p:cNvGrpSpPr/>
          <p:nvPr/>
        </p:nvGrpSpPr>
        <p:grpSpPr>
          <a:xfrm>
            <a:off x="1545698" y="401126"/>
            <a:ext cx="1172759" cy="476968"/>
            <a:chOff x="1545698" y="401126"/>
            <a:chExt cx="1172759" cy="476968"/>
          </a:xfrm>
        </p:grpSpPr>
        <p:sp>
          <p:nvSpPr>
            <p:cNvPr id="5" name="SMARTInkShape-636"/>
            <p:cNvSpPr/>
            <p:nvPr>
              <p:custDataLst>
                <p:tags r:id="rId223"/>
              </p:custDataLst>
            </p:nvPr>
          </p:nvSpPr>
          <p:spPr>
            <a:xfrm>
              <a:off x="2508667" y="401126"/>
              <a:ext cx="209790" cy="476968"/>
            </a:xfrm>
            <a:custGeom>
              <a:avLst/>
              <a:gdLst/>
              <a:ahLst/>
              <a:cxnLst/>
              <a:rect l="0" t="0" r="0" b="0"/>
              <a:pathLst>
                <a:path w="209790" h="476968">
                  <a:moveTo>
                    <a:pt x="18633" y="49724"/>
                  </a:moveTo>
                  <a:lnTo>
                    <a:pt x="18633" y="49724"/>
                  </a:lnTo>
                  <a:lnTo>
                    <a:pt x="11891" y="49724"/>
                  </a:lnTo>
                  <a:lnTo>
                    <a:pt x="6699" y="47843"/>
                  </a:lnTo>
                  <a:lnTo>
                    <a:pt x="989" y="44257"/>
                  </a:lnTo>
                  <a:lnTo>
                    <a:pt x="208" y="41885"/>
                  </a:lnTo>
                  <a:lnTo>
                    <a:pt x="0" y="40264"/>
                  </a:lnTo>
                  <a:lnTo>
                    <a:pt x="3531" y="34701"/>
                  </a:lnTo>
                  <a:lnTo>
                    <a:pt x="9804" y="28231"/>
                  </a:lnTo>
                  <a:lnTo>
                    <a:pt x="17296" y="23003"/>
                  </a:lnTo>
                  <a:lnTo>
                    <a:pt x="57541" y="10239"/>
                  </a:lnTo>
                  <a:lnTo>
                    <a:pt x="102806" y="4373"/>
                  </a:lnTo>
                  <a:lnTo>
                    <a:pt x="142190" y="0"/>
                  </a:lnTo>
                  <a:lnTo>
                    <a:pt x="173776" y="5985"/>
                  </a:lnTo>
                  <a:lnTo>
                    <a:pt x="196462" y="16695"/>
                  </a:lnTo>
                  <a:lnTo>
                    <a:pt x="205383" y="30341"/>
                  </a:lnTo>
                  <a:lnTo>
                    <a:pt x="208750" y="38919"/>
                  </a:lnTo>
                  <a:lnTo>
                    <a:pt x="209789" y="85350"/>
                  </a:lnTo>
                  <a:lnTo>
                    <a:pt x="207381" y="127238"/>
                  </a:lnTo>
                  <a:lnTo>
                    <a:pt x="204145" y="172645"/>
                  </a:lnTo>
                  <a:lnTo>
                    <a:pt x="201305" y="214321"/>
                  </a:lnTo>
                  <a:lnTo>
                    <a:pt x="197877" y="250188"/>
                  </a:lnTo>
                  <a:lnTo>
                    <a:pt x="196718" y="296442"/>
                  </a:lnTo>
                  <a:lnTo>
                    <a:pt x="197195" y="342189"/>
                  </a:lnTo>
                  <a:lnTo>
                    <a:pt x="203352" y="387809"/>
                  </a:lnTo>
                  <a:lnTo>
                    <a:pt x="207666" y="430403"/>
                  </a:lnTo>
                  <a:lnTo>
                    <a:pt x="205423" y="443281"/>
                  </a:lnTo>
                  <a:lnTo>
                    <a:pt x="198312" y="454179"/>
                  </a:lnTo>
                  <a:lnTo>
                    <a:pt x="187390" y="463021"/>
                  </a:lnTo>
                  <a:lnTo>
                    <a:pt x="162553" y="471965"/>
                  </a:lnTo>
                  <a:lnTo>
                    <a:pt x="124227" y="476967"/>
                  </a:lnTo>
                  <a:lnTo>
                    <a:pt x="88483" y="468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37"/>
            <p:cNvSpPr/>
            <p:nvPr>
              <p:custDataLst>
                <p:tags r:id="rId224"/>
              </p:custDataLst>
            </p:nvPr>
          </p:nvSpPr>
          <p:spPr>
            <a:xfrm>
              <a:off x="2279903" y="545297"/>
              <a:ext cx="202948" cy="243915"/>
            </a:xfrm>
            <a:custGeom>
              <a:avLst/>
              <a:gdLst/>
              <a:ahLst/>
              <a:cxnLst/>
              <a:rect l="0" t="0" r="0" b="0"/>
              <a:pathLst>
                <a:path w="202948" h="243915">
                  <a:moveTo>
                    <a:pt x="202947" y="32553"/>
                  </a:moveTo>
                  <a:lnTo>
                    <a:pt x="202947" y="32553"/>
                  </a:lnTo>
                  <a:lnTo>
                    <a:pt x="202241" y="22414"/>
                  </a:lnTo>
                  <a:lnTo>
                    <a:pt x="196989" y="0"/>
                  </a:lnTo>
                  <a:lnTo>
                    <a:pt x="196859" y="267"/>
                  </a:lnTo>
                  <a:lnTo>
                    <a:pt x="164638" y="30642"/>
                  </a:lnTo>
                  <a:lnTo>
                    <a:pt x="131908" y="76891"/>
                  </a:lnTo>
                  <a:lnTo>
                    <a:pt x="94448" y="118851"/>
                  </a:lnTo>
                  <a:lnTo>
                    <a:pt x="55779" y="164019"/>
                  </a:lnTo>
                  <a:lnTo>
                    <a:pt x="22810" y="207864"/>
                  </a:lnTo>
                  <a:lnTo>
                    <a:pt x="1376" y="238240"/>
                  </a:lnTo>
                  <a:lnTo>
                    <a:pt x="127" y="241645"/>
                  </a:lnTo>
                  <a:lnTo>
                    <a:pt x="0" y="243914"/>
                  </a:lnTo>
                  <a:lnTo>
                    <a:pt x="25147" y="204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38"/>
            <p:cNvSpPr/>
            <p:nvPr>
              <p:custDataLst>
                <p:tags r:id="rId225"/>
              </p:custDataLst>
            </p:nvPr>
          </p:nvSpPr>
          <p:spPr>
            <a:xfrm>
              <a:off x="2266950" y="480112"/>
              <a:ext cx="209551" cy="301182"/>
            </a:xfrm>
            <a:custGeom>
              <a:avLst/>
              <a:gdLst/>
              <a:ahLst/>
              <a:cxnLst/>
              <a:rect l="0" t="0" r="0" b="0"/>
              <a:pathLst>
                <a:path w="209551" h="301182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706" y="124"/>
                  </a:lnTo>
                  <a:lnTo>
                    <a:pt x="20970" y="37599"/>
                  </a:lnTo>
                  <a:lnTo>
                    <a:pt x="46711" y="82697"/>
                  </a:lnTo>
                  <a:lnTo>
                    <a:pt x="75392" y="128634"/>
                  </a:lnTo>
                  <a:lnTo>
                    <a:pt x="111607" y="174165"/>
                  </a:lnTo>
                  <a:lnTo>
                    <a:pt x="138902" y="213987"/>
                  </a:lnTo>
                  <a:lnTo>
                    <a:pt x="170038" y="261577"/>
                  </a:lnTo>
                  <a:lnTo>
                    <a:pt x="200588" y="297781"/>
                  </a:lnTo>
                  <a:lnTo>
                    <a:pt x="203575" y="300245"/>
                  </a:lnTo>
                  <a:lnTo>
                    <a:pt x="205567" y="301181"/>
                  </a:lnTo>
                  <a:lnTo>
                    <a:pt x="206895" y="301100"/>
                  </a:lnTo>
                  <a:lnTo>
                    <a:pt x="207780" y="299635"/>
                  </a:lnTo>
                  <a:lnTo>
                    <a:pt x="209550" y="269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39"/>
            <p:cNvSpPr/>
            <p:nvPr>
              <p:custDataLst>
                <p:tags r:id="rId226"/>
              </p:custDataLst>
            </p:nvPr>
          </p:nvSpPr>
          <p:spPr>
            <a:xfrm>
              <a:off x="1940030" y="407413"/>
              <a:ext cx="211661" cy="416502"/>
            </a:xfrm>
            <a:custGeom>
              <a:avLst/>
              <a:gdLst/>
              <a:ahLst/>
              <a:cxnLst/>
              <a:rect l="0" t="0" r="0" b="0"/>
              <a:pathLst>
                <a:path w="211661" h="416502">
                  <a:moveTo>
                    <a:pt x="199920" y="30737"/>
                  </a:moveTo>
                  <a:lnTo>
                    <a:pt x="199920" y="30737"/>
                  </a:lnTo>
                  <a:lnTo>
                    <a:pt x="203291" y="30737"/>
                  </a:lnTo>
                  <a:lnTo>
                    <a:pt x="204284" y="30031"/>
                  </a:lnTo>
                  <a:lnTo>
                    <a:pt x="204946" y="28856"/>
                  </a:lnTo>
                  <a:lnTo>
                    <a:pt x="211660" y="10343"/>
                  </a:lnTo>
                  <a:lnTo>
                    <a:pt x="211274" y="8674"/>
                  </a:lnTo>
                  <a:lnTo>
                    <a:pt x="210312" y="7562"/>
                  </a:lnTo>
                  <a:lnTo>
                    <a:pt x="200326" y="2405"/>
                  </a:lnTo>
                  <a:lnTo>
                    <a:pt x="171975" y="0"/>
                  </a:lnTo>
                  <a:lnTo>
                    <a:pt x="132295" y="6029"/>
                  </a:lnTo>
                  <a:lnTo>
                    <a:pt x="89258" y="23495"/>
                  </a:lnTo>
                  <a:lnTo>
                    <a:pt x="46466" y="50993"/>
                  </a:lnTo>
                  <a:lnTo>
                    <a:pt x="27452" y="67313"/>
                  </a:lnTo>
                  <a:lnTo>
                    <a:pt x="17350" y="82967"/>
                  </a:lnTo>
                  <a:lnTo>
                    <a:pt x="14706" y="88840"/>
                  </a:lnTo>
                  <a:lnTo>
                    <a:pt x="10464" y="133048"/>
                  </a:lnTo>
                  <a:lnTo>
                    <a:pt x="9729" y="171353"/>
                  </a:lnTo>
                  <a:lnTo>
                    <a:pt x="9511" y="210847"/>
                  </a:lnTo>
                  <a:lnTo>
                    <a:pt x="9438" y="252111"/>
                  </a:lnTo>
                  <a:lnTo>
                    <a:pt x="9425" y="292709"/>
                  </a:lnTo>
                  <a:lnTo>
                    <a:pt x="9421" y="337190"/>
                  </a:lnTo>
                  <a:lnTo>
                    <a:pt x="2512" y="379926"/>
                  </a:lnTo>
                  <a:lnTo>
                    <a:pt x="0" y="394777"/>
                  </a:lnTo>
                  <a:lnTo>
                    <a:pt x="1235" y="403729"/>
                  </a:lnTo>
                  <a:lnTo>
                    <a:pt x="5897" y="412735"/>
                  </a:lnTo>
                  <a:lnTo>
                    <a:pt x="9188" y="414519"/>
                  </a:lnTo>
                  <a:lnTo>
                    <a:pt x="18489" y="416501"/>
                  </a:lnTo>
                  <a:lnTo>
                    <a:pt x="56916" y="412704"/>
                  </a:lnTo>
                  <a:lnTo>
                    <a:pt x="104287" y="406490"/>
                  </a:lnTo>
                  <a:lnTo>
                    <a:pt x="149120" y="392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640"/>
            <p:cNvSpPr/>
            <p:nvPr>
              <p:custDataLst>
                <p:tags r:id="rId227"/>
              </p:custDataLst>
            </p:nvPr>
          </p:nvSpPr>
          <p:spPr>
            <a:xfrm>
              <a:off x="1545698" y="628650"/>
              <a:ext cx="238653" cy="82551"/>
            </a:xfrm>
            <a:custGeom>
              <a:avLst/>
              <a:gdLst/>
              <a:ahLst/>
              <a:cxnLst/>
              <a:rect l="0" t="0" r="0" b="0"/>
              <a:pathLst>
                <a:path w="238653" h="82551">
                  <a:moveTo>
                    <a:pt x="16402" y="82550"/>
                  </a:moveTo>
                  <a:lnTo>
                    <a:pt x="16402" y="82550"/>
                  </a:lnTo>
                  <a:lnTo>
                    <a:pt x="6289" y="82550"/>
                  </a:lnTo>
                  <a:lnTo>
                    <a:pt x="3310" y="81844"/>
                  </a:lnTo>
                  <a:lnTo>
                    <a:pt x="1324" y="80669"/>
                  </a:lnTo>
                  <a:lnTo>
                    <a:pt x="0" y="79179"/>
                  </a:lnTo>
                  <a:lnTo>
                    <a:pt x="528" y="76775"/>
                  </a:lnTo>
                  <a:lnTo>
                    <a:pt x="4878" y="70341"/>
                  </a:lnTo>
                  <a:lnTo>
                    <a:pt x="50816" y="50586"/>
                  </a:lnTo>
                  <a:lnTo>
                    <a:pt x="89365" y="40566"/>
                  </a:lnTo>
                  <a:lnTo>
                    <a:pt x="130919" y="32089"/>
                  </a:lnTo>
                  <a:lnTo>
                    <a:pt x="163489" y="22728"/>
                  </a:lnTo>
                  <a:lnTo>
                    <a:pt x="2386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41"/>
            <p:cNvSpPr/>
            <p:nvPr>
              <p:custDataLst>
                <p:tags r:id="rId228"/>
              </p:custDataLst>
            </p:nvPr>
          </p:nvSpPr>
          <p:spPr>
            <a:xfrm>
              <a:off x="1588349" y="420244"/>
              <a:ext cx="202352" cy="386446"/>
            </a:xfrm>
            <a:custGeom>
              <a:avLst/>
              <a:gdLst/>
              <a:ahLst/>
              <a:cxnLst/>
              <a:rect l="0" t="0" r="0" b="0"/>
              <a:pathLst>
                <a:path w="202352" h="386446">
                  <a:moveTo>
                    <a:pt x="176951" y="11556"/>
                  </a:moveTo>
                  <a:lnTo>
                    <a:pt x="176951" y="11556"/>
                  </a:lnTo>
                  <a:lnTo>
                    <a:pt x="185789" y="11556"/>
                  </a:lnTo>
                  <a:lnTo>
                    <a:pt x="187077" y="10850"/>
                  </a:lnTo>
                  <a:lnTo>
                    <a:pt x="187935" y="9675"/>
                  </a:lnTo>
                  <a:lnTo>
                    <a:pt x="188888" y="6486"/>
                  </a:lnTo>
                  <a:lnTo>
                    <a:pt x="189312" y="2718"/>
                  </a:lnTo>
                  <a:lnTo>
                    <a:pt x="187308" y="1430"/>
                  </a:lnTo>
                  <a:lnTo>
                    <a:pt x="179438" y="0"/>
                  </a:lnTo>
                  <a:lnTo>
                    <a:pt x="141929" y="8516"/>
                  </a:lnTo>
                  <a:lnTo>
                    <a:pt x="106131" y="15516"/>
                  </a:lnTo>
                  <a:lnTo>
                    <a:pt x="63635" y="24202"/>
                  </a:lnTo>
                  <a:lnTo>
                    <a:pt x="50388" y="29876"/>
                  </a:lnTo>
                  <a:lnTo>
                    <a:pt x="25001" y="50004"/>
                  </a:lnTo>
                  <a:lnTo>
                    <a:pt x="16845" y="64341"/>
                  </a:lnTo>
                  <a:lnTo>
                    <a:pt x="7768" y="100404"/>
                  </a:lnTo>
                  <a:lnTo>
                    <a:pt x="2018" y="142382"/>
                  </a:lnTo>
                  <a:lnTo>
                    <a:pt x="0" y="182258"/>
                  </a:lnTo>
                  <a:lnTo>
                    <a:pt x="1200" y="228014"/>
                  </a:lnTo>
                  <a:lnTo>
                    <a:pt x="4651" y="268175"/>
                  </a:lnTo>
                  <a:lnTo>
                    <a:pt x="5389" y="307415"/>
                  </a:lnTo>
                  <a:lnTo>
                    <a:pt x="1828" y="354951"/>
                  </a:lnTo>
                  <a:lnTo>
                    <a:pt x="4805" y="373261"/>
                  </a:lnTo>
                  <a:lnTo>
                    <a:pt x="8249" y="383040"/>
                  </a:lnTo>
                  <a:lnTo>
                    <a:pt x="10861" y="385506"/>
                  </a:lnTo>
                  <a:lnTo>
                    <a:pt x="14013" y="386445"/>
                  </a:lnTo>
                  <a:lnTo>
                    <a:pt x="51874" y="382464"/>
                  </a:lnTo>
                  <a:lnTo>
                    <a:pt x="88621" y="372397"/>
                  </a:lnTo>
                  <a:lnTo>
                    <a:pt x="128850" y="363096"/>
                  </a:lnTo>
                  <a:lnTo>
                    <a:pt x="202351" y="348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26"/>
          <p:cNvGrpSpPr/>
          <p:nvPr/>
        </p:nvGrpSpPr>
        <p:grpSpPr>
          <a:xfrm>
            <a:off x="3036445" y="647700"/>
            <a:ext cx="208406" cy="157713"/>
            <a:chOff x="3036445" y="647700"/>
            <a:chExt cx="208406" cy="157713"/>
          </a:xfrm>
        </p:grpSpPr>
        <p:sp>
          <p:nvSpPr>
            <p:cNvPr id="12" name="SMARTInkShape-642"/>
            <p:cNvSpPr/>
            <p:nvPr>
              <p:custDataLst>
                <p:tags r:id="rId221"/>
              </p:custDataLst>
            </p:nvPr>
          </p:nvSpPr>
          <p:spPr>
            <a:xfrm>
              <a:off x="3042520" y="755650"/>
              <a:ext cx="202331" cy="49763"/>
            </a:xfrm>
            <a:custGeom>
              <a:avLst/>
              <a:gdLst/>
              <a:ahLst/>
              <a:cxnLst/>
              <a:rect l="0" t="0" r="0" b="0"/>
              <a:pathLst>
                <a:path w="202331" h="49763">
                  <a:moveTo>
                    <a:pt x="49930" y="0"/>
                  </a:moveTo>
                  <a:lnTo>
                    <a:pt x="49930" y="0"/>
                  </a:lnTo>
                  <a:lnTo>
                    <a:pt x="5771" y="35321"/>
                  </a:lnTo>
                  <a:lnTo>
                    <a:pt x="2146" y="39069"/>
                  </a:lnTo>
                  <a:lnTo>
                    <a:pt x="435" y="42274"/>
                  </a:lnTo>
                  <a:lnTo>
                    <a:pt x="0" y="45116"/>
                  </a:lnTo>
                  <a:lnTo>
                    <a:pt x="1827" y="47011"/>
                  </a:lnTo>
                  <a:lnTo>
                    <a:pt x="9501" y="49116"/>
                  </a:lnTo>
                  <a:lnTo>
                    <a:pt x="56316" y="49762"/>
                  </a:lnTo>
                  <a:lnTo>
                    <a:pt x="97134" y="46337"/>
                  </a:lnTo>
                  <a:lnTo>
                    <a:pt x="130160" y="42893"/>
                  </a:lnTo>
                  <a:lnTo>
                    <a:pt x="20233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43"/>
            <p:cNvSpPr/>
            <p:nvPr>
              <p:custDataLst>
                <p:tags r:id="rId222"/>
              </p:custDataLst>
            </p:nvPr>
          </p:nvSpPr>
          <p:spPr>
            <a:xfrm>
              <a:off x="3036445" y="647700"/>
              <a:ext cx="189356" cy="12701"/>
            </a:xfrm>
            <a:custGeom>
              <a:avLst/>
              <a:gdLst/>
              <a:ahLst/>
              <a:cxnLst/>
              <a:rect l="0" t="0" r="0" b="0"/>
              <a:pathLst>
                <a:path w="189356" h="12701">
                  <a:moveTo>
                    <a:pt x="11555" y="0"/>
                  </a:moveTo>
                  <a:lnTo>
                    <a:pt x="11555" y="0"/>
                  </a:lnTo>
                  <a:lnTo>
                    <a:pt x="8184" y="3371"/>
                  </a:lnTo>
                  <a:lnTo>
                    <a:pt x="4648" y="5026"/>
                  </a:lnTo>
                  <a:lnTo>
                    <a:pt x="0" y="6088"/>
                  </a:lnTo>
                  <a:lnTo>
                    <a:pt x="40945" y="11366"/>
                  </a:lnTo>
                  <a:lnTo>
                    <a:pt x="80705" y="12305"/>
                  </a:lnTo>
                  <a:lnTo>
                    <a:pt x="119298" y="12583"/>
                  </a:lnTo>
                  <a:lnTo>
                    <a:pt x="18935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644"/>
          <p:cNvSpPr/>
          <p:nvPr>
            <p:custDataLst>
              <p:tags r:id="rId1"/>
            </p:custDataLst>
          </p:nvPr>
        </p:nvSpPr>
        <p:spPr>
          <a:xfrm>
            <a:off x="3547079" y="483484"/>
            <a:ext cx="472472" cy="448561"/>
          </a:xfrm>
          <a:custGeom>
            <a:avLst/>
            <a:gdLst/>
            <a:ahLst/>
            <a:cxnLst/>
            <a:rect l="0" t="0" r="0" b="0"/>
            <a:pathLst>
              <a:path w="472472" h="448561">
                <a:moveTo>
                  <a:pt x="364521" y="5466"/>
                </a:moveTo>
                <a:lnTo>
                  <a:pt x="364521" y="5466"/>
                </a:lnTo>
                <a:lnTo>
                  <a:pt x="369988" y="10933"/>
                </a:lnTo>
                <a:lnTo>
                  <a:pt x="367238" y="8183"/>
                </a:lnTo>
                <a:lnTo>
                  <a:pt x="367038" y="7278"/>
                </a:lnTo>
                <a:lnTo>
                  <a:pt x="367610" y="6674"/>
                </a:lnTo>
                <a:lnTo>
                  <a:pt x="370814" y="5487"/>
                </a:lnTo>
                <a:lnTo>
                  <a:pt x="370866" y="0"/>
                </a:lnTo>
                <a:lnTo>
                  <a:pt x="370869" y="2749"/>
                </a:lnTo>
                <a:lnTo>
                  <a:pt x="368989" y="6140"/>
                </a:lnTo>
                <a:lnTo>
                  <a:pt x="366507" y="9999"/>
                </a:lnTo>
                <a:lnTo>
                  <a:pt x="365404" y="14066"/>
                </a:lnTo>
                <a:lnTo>
                  <a:pt x="364404" y="15432"/>
                </a:lnTo>
                <a:lnTo>
                  <a:pt x="363032" y="16344"/>
                </a:lnTo>
                <a:lnTo>
                  <a:pt x="357509" y="19473"/>
                </a:lnTo>
                <a:lnTo>
                  <a:pt x="314331" y="46224"/>
                </a:lnTo>
                <a:lnTo>
                  <a:pt x="271302" y="68924"/>
                </a:lnTo>
                <a:lnTo>
                  <a:pt x="224700" y="93626"/>
                </a:lnTo>
                <a:lnTo>
                  <a:pt x="179641" y="115857"/>
                </a:lnTo>
                <a:lnTo>
                  <a:pt x="139618" y="134202"/>
                </a:lnTo>
                <a:lnTo>
                  <a:pt x="92960" y="164511"/>
                </a:lnTo>
                <a:lnTo>
                  <a:pt x="88230" y="168646"/>
                </a:lnTo>
                <a:lnTo>
                  <a:pt x="85783" y="172108"/>
                </a:lnTo>
                <a:lnTo>
                  <a:pt x="84856" y="175122"/>
                </a:lnTo>
                <a:lnTo>
                  <a:pt x="84945" y="177837"/>
                </a:lnTo>
                <a:lnTo>
                  <a:pt x="86414" y="179646"/>
                </a:lnTo>
                <a:lnTo>
                  <a:pt x="119637" y="189531"/>
                </a:lnTo>
                <a:lnTo>
                  <a:pt x="162532" y="194059"/>
                </a:lnTo>
                <a:lnTo>
                  <a:pt x="200878" y="195401"/>
                </a:lnTo>
                <a:lnTo>
                  <a:pt x="234582" y="202541"/>
                </a:lnTo>
                <a:lnTo>
                  <a:pt x="248679" y="211588"/>
                </a:lnTo>
                <a:lnTo>
                  <a:pt x="253426" y="216964"/>
                </a:lnTo>
                <a:lnTo>
                  <a:pt x="258701" y="230463"/>
                </a:lnTo>
                <a:lnTo>
                  <a:pt x="260108" y="238014"/>
                </a:lnTo>
                <a:lnTo>
                  <a:pt x="258223" y="245165"/>
                </a:lnTo>
                <a:lnTo>
                  <a:pt x="248603" y="258754"/>
                </a:lnTo>
                <a:lnTo>
                  <a:pt x="201044" y="299600"/>
                </a:lnTo>
                <a:lnTo>
                  <a:pt x="163997" y="320590"/>
                </a:lnTo>
                <a:lnTo>
                  <a:pt x="118367" y="348602"/>
                </a:lnTo>
                <a:lnTo>
                  <a:pt x="75373" y="372346"/>
                </a:lnTo>
                <a:lnTo>
                  <a:pt x="35901" y="396550"/>
                </a:lnTo>
                <a:lnTo>
                  <a:pt x="5783" y="416735"/>
                </a:lnTo>
                <a:lnTo>
                  <a:pt x="1890" y="422168"/>
                </a:lnTo>
                <a:lnTo>
                  <a:pt x="0" y="427201"/>
                </a:lnTo>
                <a:lnTo>
                  <a:pt x="1563" y="431261"/>
                </a:lnTo>
                <a:lnTo>
                  <a:pt x="10825" y="437655"/>
                </a:lnTo>
                <a:lnTo>
                  <a:pt x="56386" y="446802"/>
                </a:lnTo>
                <a:lnTo>
                  <a:pt x="89283" y="448560"/>
                </a:lnTo>
                <a:lnTo>
                  <a:pt x="130020" y="446178"/>
                </a:lnTo>
                <a:lnTo>
                  <a:pt x="167804" y="444375"/>
                </a:lnTo>
                <a:lnTo>
                  <a:pt x="209181" y="443841"/>
                </a:lnTo>
                <a:lnTo>
                  <a:pt x="249350" y="440312"/>
                </a:lnTo>
                <a:lnTo>
                  <a:pt x="288063" y="438168"/>
                </a:lnTo>
                <a:lnTo>
                  <a:pt x="329716" y="434162"/>
                </a:lnTo>
                <a:lnTo>
                  <a:pt x="362458" y="430477"/>
                </a:lnTo>
                <a:lnTo>
                  <a:pt x="409065" y="424436"/>
                </a:lnTo>
                <a:lnTo>
                  <a:pt x="472471" y="4055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28"/>
          <p:cNvGrpSpPr/>
          <p:nvPr/>
        </p:nvGrpSpPr>
        <p:grpSpPr>
          <a:xfrm>
            <a:off x="4270914" y="623706"/>
            <a:ext cx="1427593" cy="435881"/>
            <a:chOff x="4270914" y="623706"/>
            <a:chExt cx="1427593" cy="435881"/>
          </a:xfrm>
        </p:grpSpPr>
        <p:sp>
          <p:nvSpPr>
            <p:cNvPr id="16" name="SMARTInkShape-645"/>
            <p:cNvSpPr/>
            <p:nvPr>
              <p:custDataLst>
                <p:tags r:id="rId213"/>
              </p:custDataLst>
            </p:nvPr>
          </p:nvSpPr>
          <p:spPr>
            <a:xfrm>
              <a:off x="4270914" y="677346"/>
              <a:ext cx="377287" cy="198706"/>
            </a:xfrm>
            <a:custGeom>
              <a:avLst/>
              <a:gdLst/>
              <a:ahLst/>
              <a:cxnLst/>
              <a:rect l="0" t="0" r="0" b="0"/>
              <a:pathLst>
                <a:path w="377287" h="198706">
                  <a:moveTo>
                    <a:pt x="15336" y="21154"/>
                  </a:moveTo>
                  <a:lnTo>
                    <a:pt x="15336" y="21154"/>
                  </a:lnTo>
                  <a:lnTo>
                    <a:pt x="15336" y="3510"/>
                  </a:lnTo>
                  <a:lnTo>
                    <a:pt x="11965" y="49050"/>
                  </a:lnTo>
                  <a:lnTo>
                    <a:pt x="4505" y="96410"/>
                  </a:lnTo>
                  <a:lnTo>
                    <a:pt x="0" y="143081"/>
                  </a:lnTo>
                  <a:lnTo>
                    <a:pt x="2876" y="165655"/>
                  </a:lnTo>
                  <a:lnTo>
                    <a:pt x="8857" y="182743"/>
                  </a:lnTo>
                  <a:lnTo>
                    <a:pt x="18101" y="193631"/>
                  </a:lnTo>
                  <a:lnTo>
                    <a:pt x="23529" y="197522"/>
                  </a:lnTo>
                  <a:lnTo>
                    <a:pt x="29970" y="198705"/>
                  </a:lnTo>
                  <a:lnTo>
                    <a:pt x="44653" y="196256"/>
                  </a:lnTo>
                  <a:lnTo>
                    <a:pt x="50403" y="192922"/>
                  </a:lnTo>
                  <a:lnTo>
                    <a:pt x="83157" y="147919"/>
                  </a:lnTo>
                  <a:lnTo>
                    <a:pt x="94245" y="129894"/>
                  </a:lnTo>
                  <a:lnTo>
                    <a:pt x="95459" y="128925"/>
                  </a:lnTo>
                  <a:lnTo>
                    <a:pt x="96268" y="128985"/>
                  </a:lnTo>
                  <a:lnTo>
                    <a:pt x="96807" y="129730"/>
                  </a:lnTo>
                  <a:lnTo>
                    <a:pt x="109394" y="170724"/>
                  </a:lnTo>
                  <a:lnTo>
                    <a:pt x="116171" y="178881"/>
                  </a:lnTo>
                  <a:lnTo>
                    <a:pt x="129531" y="182977"/>
                  </a:lnTo>
                  <a:lnTo>
                    <a:pt x="153123" y="183402"/>
                  </a:lnTo>
                  <a:lnTo>
                    <a:pt x="175401" y="177177"/>
                  </a:lnTo>
                  <a:lnTo>
                    <a:pt x="197994" y="164515"/>
                  </a:lnTo>
                  <a:lnTo>
                    <a:pt x="225970" y="138758"/>
                  </a:lnTo>
                  <a:lnTo>
                    <a:pt x="243732" y="105271"/>
                  </a:lnTo>
                  <a:lnTo>
                    <a:pt x="252812" y="72418"/>
                  </a:lnTo>
                  <a:lnTo>
                    <a:pt x="253621" y="42223"/>
                  </a:lnTo>
                  <a:lnTo>
                    <a:pt x="250358" y="24874"/>
                  </a:lnTo>
                  <a:lnTo>
                    <a:pt x="244203" y="10107"/>
                  </a:lnTo>
                  <a:lnTo>
                    <a:pt x="239881" y="5323"/>
                  </a:lnTo>
                  <a:lnTo>
                    <a:pt x="229434" y="7"/>
                  </a:lnTo>
                  <a:lnTo>
                    <a:pt x="223684" y="0"/>
                  </a:lnTo>
                  <a:lnTo>
                    <a:pt x="211652" y="3756"/>
                  </a:lnTo>
                  <a:lnTo>
                    <a:pt x="203012" y="12010"/>
                  </a:lnTo>
                  <a:lnTo>
                    <a:pt x="196820" y="24146"/>
                  </a:lnTo>
                  <a:lnTo>
                    <a:pt x="191716" y="41298"/>
                  </a:lnTo>
                  <a:lnTo>
                    <a:pt x="192740" y="56918"/>
                  </a:lnTo>
                  <a:lnTo>
                    <a:pt x="201524" y="80822"/>
                  </a:lnTo>
                  <a:lnTo>
                    <a:pt x="211445" y="88360"/>
                  </a:lnTo>
                  <a:lnTo>
                    <a:pt x="218042" y="91358"/>
                  </a:lnTo>
                  <a:lnTo>
                    <a:pt x="250924" y="92206"/>
                  </a:lnTo>
                  <a:lnTo>
                    <a:pt x="297554" y="81808"/>
                  </a:lnTo>
                  <a:lnTo>
                    <a:pt x="336414" y="75187"/>
                  </a:lnTo>
                  <a:lnTo>
                    <a:pt x="377286" y="71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46"/>
            <p:cNvSpPr/>
            <p:nvPr>
              <p:custDataLst>
                <p:tags r:id="rId214"/>
              </p:custDataLst>
            </p:nvPr>
          </p:nvSpPr>
          <p:spPr>
            <a:xfrm>
              <a:off x="4692650" y="838200"/>
              <a:ext cx="6351" cy="15183"/>
            </a:xfrm>
            <a:custGeom>
              <a:avLst/>
              <a:gdLst/>
              <a:ahLst/>
              <a:cxnLst/>
              <a:rect l="0" t="0" r="0" b="0"/>
              <a:pathLst>
                <a:path w="6351" h="15183">
                  <a:moveTo>
                    <a:pt x="0" y="0"/>
                  </a:moveTo>
                  <a:lnTo>
                    <a:pt x="0" y="0"/>
                  </a:lnTo>
                  <a:lnTo>
                    <a:pt x="0" y="15182"/>
                  </a:lnTo>
                  <a:lnTo>
                    <a:pt x="0" y="14273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47"/>
            <p:cNvSpPr/>
            <p:nvPr>
              <p:custDataLst>
                <p:tags r:id="rId215"/>
              </p:custDataLst>
            </p:nvPr>
          </p:nvSpPr>
          <p:spPr>
            <a:xfrm>
              <a:off x="4920495" y="653255"/>
              <a:ext cx="129417" cy="406332"/>
            </a:xfrm>
            <a:custGeom>
              <a:avLst/>
              <a:gdLst/>
              <a:ahLst/>
              <a:cxnLst/>
              <a:rect l="0" t="0" r="0" b="0"/>
              <a:pathLst>
                <a:path w="129417" h="406332">
                  <a:moveTo>
                    <a:pt x="19805" y="127795"/>
                  </a:moveTo>
                  <a:lnTo>
                    <a:pt x="19805" y="127795"/>
                  </a:lnTo>
                  <a:lnTo>
                    <a:pt x="7628" y="121706"/>
                  </a:lnTo>
                  <a:lnTo>
                    <a:pt x="7260" y="128264"/>
                  </a:lnTo>
                  <a:lnTo>
                    <a:pt x="11499" y="167059"/>
                  </a:lnTo>
                  <a:lnTo>
                    <a:pt x="14950" y="213920"/>
                  </a:lnTo>
                  <a:lnTo>
                    <a:pt x="20248" y="255854"/>
                  </a:lnTo>
                  <a:lnTo>
                    <a:pt x="24988" y="300787"/>
                  </a:lnTo>
                  <a:lnTo>
                    <a:pt x="30288" y="343137"/>
                  </a:lnTo>
                  <a:lnTo>
                    <a:pt x="32310" y="387538"/>
                  </a:lnTo>
                  <a:lnTo>
                    <a:pt x="32479" y="406331"/>
                  </a:lnTo>
                  <a:lnTo>
                    <a:pt x="32502" y="366899"/>
                  </a:lnTo>
                  <a:lnTo>
                    <a:pt x="30623" y="320231"/>
                  </a:lnTo>
                  <a:lnTo>
                    <a:pt x="27479" y="275595"/>
                  </a:lnTo>
                  <a:lnTo>
                    <a:pt x="26547" y="235088"/>
                  </a:lnTo>
                  <a:lnTo>
                    <a:pt x="26271" y="190395"/>
                  </a:lnTo>
                  <a:lnTo>
                    <a:pt x="28070" y="151047"/>
                  </a:lnTo>
                  <a:lnTo>
                    <a:pt x="31191" y="109990"/>
                  </a:lnTo>
                  <a:lnTo>
                    <a:pt x="32246" y="68304"/>
                  </a:lnTo>
                  <a:lnTo>
                    <a:pt x="42593" y="30959"/>
                  </a:lnTo>
                  <a:lnTo>
                    <a:pt x="50159" y="15612"/>
                  </a:lnTo>
                  <a:lnTo>
                    <a:pt x="60107" y="5499"/>
                  </a:lnTo>
                  <a:lnTo>
                    <a:pt x="65723" y="1814"/>
                  </a:lnTo>
                  <a:lnTo>
                    <a:pt x="70877" y="63"/>
                  </a:lnTo>
                  <a:lnTo>
                    <a:pt x="80369" y="0"/>
                  </a:lnTo>
                  <a:lnTo>
                    <a:pt x="91172" y="9849"/>
                  </a:lnTo>
                  <a:lnTo>
                    <a:pt x="107273" y="37109"/>
                  </a:lnTo>
                  <a:lnTo>
                    <a:pt x="124613" y="82848"/>
                  </a:lnTo>
                  <a:lnTo>
                    <a:pt x="129416" y="101939"/>
                  </a:lnTo>
                  <a:lnTo>
                    <a:pt x="125974" y="139262"/>
                  </a:lnTo>
                  <a:lnTo>
                    <a:pt x="116017" y="171488"/>
                  </a:lnTo>
                  <a:lnTo>
                    <a:pt x="102547" y="186255"/>
                  </a:lnTo>
                  <a:lnTo>
                    <a:pt x="71368" y="202502"/>
                  </a:lnTo>
                  <a:lnTo>
                    <a:pt x="26698" y="213891"/>
                  </a:lnTo>
                  <a:lnTo>
                    <a:pt x="10168" y="211686"/>
                  </a:lnTo>
                  <a:lnTo>
                    <a:pt x="2798" y="209122"/>
                  </a:lnTo>
                  <a:lnTo>
                    <a:pt x="0" y="206002"/>
                  </a:lnTo>
                  <a:lnTo>
                    <a:pt x="7105" y="191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48"/>
            <p:cNvSpPr/>
            <p:nvPr>
              <p:custDataLst>
                <p:tags r:id="rId216"/>
              </p:custDataLst>
            </p:nvPr>
          </p:nvSpPr>
          <p:spPr>
            <a:xfrm>
              <a:off x="5080000" y="895350"/>
              <a:ext cx="107951" cy="103444"/>
            </a:xfrm>
            <a:custGeom>
              <a:avLst/>
              <a:gdLst/>
              <a:ahLst/>
              <a:cxnLst/>
              <a:rect l="0" t="0" r="0" b="0"/>
              <a:pathLst>
                <a:path w="107951" h="103444">
                  <a:moveTo>
                    <a:pt x="0" y="0"/>
                  </a:moveTo>
                  <a:lnTo>
                    <a:pt x="0" y="0"/>
                  </a:lnTo>
                  <a:lnTo>
                    <a:pt x="44829" y="44829"/>
                  </a:lnTo>
                  <a:lnTo>
                    <a:pt x="92409" y="92409"/>
                  </a:lnTo>
                  <a:lnTo>
                    <a:pt x="102248" y="102248"/>
                  </a:lnTo>
                  <a:lnTo>
                    <a:pt x="104149" y="103443"/>
                  </a:lnTo>
                  <a:lnTo>
                    <a:pt x="1079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49"/>
            <p:cNvSpPr/>
            <p:nvPr>
              <p:custDataLst>
                <p:tags r:id="rId217"/>
              </p:custDataLst>
            </p:nvPr>
          </p:nvSpPr>
          <p:spPr>
            <a:xfrm>
              <a:off x="5092700" y="889883"/>
              <a:ext cx="101601" cy="151518"/>
            </a:xfrm>
            <a:custGeom>
              <a:avLst/>
              <a:gdLst/>
              <a:ahLst/>
              <a:cxnLst/>
              <a:rect l="0" t="0" r="0" b="0"/>
              <a:pathLst>
                <a:path w="101601" h="151518">
                  <a:moveTo>
                    <a:pt x="101600" y="5467"/>
                  </a:moveTo>
                  <a:lnTo>
                    <a:pt x="101600" y="5467"/>
                  </a:lnTo>
                  <a:lnTo>
                    <a:pt x="96133" y="0"/>
                  </a:lnTo>
                  <a:lnTo>
                    <a:pt x="95133" y="411"/>
                  </a:lnTo>
                  <a:lnTo>
                    <a:pt x="92140" y="2749"/>
                  </a:lnTo>
                  <a:lnTo>
                    <a:pt x="80346" y="22905"/>
                  </a:lnTo>
                  <a:lnTo>
                    <a:pt x="60983" y="66796"/>
                  </a:lnTo>
                  <a:lnTo>
                    <a:pt x="31419" y="109708"/>
                  </a:lnTo>
                  <a:lnTo>
                    <a:pt x="10096" y="143712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50"/>
            <p:cNvSpPr/>
            <p:nvPr>
              <p:custDataLst>
                <p:tags r:id="rId218"/>
              </p:custDataLst>
            </p:nvPr>
          </p:nvSpPr>
          <p:spPr>
            <a:xfrm>
              <a:off x="5285072" y="623706"/>
              <a:ext cx="87029" cy="230143"/>
            </a:xfrm>
            <a:custGeom>
              <a:avLst/>
              <a:gdLst/>
              <a:ahLst/>
              <a:cxnLst/>
              <a:rect l="0" t="0" r="0" b="0"/>
              <a:pathLst>
                <a:path w="87029" h="230143">
                  <a:moveTo>
                    <a:pt x="80678" y="17644"/>
                  </a:moveTo>
                  <a:lnTo>
                    <a:pt x="80678" y="17644"/>
                  </a:lnTo>
                  <a:lnTo>
                    <a:pt x="80678" y="3338"/>
                  </a:lnTo>
                  <a:lnTo>
                    <a:pt x="79267" y="1757"/>
                  </a:lnTo>
                  <a:lnTo>
                    <a:pt x="73936" y="0"/>
                  </a:lnTo>
                  <a:lnTo>
                    <a:pt x="59630" y="2382"/>
                  </a:lnTo>
                  <a:lnTo>
                    <a:pt x="49921" y="9450"/>
                  </a:lnTo>
                  <a:lnTo>
                    <a:pt x="34641" y="30974"/>
                  </a:lnTo>
                  <a:lnTo>
                    <a:pt x="20471" y="64162"/>
                  </a:lnTo>
                  <a:lnTo>
                    <a:pt x="9922" y="100807"/>
                  </a:lnTo>
                  <a:lnTo>
                    <a:pt x="458" y="141002"/>
                  </a:lnTo>
                  <a:lnTo>
                    <a:pt x="0" y="183122"/>
                  </a:lnTo>
                  <a:lnTo>
                    <a:pt x="5075" y="202197"/>
                  </a:lnTo>
                  <a:lnTo>
                    <a:pt x="17678" y="216319"/>
                  </a:lnTo>
                  <a:lnTo>
                    <a:pt x="33628" y="225889"/>
                  </a:lnTo>
                  <a:lnTo>
                    <a:pt x="47772" y="230142"/>
                  </a:lnTo>
                  <a:lnTo>
                    <a:pt x="87028" y="22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51"/>
            <p:cNvSpPr/>
            <p:nvPr>
              <p:custDataLst>
                <p:tags r:id="rId219"/>
              </p:custDataLst>
            </p:nvPr>
          </p:nvSpPr>
          <p:spPr>
            <a:xfrm>
              <a:off x="5405325" y="687929"/>
              <a:ext cx="195376" cy="147405"/>
            </a:xfrm>
            <a:custGeom>
              <a:avLst/>
              <a:gdLst/>
              <a:ahLst/>
              <a:cxnLst/>
              <a:rect l="0" t="0" r="0" b="0"/>
              <a:pathLst>
                <a:path w="195376" h="147405">
                  <a:moveTo>
                    <a:pt x="17575" y="48671"/>
                  </a:moveTo>
                  <a:lnTo>
                    <a:pt x="17575" y="48671"/>
                  </a:lnTo>
                  <a:lnTo>
                    <a:pt x="17575" y="36462"/>
                  </a:lnTo>
                  <a:lnTo>
                    <a:pt x="16870" y="34181"/>
                  </a:lnTo>
                  <a:lnTo>
                    <a:pt x="15693" y="32661"/>
                  </a:lnTo>
                  <a:lnTo>
                    <a:pt x="14204" y="31648"/>
                  </a:lnTo>
                  <a:lnTo>
                    <a:pt x="12506" y="31678"/>
                  </a:lnTo>
                  <a:lnTo>
                    <a:pt x="8736" y="33593"/>
                  </a:lnTo>
                  <a:lnTo>
                    <a:pt x="6591" y="42440"/>
                  </a:lnTo>
                  <a:lnTo>
                    <a:pt x="0" y="87339"/>
                  </a:lnTo>
                  <a:lnTo>
                    <a:pt x="2187" y="120750"/>
                  </a:lnTo>
                  <a:lnTo>
                    <a:pt x="7444" y="133858"/>
                  </a:lnTo>
                  <a:lnTo>
                    <a:pt x="13778" y="142976"/>
                  </a:lnTo>
                  <a:lnTo>
                    <a:pt x="18944" y="147029"/>
                  </a:lnTo>
                  <a:lnTo>
                    <a:pt x="22016" y="147404"/>
                  </a:lnTo>
                  <a:lnTo>
                    <a:pt x="29191" y="145939"/>
                  </a:lnTo>
                  <a:lnTo>
                    <a:pt x="35203" y="141055"/>
                  </a:lnTo>
                  <a:lnTo>
                    <a:pt x="40932" y="134886"/>
                  </a:lnTo>
                  <a:lnTo>
                    <a:pt x="53455" y="126329"/>
                  </a:lnTo>
                  <a:lnTo>
                    <a:pt x="61759" y="125303"/>
                  </a:lnTo>
                  <a:lnTo>
                    <a:pt x="64670" y="126570"/>
                  </a:lnTo>
                  <a:lnTo>
                    <a:pt x="80003" y="139215"/>
                  </a:lnTo>
                  <a:lnTo>
                    <a:pt x="91968" y="142526"/>
                  </a:lnTo>
                  <a:lnTo>
                    <a:pt x="104450" y="143508"/>
                  </a:lnTo>
                  <a:lnTo>
                    <a:pt x="107947" y="142234"/>
                  </a:lnTo>
                  <a:lnTo>
                    <a:pt x="113714" y="137057"/>
                  </a:lnTo>
                  <a:lnTo>
                    <a:pt x="131894" y="112096"/>
                  </a:lnTo>
                  <a:lnTo>
                    <a:pt x="149507" y="68295"/>
                  </a:lnTo>
                  <a:lnTo>
                    <a:pt x="156252" y="25507"/>
                  </a:lnTo>
                  <a:lnTo>
                    <a:pt x="156115" y="12976"/>
                  </a:lnTo>
                  <a:lnTo>
                    <a:pt x="153702" y="5055"/>
                  </a:lnTo>
                  <a:lnTo>
                    <a:pt x="151365" y="2660"/>
                  </a:lnTo>
                  <a:lnTo>
                    <a:pt x="145005" y="0"/>
                  </a:lnTo>
                  <a:lnTo>
                    <a:pt x="142040" y="701"/>
                  </a:lnTo>
                  <a:lnTo>
                    <a:pt x="136863" y="5244"/>
                  </a:lnTo>
                  <a:lnTo>
                    <a:pt x="129982" y="19105"/>
                  </a:lnTo>
                  <a:lnTo>
                    <a:pt x="126405" y="37683"/>
                  </a:lnTo>
                  <a:lnTo>
                    <a:pt x="125916" y="46374"/>
                  </a:lnTo>
                  <a:lnTo>
                    <a:pt x="129462" y="54941"/>
                  </a:lnTo>
                  <a:lnTo>
                    <a:pt x="135741" y="62747"/>
                  </a:lnTo>
                  <a:lnTo>
                    <a:pt x="143236" y="68568"/>
                  </a:lnTo>
                  <a:lnTo>
                    <a:pt x="147915" y="69697"/>
                  </a:lnTo>
                  <a:lnTo>
                    <a:pt x="158759" y="69069"/>
                  </a:lnTo>
                  <a:lnTo>
                    <a:pt x="195375" y="5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52"/>
            <p:cNvSpPr/>
            <p:nvPr>
              <p:custDataLst>
                <p:tags r:id="rId220"/>
              </p:custDataLst>
            </p:nvPr>
          </p:nvSpPr>
          <p:spPr>
            <a:xfrm>
              <a:off x="5639683" y="647700"/>
              <a:ext cx="58824" cy="279401"/>
            </a:xfrm>
            <a:custGeom>
              <a:avLst/>
              <a:gdLst/>
              <a:ahLst/>
              <a:cxnLst/>
              <a:rect l="0" t="0" r="0" b="0"/>
              <a:pathLst>
                <a:path w="58824" h="2794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3272" y="14747"/>
                  </a:lnTo>
                  <a:lnTo>
                    <a:pt x="32364" y="58033"/>
                  </a:lnTo>
                  <a:lnTo>
                    <a:pt x="50082" y="96548"/>
                  </a:lnTo>
                  <a:lnTo>
                    <a:pt x="58823" y="142798"/>
                  </a:lnTo>
                  <a:lnTo>
                    <a:pt x="56798" y="188995"/>
                  </a:lnTo>
                  <a:lnTo>
                    <a:pt x="45840" y="226343"/>
                  </a:lnTo>
                  <a:lnTo>
                    <a:pt x="27083" y="260374"/>
                  </a:lnTo>
                  <a:lnTo>
                    <a:pt x="5467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29"/>
          <p:cNvGrpSpPr/>
          <p:nvPr/>
        </p:nvGrpSpPr>
        <p:grpSpPr>
          <a:xfrm>
            <a:off x="3405708" y="1057262"/>
            <a:ext cx="759893" cy="210486"/>
            <a:chOff x="3405708" y="1057262"/>
            <a:chExt cx="759893" cy="210486"/>
          </a:xfrm>
        </p:grpSpPr>
        <p:sp>
          <p:nvSpPr>
            <p:cNvPr id="25" name="SMARTInkShape-653"/>
            <p:cNvSpPr/>
            <p:nvPr>
              <p:custDataLst>
                <p:tags r:id="rId209"/>
              </p:custDataLst>
            </p:nvPr>
          </p:nvSpPr>
          <p:spPr>
            <a:xfrm>
              <a:off x="3405708" y="1092200"/>
              <a:ext cx="201093" cy="143452"/>
            </a:xfrm>
            <a:custGeom>
              <a:avLst/>
              <a:gdLst/>
              <a:ahLst/>
              <a:cxnLst/>
              <a:rect l="0" t="0" r="0" b="0"/>
              <a:pathLst>
                <a:path w="201093" h="143452">
                  <a:moveTo>
                    <a:pt x="4242" y="0"/>
                  </a:moveTo>
                  <a:lnTo>
                    <a:pt x="4242" y="0"/>
                  </a:lnTo>
                  <a:lnTo>
                    <a:pt x="7613" y="3371"/>
                  </a:lnTo>
                  <a:lnTo>
                    <a:pt x="7900" y="5070"/>
                  </a:lnTo>
                  <a:lnTo>
                    <a:pt x="7386" y="6907"/>
                  </a:lnTo>
                  <a:lnTo>
                    <a:pt x="6338" y="8838"/>
                  </a:lnTo>
                  <a:lnTo>
                    <a:pt x="0" y="47084"/>
                  </a:lnTo>
                  <a:lnTo>
                    <a:pt x="190" y="88793"/>
                  </a:lnTo>
                  <a:lnTo>
                    <a:pt x="6813" y="121099"/>
                  </a:lnTo>
                  <a:lnTo>
                    <a:pt x="16215" y="136462"/>
                  </a:lnTo>
                  <a:lnTo>
                    <a:pt x="23909" y="141789"/>
                  </a:lnTo>
                  <a:lnTo>
                    <a:pt x="27937" y="143209"/>
                  </a:lnTo>
                  <a:lnTo>
                    <a:pt x="31327" y="143451"/>
                  </a:lnTo>
                  <a:lnTo>
                    <a:pt x="36976" y="141837"/>
                  </a:lnTo>
                  <a:lnTo>
                    <a:pt x="55080" y="125619"/>
                  </a:lnTo>
                  <a:lnTo>
                    <a:pt x="61644" y="116744"/>
                  </a:lnTo>
                  <a:lnTo>
                    <a:pt x="65032" y="108095"/>
                  </a:lnTo>
                  <a:lnTo>
                    <a:pt x="67385" y="93283"/>
                  </a:lnTo>
                  <a:lnTo>
                    <a:pt x="67504" y="93233"/>
                  </a:lnTo>
                  <a:lnTo>
                    <a:pt x="67583" y="93905"/>
                  </a:lnTo>
                  <a:lnTo>
                    <a:pt x="72780" y="104418"/>
                  </a:lnTo>
                  <a:lnTo>
                    <a:pt x="82665" y="116230"/>
                  </a:lnTo>
                  <a:lnTo>
                    <a:pt x="88721" y="118686"/>
                  </a:lnTo>
                  <a:lnTo>
                    <a:pt x="104106" y="120262"/>
                  </a:lnTo>
                  <a:lnTo>
                    <a:pt x="112361" y="116715"/>
                  </a:lnTo>
                  <a:lnTo>
                    <a:pt x="116538" y="113793"/>
                  </a:lnTo>
                  <a:lnTo>
                    <a:pt x="129159" y="96197"/>
                  </a:lnTo>
                  <a:lnTo>
                    <a:pt x="140222" y="53862"/>
                  </a:lnTo>
                  <a:lnTo>
                    <a:pt x="139469" y="32657"/>
                  </a:lnTo>
                  <a:lnTo>
                    <a:pt x="132893" y="12304"/>
                  </a:lnTo>
                  <a:lnTo>
                    <a:pt x="128918" y="5939"/>
                  </a:lnTo>
                  <a:lnTo>
                    <a:pt x="126871" y="4665"/>
                  </a:lnTo>
                  <a:lnTo>
                    <a:pt x="124800" y="4521"/>
                  </a:lnTo>
                  <a:lnTo>
                    <a:pt x="122714" y="5131"/>
                  </a:lnTo>
                  <a:lnTo>
                    <a:pt x="118515" y="9571"/>
                  </a:lnTo>
                  <a:lnTo>
                    <a:pt x="115002" y="16248"/>
                  </a:lnTo>
                  <a:lnTo>
                    <a:pt x="112562" y="32801"/>
                  </a:lnTo>
                  <a:lnTo>
                    <a:pt x="116119" y="39508"/>
                  </a:lnTo>
                  <a:lnTo>
                    <a:pt x="119044" y="43272"/>
                  </a:lnTo>
                  <a:lnTo>
                    <a:pt x="126055" y="47454"/>
                  </a:lnTo>
                  <a:lnTo>
                    <a:pt x="129901" y="48569"/>
                  </a:lnTo>
                  <a:lnTo>
                    <a:pt x="155646" y="45290"/>
                  </a:lnTo>
                  <a:lnTo>
                    <a:pt x="20109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54"/>
            <p:cNvSpPr/>
            <p:nvPr>
              <p:custDataLst>
                <p:tags r:id="rId210"/>
              </p:custDataLst>
            </p:nvPr>
          </p:nvSpPr>
          <p:spPr>
            <a:xfrm>
              <a:off x="3693812" y="1086450"/>
              <a:ext cx="90789" cy="165205"/>
            </a:xfrm>
            <a:custGeom>
              <a:avLst/>
              <a:gdLst/>
              <a:ahLst/>
              <a:cxnLst/>
              <a:rect l="0" t="0" r="0" b="0"/>
              <a:pathLst>
                <a:path w="90789" h="165205">
                  <a:moveTo>
                    <a:pt x="90788" y="18450"/>
                  </a:moveTo>
                  <a:lnTo>
                    <a:pt x="90788" y="18450"/>
                  </a:lnTo>
                  <a:lnTo>
                    <a:pt x="90788" y="15079"/>
                  </a:lnTo>
                  <a:lnTo>
                    <a:pt x="87417" y="6241"/>
                  </a:lnTo>
                  <a:lnTo>
                    <a:pt x="85013" y="3960"/>
                  </a:lnTo>
                  <a:lnTo>
                    <a:pt x="78579" y="1427"/>
                  </a:lnTo>
                  <a:lnTo>
                    <a:pt x="70394" y="0"/>
                  </a:lnTo>
                  <a:lnTo>
                    <a:pt x="60129" y="2949"/>
                  </a:lnTo>
                  <a:lnTo>
                    <a:pt x="35291" y="24769"/>
                  </a:lnTo>
                  <a:lnTo>
                    <a:pt x="19938" y="45957"/>
                  </a:lnTo>
                  <a:lnTo>
                    <a:pt x="3990" y="86208"/>
                  </a:lnTo>
                  <a:lnTo>
                    <a:pt x="0" y="105009"/>
                  </a:lnTo>
                  <a:lnTo>
                    <a:pt x="578" y="125124"/>
                  </a:lnTo>
                  <a:lnTo>
                    <a:pt x="6950" y="142061"/>
                  </a:lnTo>
                  <a:lnTo>
                    <a:pt x="20556" y="159733"/>
                  </a:lnTo>
                  <a:lnTo>
                    <a:pt x="24917" y="163439"/>
                  </a:lnTo>
                  <a:lnTo>
                    <a:pt x="30646" y="165204"/>
                  </a:lnTo>
                  <a:lnTo>
                    <a:pt x="51488" y="164316"/>
                  </a:lnTo>
                  <a:lnTo>
                    <a:pt x="64855" y="161361"/>
                  </a:lnTo>
                  <a:lnTo>
                    <a:pt x="74088" y="155814"/>
                  </a:lnTo>
                  <a:lnTo>
                    <a:pt x="77538" y="152359"/>
                  </a:lnTo>
                  <a:lnTo>
                    <a:pt x="81372" y="142876"/>
                  </a:lnTo>
                  <a:lnTo>
                    <a:pt x="84438" y="12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55"/>
            <p:cNvSpPr/>
            <p:nvPr>
              <p:custDataLst>
                <p:tags r:id="rId211"/>
              </p:custDataLst>
            </p:nvPr>
          </p:nvSpPr>
          <p:spPr>
            <a:xfrm>
              <a:off x="3692329" y="1187450"/>
              <a:ext cx="98622" cy="25401"/>
            </a:xfrm>
            <a:custGeom>
              <a:avLst/>
              <a:gdLst/>
              <a:ahLst/>
              <a:cxnLst/>
              <a:rect l="0" t="0" r="0" b="0"/>
              <a:pathLst>
                <a:path w="986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24749" y="23518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56"/>
            <p:cNvSpPr/>
            <p:nvPr>
              <p:custDataLst>
                <p:tags r:id="rId212"/>
              </p:custDataLst>
            </p:nvPr>
          </p:nvSpPr>
          <p:spPr>
            <a:xfrm>
              <a:off x="3849865" y="1057262"/>
              <a:ext cx="315736" cy="210486"/>
            </a:xfrm>
            <a:custGeom>
              <a:avLst/>
              <a:gdLst/>
              <a:ahLst/>
              <a:cxnLst/>
              <a:rect l="0" t="0" r="0" b="0"/>
              <a:pathLst>
                <a:path w="315736" h="210486">
                  <a:moveTo>
                    <a:pt x="10935" y="180988"/>
                  </a:moveTo>
                  <a:lnTo>
                    <a:pt x="10935" y="180988"/>
                  </a:lnTo>
                  <a:lnTo>
                    <a:pt x="0" y="186455"/>
                  </a:lnTo>
                  <a:lnTo>
                    <a:pt x="117" y="186750"/>
                  </a:lnTo>
                  <a:lnTo>
                    <a:pt x="2129" y="187077"/>
                  </a:lnTo>
                  <a:lnTo>
                    <a:pt x="43402" y="176492"/>
                  </a:lnTo>
                  <a:lnTo>
                    <a:pt x="85842" y="163326"/>
                  </a:lnTo>
                  <a:lnTo>
                    <a:pt x="96203" y="156440"/>
                  </a:lnTo>
                  <a:lnTo>
                    <a:pt x="99530" y="151923"/>
                  </a:lnTo>
                  <a:lnTo>
                    <a:pt x="104213" y="136863"/>
                  </a:lnTo>
                  <a:lnTo>
                    <a:pt x="105309" y="130097"/>
                  </a:lnTo>
                  <a:lnTo>
                    <a:pt x="102554" y="115580"/>
                  </a:lnTo>
                  <a:lnTo>
                    <a:pt x="83401" y="72926"/>
                  </a:lnTo>
                  <a:lnTo>
                    <a:pt x="75755" y="44644"/>
                  </a:lnTo>
                  <a:lnTo>
                    <a:pt x="78785" y="33607"/>
                  </a:lnTo>
                  <a:lnTo>
                    <a:pt x="90305" y="15494"/>
                  </a:lnTo>
                  <a:lnTo>
                    <a:pt x="95598" y="9275"/>
                  </a:lnTo>
                  <a:lnTo>
                    <a:pt x="109006" y="2366"/>
                  </a:lnTo>
                  <a:lnTo>
                    <a:pt x="124371" y="0"/>
                  </a:lnTo>
                  <a:lnTo>
                    <a:pt x="140609" y="1301"/>
                  </a:lnTo>
                  <a:lnTo>
                    <a:pt x="153469" y="6112"/>
                  </a:lnTo>
                  <a:lnTo>
                    <a:pt x="173224" y="20699"/>
                  </a:lnTo>
                  <a:lnTo>
                    <a:pt x="186412" y="43105"/>
                  </a:lnTo>
                  <a:lnTo>
                    <a:pt x="189349" y="62086"/>
                  </a:lnTo>
                  <a:lnTo>
                    <a:pt x="185485" y="99646"/>
                  </a:lnTo>
                  <a:lnTo>
                    <a:pt x="170859" y="144031"/>
                  </a:lnTo>
                  <a:lnTo>
                    <a:pt x="153943" y="182970"/>
                  </a:lnTo>
                  <a:lnTo>
                    <a:pt x="152811" y="196685"/>
                  </a:lnTo>
                  <a:lnTo>
                    <a:pt x="154659" y="205133"/>
                  </a:lnTo>
                  <a:lnTo>
                    <a:pt x="158257" y="207668"/>
                  </a:lnTo>
                  <a:lnTo>
                    <a:pt x="169780" y="210485"/>
                  </a:lnTo>
                  <a:lnTo>
                    <a:pt x="209607" y="206518"/>
                  </a:lnTo>
                  <a:lnTo>
                    <a:pt x="252176" y="194759"/>
                  </a:lnTo>
                  <a:lnTo>
                    <a:pt x="315735" y="180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30"/>
          <p:cNvGrpSpPr/>
          <p:nvPr/>
        </p:nvGrpSpPr>
        <p:grpSpPr>
          <a:xfrm>
            <a:off x="902520" y="1944247"/>
            <a:ext cx="439062" cy="415065"/>
            <a:chOff x="902520" y="1944247"/>
            <a:chExt cx="439062" cy="415065"/>
          </a:xfrm>
        </p:grpSpPr>
        <p:sp>
          <p:nvSpPr>
            <p:cNvPr id="30" name="SMARTInkShape-657"/>
            <p:cNvSpPr/>
            <p:nvPr>
              <p:custDataLst>
                <p:tags r:id="rId207"/>
              </p:custDataLst>
            </p:nvPr>
          </p:nvSpPr>
          <p:spPr>
            <a:xfrm>
              <a:off x="1035050" y="2032475"/>
              <a:ext cx="146051" cy="210974"/>
            </a:xfrm>
            <a:custGeom>
              <a:avLst/>
              <a:gdLst/>
              <a:ahLst/>
              <a:cxnLst/>
              <a:rect l="0" t="0" r="0" b="0"/>
              <a:pathLst>
                <a:path w="146051" h="210974">
                  <a:moveTo>
                    <a:pt x="0" y="18575"/>
                  </a:moveTo>
                  <a:lnTo>
                    <a:pt x="0" y="18575"/>
                  </a:lnTo>
                  <a:lnTo>
                    <a:pt x="0" y="9155"/>
                  </a:lnTo>
                  <a:lnTo>
                    <a:pt x="0" y="10390"/>
                  </a:lnTo>
                  <a:lnTo>
                    <a:pt x="5070" y="3134"/>
                  </a:lnTo>
                  <a:lnTo>
                    <a:pt x="8838" y="1129"/>
                  </a:lnTo>
                  <a:lnTo>
                    <a:pt x="18298" y="0"/>
                  </a:lnTo>
                  <a:lnTo>
                    <a:pt x="30038" y="3037"/>
                  </a:lnTo>
                  <a:lnTo>
                    <a:pt x="45824" y="15147"/>
                  </a:lnTo>
                  <a:lnTo>
                    <a:pt x="63907" y="38883"/>
                  </a:lnTo>
                  <a:lnTo>
                    <a:pt x="70736" y="56293"/>
                  </a:lnTo>
                  <a:lnTo>
                    <a:pt x="73066" y="74144"/>
                  </a:lnTo>
                  <a:lnTo>
                    <a:pt x="69705" y="103322"/>
                  </a:lnTo>
                  <a:lnTo>
                    <a:pt x="63671" y="121387"/>
                  </a:lnTo>
                  <a:lnTo>
                    <a:pt x="54404" y="135060"/>
                  </a:lnTo>
                  <a:lnTo>
                    <a:pt x="31208" y="155336"/>
                  </a:lnTo>
                  <a:lnTo>
                    <a:pt x="20690" y="160496"/>
                  </a:lnTo>
                  <a:lnTo>
                    <a:pt x="15910" y="161872"/>
                  </a:lnTo>
                  <a:lnTo>
                    <a:pt x="8717" y="161520"/>
                  </a:lnTo>
                  <a:lnTo>
                    <a:pt x="5812" y="160438"/>
                  </a:lnTo>
                  <a:lnTo>
                    <a:pt x="3874" y="159012"/>
                  </a:lnTo>
                  <a:lnTo>
                    <a:pt x="1722" y="155545"/>
                  </a:lnTo>
                  <a:lnTo>
                    <a:pt x="1854" y="154338"/>
                  </a:lnTo>
                  <a:lnTo>
                    <a:pt x="2647" y="153534"/>
                  </a:lnTo>
                  <a:lnTo>
                    <a:pt x="3881" y="152997"/>
                  </a:lnTo>
                  <a:lnTo>
                    <a:pt x="12360" y="152243"/>
                  </a:lnTo>
                  <a:lnTo>
                    <a:pt x="23810" y="155390"/>
                  </a:lnTo>
                  <a:lnTo>
                    <a:pt x="66406" y="184537"/>
                  </a:lnTo>
                  <a:lnTo>
                    <a:pt x="104277" y="209641"/>
                  </a:lnTo>
                  <a:lnTo>
                    <a:pt x="117371" y="210973"/>
                  </a:lnTo>
                  <a:lnTo>
                    <a:pt x="130482" y="209213"/>
                  </a:lnTo>
                  <a:lnTo>
                    <a:pt x="146050" y="202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58"/>
            <p:cNvSpPr/>
            <p:nvPr>
              <p:custDataLst>
                <p:tags r:id="rId208"/>
              </p:custDataLst>
            </p:nvPr>
          </p:nvSpPr>
          <p:spPr>
            <a:xfrm>
              <a:off x="902520" y="1944247"/>
              <a:ext cx="439062" cy="415065"/>
            </a:xfrm>
            <a:custGeom>
              <a:avLst/>
              <a:gdLst/>
              <a:ahLst/>
              <a:cxnLst/>
              <a:rect l="0" t="0" r="0" b="0"/>
              <a:pathLst>
                <a:path w="439062" h="415065">
                  <a:moveTo>
                    <a:pt x="284930" y="49653"/>
                  </a:moveTo>
                  <a:lnTo>
                    <a:pt x="284930" y="49653"/>
                  </a:lnTo>
                  <a:lnTo>
                    <a:pt x="281559" y="42911"/>
                  </a:lnTo>
                  <a:lnTo>
                    <a:pt x="248956" y="16428"/>
                  </a:lnTo>
                  <a:lnTo>
                    <a:pt x="225039" y="5158"/>
                  </a:lnTo>
                  <a:lnTo>
                    <a:pt x="182240" y="804"/>
                  </a:lnTo>
                  <a:lnTo>
                    <a:pt x="137201" y="7888"/>
                  </a:lnTo>
                  <a:lnTo>
                    <a:pt x="107808" y="18698"/>
                  </a:lnTo>
                  <a:lnTo>
                    <a:pt x="61672" y="50725"/>
                  </a:lnTo>
                  <a:lnTo>
                    <a:pt x="23280" y="97667"/>
                  </a:lnTo>
                  <a:lnTo>
                    <a:pt x="5404" y="143464"/>
                  </a:lnTo>
                  <a:lnTo>
                    <a:pt x="1024" y="176383"/>
                  </a:lnTo>
                  <a:lnTo>
                    <a:pt x="0" y="207578"/>
                  </a:lnTo>
                  <a:lnTo>
                    <a:pt x="1426" y="240727"/>
                  </a:lnTo>
                  <a:lnTo>
                    <a:pt x="6528" y="273569"/>
                  </a:lnTo>
                  <a:lnTo>
                    <a:pt x="23857" y="317709"/>
                  </a:lnTo>
                  <a:lnTo>
                    <a:pt x="40672" y="350308"/>
                  </a:lnTo>
                  <a:lnTo>
                    <a:pt x="68467" y="380585"/>
                  </a:lnTo>
                  <a:lnTo>
                    <a:pt x="115747" y="406730"/>
                  </a:lnTo>
                  <a:lnTo>
                    <a:pt x="138476" y="412965"/>
                  </a:lnTo>
                  <a:lnTo>
                    <a:pt x="184151" y="415064"/>
                  </a:lnTo>
                  <a:lnTo>
                    <a:pt x="224103" y="406671"/>
                  </a:lnTo>
                  <a:lnTo>
                    <a:pt x="271376" y="390386"/>
                  </a:lnTo>
                  <a:lnTo>
                    <a:pt x="314421" y="361838"/>
                  </a:lnTo>
                  <a:lnTo>
                    <a:pt x="358010" y="324120"/>
                  </a:lnTo>
                  <a:lnTo>
                    <a:pt x="392469" y="282394"/>
                  </a:lnTo>
                  <a:lnTo>
                    <a:pt x="417493" y="245073"/>
                  </a:lnTo>
                  <a:lnTo>
                    <a:pt x="431531" y="199278"/>
                  </a:lnTo>
                  <a:lnTo>
                    <a:pt x="439061" y="153802"/>
                  </a:lnTo>
                  <a:lnTo>
                    <a:pt x="438570" y="123928"/>
                  </a:lnTo>
                  <a:lnTo>
                    <a:pt x="424213" y="82714"/>
                  </a:lnTo>
                  <a:lnTo>
                    <a:pt x="405457" y="53804"/>
                  </a:lnTo>
                  <a:lnTo>
                    <a:pt x="379752" y="31833"/>
                  </a:lnTo>
                  <a:lnTo>
                    <a:pt x="343051" y="11917"/>
                  </a:lnTo>
                  <a:lnTo>
                    <a:pt x="311010" y="2724"/>
                  </a:lnTo>
                  <a:lnTo>
                    <a:pt x="270158" y="0"/>
                  </a:lnTo>
                  <a:lnTo>
                    <a:pt x="221430" y="11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31"/>
          <p:cNvGrpSpPr/>
          <p:nvPr/>
        </p:nvGrpSpPr>
        <p:grpSpPr>
          <a:xfrm>
            <a:off x="1634642" y="1832080"/>
            <a:ext cx="1523076" cy="606321"/>
            <a:chOff x="1634642" y="1832080"/>
            <a:chExt cx="1523076" cy="606321"/>
          </a:xfrm>
        </p:grpSpPr>
        <p:sp>
          <p:nvSpPr>
            <p:cNvPr id="33" name="SMARTInkShape-659"/>
            <p:cNvSpPr/>
            <p:nvPr>
              <p:custDataLst>
                <p:tags r:id="rId199"/>
              </p:custDataLst>
            </p:nvPr>
          </p:nvSpPr>
          <p:spPr>
            <a:xfrm>
              <a:off x="1638380" y="1988510"/>
              <a:ext cx="221288" cy="371936"/>
            </a:xfrm>
            <a:custGeom>
              <a:avLst/>
              <a:gdLst/>
              <a:ahLst/>
              <a:cxnLst/>
              <a:rect l="0" t="0" r="0" b="0"/>
              <a:pathLst>
                <a:path w="221288" h="371936">
                  <a:moveTo>
                    <a:pt x="215820" y="11740"/>
                  </a:moveTo>
                  <a:lnTo>
                    <a:pt x="215820" y="11740"/>
                  </a:lnTo>
                  <a:lnTo>
                    <a:pt x="221287" y="6273"/>
                  </a:lnTo>
                  <a:lnTo>
                    <a:pt x="220876" y="5273"/>
                  </a:lnTo>
                  <a:lnTo>
                    <a:pt x="218537" y="2280"/>
                  </a:lnTo>
                  <a:lnTo>
                    <a:pt x="203141" y="0"/>
                  </a:lnTo>
                  <a:lnTo>
                    <a:pt x="158280" y="2495"/>
                  </a:lnTo>
                  <a:lnTo>
                    <a:pt x="110684" y="18824"/>
                  </a:lnTo>
                  <a:lnTo>
                    <a:pt x="69463" y="38539"/>
                  </a:lnTo>
                  <a:lnTo>
                    <a:pt x="36785" y="64428"/>
                  </a:lnTo>
                  <a:lnTo>
                    <a:pt x="28534" y="79842"/>
                  </a:lnTo>
                  <a:lnTo>
                    <a:pt x="19922" y="113998"/>
                  </a:lnTo>
                  <a:lnTo>
                    <a:pt x="12902" y="156103"/>
                  </a:lnTo>
                  <a:lnTo>
                    <a:pt x="8235" y="199153"/>
                  </a:lnTo>
                  <a:lnTo>
                    <a:pt x="6852" y="243894"/>
                  </a:lnTo>
                  <a:lnTo>
                    <a:pt x="4561" y="285843"/>
                  </a:lnTo>
                  <a:lnTo>
                    <a:pt x="1295" y="325789"/>
                  </a:lnTo>
                  <a:lnTo>
                    <a:pt x="0" y="367768"/>
                  </a:lnTo>
                  <a:lnTo>
                    <a:pt x="1385" y="369742"/>
                  </a:lnTo>
                  <a:lnTo>
                    <a:pt x="3719" y="371058"/>
                  </a:lnTo>
                  <a:lnTo>
                    <a:pt x="6686" y="371935"/>
                  </a:lnTo>
                  <a:lnTo>
                    <a:pt x="50823" y="364698"/>
                  </a:lnTo>
                  <a:lnTo>
                    <a:pt x="93492" y="360311"/>
                  </a:lnTo>
                  <a:lnTo>
                    <a:pt x="136614" y="351068"/>
                  </a:lnTo>
                  <a:lnTo>
                    <a:pt x="203120" y="329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60"/>
            <p:cNvSpPr/>
            <p:nvPr>
              <p:custDataLst>
                <p:tags r:id="rId200"/>
              </p:custDataLst>
            </p:nvPr>
          </p:nvSpPr>
          <p:spPr>
            <a:xfrm>
              <a:off x="1634642" y="2190750"/>
              <a:ext cx="194159" cy="50801"/>
            </a:xfrm>
            <a:custGeom>
              <a:avLst/>
              <a:gdLst/>
              <a:ahLst/>
              <a:cxnLst/>
              <a:rect l="0" t="0" r="0" b="0"/>
              <a:pathLst>
                <a:path w="194159" h="50801">
                  <a:moveTo>
                    <a:pt x="3658" y="50800"/>
                  </a:moveTo>
                  <a:lnTo>
                    <a:pt x="3658" y="50800"/>
                  </a:lnTo>
                  <a:lnTo>
                    <a:pt x="0" y="50800"/>
                  </a:lnTo>
                  <a:lnTo>
                    <a:pt x="1562" y="50800"/>
                  </a:lnTo>
                  <a:lnTo>
                    <a:pt x="39801" y="38867"/>
                  </a:lnTo>
                  <a:lnTo>
                    <a:pt x="87100" y="27618"/>
                  </a:lnTo>
                  <a:lnTo>
                    <a:pt x="124259" y="20491"/>
                  </a:lnTo>
                  <a:lnTo>
                    <a:pt x="194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61"/>
            <p:cNvSpPr/>
            <p:nvPr>
              <p:custDataLst>
                <p:tags r:id="rId201"/>
              </p:custDataLst>
            </p:nvPr>
          </p:nvSpPr>
          <p:spPr>
            <a:xfrm>
              <a:off x="2033174" y="1956061"/>
              <a:ext cx="198747" cy="457338"/>
            </a:xfrm>
            <a:custGeom>
              <a:avLst/>
              <a:gdLst/>
              <a:ahLst/>
              <a:cxnLst/>
              <a:rect l="0" t="0" r="0" b="0"/>
              <a:pathLst>
                <a:path w="198747" h="457338">
                  <a:moveTo>
                    <a:pt x="189326" y="6089"/>
                  </a:moveTo>
                  <a:lnTo>
                    <a:pt x="189326" y="6089"/>
                  </a:lnTo>
                  <a:lnTo>
                    <a:pt x="198164" y="6089"/>
                  </a:lnTo>
                  <a:lnTo>
                    <a:pt x="198746" y="5383"/>
                  </a:lnTo>
                  <a:lnTo>
                    <a:pt x="198428" y="4207"/>
                  </a:lnTo>
                  <a:lnTo>
                    <a:pt x="197511" y="2718"/>
                  </a:lnTo>
                  <a:lnTo>
                    <a:pt x="192729" y="1063"/>
                  </a:lnTo>
                  <a:lnTo>
                    <a:pt x="178160" y="0"/>
                  </a:lnTo>
                  <a:lnTo>
                    <a:pt x="133519" y="8600"/>
                  </a:lnTo>
                  <a:lnTo>
                    <a:pt x="93949" y="17456"/>
                  </a:lnTo>
                  <a:lnTo>
                    <a:pt x="56796" y="36104"/>
                  </a:lnTo>
                  <a:lnTo>
                    <a:pt x="43911" y="48535"/>
                  </a:lnTo>
                  <a:lnTo>
                    <a:pt x="35625" y="71269"/>
                  </a:lnTo>
                  <a:lnTo>
                    <a:pt x="30868" y="111261"/>
                  </a:lnTo>
                  <a:lnTo>
                    <a:pt x="25747" y="153550"/>
                  </a:lnTo>
                  <a:lnTo>
                    <a:pt x="24526" y="193026"/>
                  </a:lnTo>
                  <a:lnTo>
                    <a:pt x="24285" y="233567"/>
                  </a:lnTo>
                  <a:lnTo>
                    <a:pt x="23538" y="272143"/>
                  </a:lnTo>
                  <a:lnTo>
                    <a:pt x="17322" y="317817"/>
                  </a:lnTo>
                  <a:lnTo>
                    <a:pt x="12671" y="357962"/>
                  </a:lnTo>
                  <a:lnTo>
                    <a:pt x="6682" y="401588"/>
                  </a:lnTo>
                  <a:lnTo>
                    <a:pt x="0" y="441297"/>
                  </a:lnTo>
                  <a:lnTo>
                    <a:pt x="2545" y="454578"/>
                  </a:lnTo>
                  <a:lnTo>
                    <a:pt x="5539" y="456776"/>
                  </a:lnTo>
                  <a:lnTo>
                    <a:pt x="14509" y="457337"/>
                  </a:lnTo>
                  <a:lnTo>
                    <a:pt x="56221" y="450084"/>
                  </a:lnTo>
                  <a:lnTo>
                    <a:pt x="100082" y="442022"/>
                  </a:lnTo>
                  <a:lnTo>
                    <a:pt x="143240" y="429272"/>
                  </a:lnTo>
                  <a:lnTo>
                    <a:pt x="170276" y="418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62"/>
            <p:cNvSpPr/>
            <p:nvPr>
              <p:custDataLst>
                <p:tags r:id="rId202"/>
              </p:custDataLst>
            </p:nvPr>
          </p:nvSpPr>
          <p:spPr>
            <a:xfrm>
              <a:off x="2407794" y="2060906"/>
              <a:ext cx="222644" cy="276285"/>
            </a:xfrm>
            <a:custGeom>
              <a:avLst/>
              <a:gdLst/>
              <a:ahLst/>
              <a:cxnLst/>
              <a:rect l="0" t="0" r="0" b="0"/>
              <a:pathLst>
                <a:path w="222644" h="276285">
                  <a:moveTo>
                    <a:pt x="11556" y="21894"/>
                  </a:moveTo>
                  <a:lnTo>
                    <a:pt x="11556" y="21894"/>
                  </a:lnTo>
                  <a:lnTo>
                    <a:pt x="11556" y="18523"/>
                  </a:lnTo>
                  <a:lnTo>
                    <a:pt x="9674" y="14986"/>
                  </a:lnTo>
                  <a:lnTo>
                    <a:pt x="1430" y="4887"/>
                  </a:lnTo>
                  <a:lnTo>
                    <a:pt x="0" y="695"/>
                  </a:lnTo>
                  <a:lnTo>
                    <a:pt x="1030" y="0"/>
                  </a:lnTo>
                  <a:lnTo>
                    <a:pt x="5937" y="1110"/>
                  </a:lnTo>
                  <a:lnTo>
                    <a:pt x="21291" y="23485"/>
                  </a:lnTo>
                  <a:lnTo>
                    <a:pt x="43974" y="61144"/>
                  </a:lnTo>
                  <a:lnTo>
                    <a:pt x="72191" y="100676"/>
                  </a:lnTo>
                  <a:lnTo>
                    <a:pt x="108331" y="144308"/>
                  </a:lnTo>
                  <a:lnTo>
                    <a:pt x="146069" y="190321"/>
                  </a:lnTo>
                  <a:lnTo>
                    <a:pt x="192272" y="234875"/>
                  </a:lnTo>
                  <a:lnTo>
                    <a:pt x="222643" y="276284"/>
                  </a:lnTo>
                  <a:lnTo>
                    <a:pt x="214756" y="269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63"/>
            <p:cNvSpPr/>
            <p:nvPr>
              <p:custDataLst>
                <p:tags r:id="rId203"/>
              </p:custDataLst>
            </p:nvPr>
          </p:nvSpPr>
          <p:spPr>
            <a:xfrm>
              <a:off x="2428055" y="2051389"/>
              <a:ext cx="226246" cy="298112"/>
            </a:xfrm>
            <a:custGeom>
              <a:avLst/>
              <a:gdLst/>
              <a:ahLst/>
              <a:cxnLst/>
              <a:rect l="0" t="0" r="0" b="0"/>
              <a:pathLst>
                <a:path w="226246" h="298112">
                  <a:moveTo>
                    <a:pt x="226245" y="12361"/>
                  </a:moveTo>
                  <a:lnTo>
                    <a:pt x="226245" y="12361"/>
                  </a:lnTo>
                  <a:lnTo>
                    <a:pt x="226245" y="3523"/>
                  </a:lnTo>
                  <a:lnTo>
                    <a:pt x="224834" y="2235"/>
                  </a:lnTo>
                  <a:lnTo>
                    <a:pt x="216811" y="424"/>
                  </a:lnTo>
                  <a:lnTo>
                    <a:pt x="211939" y="0"/>
                  </a:lnTo>
                  <a:lnTo>
                    <a:pt x="198488" y="13245"/>
                  </a:lnTo>
                  <a:lnTo>
                    <a:pt x="174274" y="53144"/>
                  </a:lnTo>
                  <a:lnTo>
                    <a:pt x="151187" y="89356"/>
                  </a:lnTo>
                  <a:lnTo>
                    <a:pt x="121866" y="135755"/>
                  </a:lnTo>
                  <a:lnTo>
                    <a:pt x="88182" y="182937"/>
                  </a:lnTo>
                  <a:lnTo>
                    <a:pt x="51091" y="224879"/>
                  </a:lnTo>
                  <a:lnTo>
                    <a:pt x="10167" y="268377"/>
                  </a:lnTo>
                  <a:lnTo>
                    <a:pt x="3210" y="279251"/>
                  </a:lnTo>
                  <a:lnTo>
                    <a:pt x="118" y="288788"/>
                  </a:lnTo>
                  <a:lnTo>
                    <a:pt x="0" y="291896"/>
                  </a:lnTo>
                  <a:lnTo>
                    <a:pt x="626" y="293967"/>
                  </a:lnTo>
                  <a:lnTo>
                    <a:pt x="1749" y="295349"/>
                  </a:lnTo>
                  <a:lnTo>
                    <a:pt x="10345" y="29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64"/>
            <p:cNvSpPr/>
            <p:nvPr>
              <p:custDataLst>
                <p:tags r:id="rId204"/>
              </p:custDataLst>
            </p:nvPr>
          </p:nvSpPr>
          <p:spPr>
            <a:xfrm>
              <a:off x="2781692" y="1936750"/>
              <a:ext cx="12309" cy="88901"/>
            </a:xfrm>
            <a:custGeom>
              <a:avLst/>
              <a:gdLst/>
              <a:ahLst/>
              <a:cxnLst/>
              <a:rect l="0" t="0" r="0" b="0"/>
              <a:pathLst>
                <a:path w="12309" h="88901">
                  <a:moveTo>
                    <a:pt x="5958" y="0"/>
                  </a:moveTo>
                  <a:lnTo>
                    <a:pt x="5958" y="0"/>
                  </a:lnTo>
                  <a:lnTo>
                    <a:pt x="2587" y="0"/>
                  </a:lnTo>
                  <a:lnTo>
                    <a:pt x="1594" y="706"/>
                  </a:lnTo>
                  <a:lnTo>
                    <a:pt x="932" y="1881"/>
                  </a:lnTo>
                  <a:lnTo>
                    <a:pt x="0" y="8789"/>
                  </a:lnTo>
                  <a:lnTo>
                    <a:pt x="5098" y="52528"/>
                  </a:lnTo>
                  <a:lnTo>
                    <a:pt x="6494" y="78789"/>
                  </a:lnTo>
                  <a:lnTo>
                    <a:pt x="7726" y="82159"/>
                  </a:lnTo>
                  <a:lnTo>
                    <a:pt x="1230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65"/>
            <p:cNvSpPr/>
            <p:nvPr>
              <p:custDataLst>
                <p:tags r:id="rId205"/>
              </p:custDataLst>
            </p:nvPr>
          </p:nvSpPr>
          <p:spPr>
            <a:xfrm>
              <a:off x="2752435" y="1832080"/>
              <a:ext cx="27551" cy="31261"/>
            </a:xfrm>
            <a:custGeom>
              <a:avLst/>
              <a:gdLst/>
              <a:ahLst/>
              <a:cxnLst/>
              <a:rect l="0" t="0" r="0" b="0"/>
              <a:pathLst>
                <a:path w="27551" h="31261">
                  <a:moveTo>
                    <a:pt x="22515" y="9420"/>
                  </a:moveTo>
                  <a:lnTo>
                    <a:pt x="22515" y="9420"/>
                  </a:lnTo>
                  <a:lnTo>
                    <a:pt x="13677" y="581"/>
                  </a:lnTo>
                  <a:lnTo>
                    <a:pt x="12389" y="0"/>
                  </a:lnTo>
                  <a:lnTo>
                    <a:pt x="11531" y="318"/>
                  </a:lnTo>
                  <a:lnTo>
                    <a:pt x="10959" y="1235"/>
                  </a:lnTo>
                  <a:lnTo>
                    <a:pt x="9873" y="1847"/>
                  </a:lnTo>
                  <a:lnTo>
                    <a:pt x="6783" y="2526"/>
                  </a:lnTo>
                  <a:lnTo>
                    <a:pt x="5677" y="4119"/>
                  </a:lnTo>
                  <a:lnTo>
                    <a:pt x="2020" y="14932"/>
                  </a:lnTo>
                  <a:lnTo>
                    <a:pt x="385" y="17328"/>
                  </a:lnTo>
                  <a:lnTo>
                    <a:pt x="0" y="19631"/>
                  </a:lnTo>
                  <a:lnTo>
                    <a:pt x="450" y="21872"/>
                  </a:lnTo>
                  <a:lnTo>
                    <a:pt x="1455" y="24071"/>
                  </a:lnTo>
                  <a:lnTo>
                    <a:pt x="6335" y="28397"/>
                  </a:lnTo>
                  <a:lnTo>
                    <a:pt x="9612" y="30538"/>
                  </a:lnTo>
                  <a:lnTo>
                    <a:pt x="12501" y="31260"/>
                  </a:lnTo>
                  <a:lnTo>
                    <a:pt x="15133" y="31035"/>
                  </a:lnTo>
                  <a:lnTo>
                    <a:pt x="19940" y="28904"/>
                  </a:lnTo>
                  <a:lnTo>
                    <a:pt x="24428" y="25606"/>
                  </a:lnTo>
                  <a:lnTo>
                    <a:pt x="26893" y="21788"/>
                  </a:lnTo>
                  <a:lnTo>
                    <a:pt x="27550" y="19782"/>
                  </a:lnTo>
                  <a:lnTo>
                    <a:pt x="27283" y="17739"/>
                  </a:lnTo>
                  <a:lnTo>
                    <a:pt x="25104" y="13588"/>
                  </a:lnTo>
                  <a:lnTo>
                    <a:pt x="13904" y="948"/>
                  </a:lnTo>
                  <a:lnTo>
                    <a:pt x="11835" y="244"/>
                  </a:lnTo>
                  <a:lnTo>
                    <a:pt x="9751" y="480"/>
                  </a:lnTo>
                  <a:lnTo>
                    <a:pt x="3465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66"/>
            <p:cNvSpPr/>
            <p:nvPr>
              <p:custDataLst>
                <p:tags r:id="rId206"/>
              </p:custDataLst>
            </p:nvPr>
          </p:nvSpPr>
          <p:spPr>
            <a:xfrm>
              <a:off x="2990850" y="1956061"/>
              <a:ext cx="166868" cy="482340"/>
            </a:xfrm>
            <a:custGeom>
              <a:avLst/>
              <a:gdLst/>
              <a:ahLst/>
              <a:cxnLst/>
              <a:rect l="0" t="0" r="0" b="0"/>
              <a:pathLst>
                <a:path w="166868" h="482340">
                  <a:moveTo>
                    <a:pt x="0" y="6089"/>
                  </a:moveTo>
                  <a:lnTo>
                    <a:pt x="0" y="6089"/>
                  </a:lnTo>
                  <a:lnTo>
                    <a:pt x="38282" y="6089"/>
                  </a:lnTo>
                  <a:lnTo>
                    <a:pt x="80469" y="2718"/>
                  </a:lnTo>
                  <a:lnTo>
                    <a:pt x="121362" y="327"/>
                  </a:lnTo>
                  <a:lnTo>
                    <a:pt x="137195" y="0"/>
                  </a:lnTo>
                  <a:lnTo>
                    <a:pt x="149405" y="3618"/>
                  </a:lnTo>
                  <a:lnTo>
                    <a:pt x="154636" y="6559"/>
                  </a:lnTo>
                  <a:lnTo>
                    <a:pt x="162331" y="17351"/>
                  </a:lnTo>
                  <a:lnTo>
                    <a:pt x="165371" y="24181"/>
                  </a:lnTo>
                  <a:lnTo>
                    <a:pt x="166867" y="39295"/>
                  </a:lnTo>
                  <a:lnTo>
                    <a:pt x="162078" y="78735"/>
                  </a:lnTo>
                  <a:lnTo>
                    <a:pt x="155043" y="125175"/>
                  </a:lnTo>
                  <a:lnTo>
                    <a:pt x="152922" y="164451"/>
                  </a:lnTo>
                  <a:lnTo>
                    <a:pt x="152555" y="204706"/>
                  </a:lnTo>
                  <a:lnTo>
                    <a:pt x="152446" y="242268"/>
                  </a:lnTo>
                  <a:lnTo>
                    <a:pt x="155780" y="286986"/>
                  </a:lnTo>
                  <a:lnTo>
                    <a:pt x="158163" y="333763"/>
                  </a:lnTo>
                  <a:lnTo>
                    <a:pt x="158673" y="377959"/>
                  </a:lnTo>
                  <a:lnTo>
                    <a:pt x="165048" y="425330"/>
                  </a:lnTo>
                  <a:lnTo>
                    <a:pt x="165077" y="428309"/>
                  </a:lnTo>
                  <a:lnTo>
                    <a:pt x="164379" y="429386"/>
                  </a:lnTo>
                  <a:lnTo>
                    <a:pt x="163208" y="430103"/>
                  </a:lnTo>
                  <a:lnTo>
                    <a:pt x="159320" y="430901"/>
                  </a:lnTo>
                  <a:lnTo>
                    <a:pt x="134592" y="434826"/>
                  </a:lnTo>
                  <a:lnTo>
                    <a:pt x="91093" y="453182"/>
                  </a:lnTo>
                  <a:lnTo>
                    <a:pt x="50371" y="469759"/>
                  </a:lnTo>
                  <a:lnTo>
                    <a:pt x="12700" y="482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32"/>
          <p:cNvGrpSpPr/>
          <p:nvPr/>
        </p:nvGrpSpPr>
        <p:grpSpPr>
          <a:xfrm>
            <a:off x="3550103" y="2197100"/>
            <a:ext cx="209098" cy="114290"/>
            <a:chOff x="3550103" y="2197100"/>
            <a:chExt cx="209098" cy="114290"/>
          </a:xfrm>
        </p:grpSpPr>
        <p:sp>
          <p:nvSpPr>
            <p:cNvPr id="42" name="SMARTInkShape-667"/>
            <p:cNvSpPr/>
            <p:nvPr>
              <p:custDataLst>
                <p:tags r:id="rId197"/>
              </p:custDataLst>
            </p:nvPr>
          </p:nvSpPr>
          <p:spPr>
            <a:xfrm>
              <a:off x="3569583" y="2197100"/>
              <a:ext cx="157868" cy="12701"/>
            </a:xfrm>
            <a:custGeom>
              <a:avLst/>
              <a:gdLst/>
              <a:ahLst/>
              <a:cxnLst/>
              <a:rect l="0" t="0" r="0" b="0"/>
              <a:pathLst>
                <a:path w="1578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822" y="4364"/>
                  </a:lnTo>
                  <a:lnTo>
                    <a:pt x="9492" y="5467"/>
                  </a:lnTo>
                  <a:lnTo>
                    <a:pt x="54855" y="805"/>
                  </a:lnTo>
                  <a:lnTo>
                    <a:pt x="98844" y="159"/>
                  </a:lnTo>
                  <a:lnTo>
                    <a:pt x="137734" y="3392"/>
                  </a:lnTo>
                  <a:lnTo>
                    <a:pt x="1578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68"/>
            <p:cNvSpPr/>
            <p:nvPr>
              <p:custDataLst>
                <p:tags r:id="rId198"/>
              </p:custDataLst>
            </p:nvPr>
          </p:nvSpPr>
          <p:spPr>
            <a:xfrm>
              <a:off x="3550103" y="2292350"/>
              <a:ext cx="209098" cy="19040"/>
            </a:xfrm>
            <a:custGeom>
              <a:avLst/>
              <a:gdLst/>
              <a:ahLst/>
              <a:cxnLst/>
              <a:rect l="0" t="0" r="0" b="0"/>
              <a:pathLst>
                <a:path w="209098" h="19040">
                  <a:moveTo>
                    <a:pt x="31297" y="0"/>
                  </a:moveTo>
                  <a:lnTo>
                    <a:pt x="31297" y="0"/>
                  </a:lnTo>
                  <a:lnTo>
                    <a:pt x="227" y="16941"/>
                  </a:lnTo>
                  <a:lnTo>
                    <a:pt x="0" y="17644"/>
                  </a:lnTo>
                  <a:lnTo>
                    <a:pt x="3511" y="18425"/>
                  </a:lnTo>
                  <a:lnTo>
                    <a:pt x="47995" y="18968"/>
                  </a:lnTo>
                  <a:lnTo>
                    <a:pt x="80346" y="19013"/>
                  </a:lnTo>
                  <a:lnTo>
                    <a:pt x="127518" y="19039"/>
                  </a:lnTo>
                  <a:lnTo>
                    <a:pt x="169403" y="15676"/>
                  </a:lnTo>
                  <a:lnTo>
                    <a:pt x="2090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33"/>
          <p:cNvGrpSpPr/>
          <p:nvPr/>
        </p:nvGrpSpPr>
        <p:grpSpPr>
          <a:xfrm>
            <a:off x="4090762" y="1873250"/>
            <a:ext cx="1154339" cy="827318"/>
            <a:chOff x="4090762" y="1873250"/>
            <a:chExt cx="1154339" cy="827318"/>
          </a:xfrm>
        </p:grpSpPr>
        <p:sp>
          <p:nvSpPr>
            <p:cNvPr id="45" name="SMARTInkShape-669"/>
            <p:cNvSpPr/>
            <p:nvPr>
              <p:custDataLst>
                <p:tags r:id="rId189"/>
              </p:custDataLst>
            </p:nvPr>
          </p:nvSpPr>
          <p:spPr>
            <a:xfrm>
              <a:off x="4147513" y="2019300"/>
              <a:ext cx="519738" cy="348818"/>
            </a:xfrm>
            <a:custGeom>
              <a:avLst/>
              <a:gdLst/>
              <a:ahLst/>
              <a:cxnLst/>
              <a:rect l="0" t="0" r="0" b="0"/>
              <a:pathLst>
                <a:path w="519738" h="348818">
                  <a:moveTo>
                    <a:pt x="405437" y="0"/>
                  </a:moveTo>
                  <a:lnTo>
                    <a:pt x="405437" y="0"/>
                  </a:lnTo>
                  <a:lnTo>
                    <a:pt x="410904" y="0"/>
                  </a:lnTo>
                  <a:lnTo>
                    <a:pt x="366311" y="3763"/>
                  </a:lnTo>
                  <a:lnTo>
                    <a:pt x="328933" y="13815"/>
                  </a:lnTo>
                  <a:lnTo>
                    <a:pt x="289165" y="27612"/>
                  </a:lnTo>
                  <a:lnTo>
                    <a:pt x="244965" y="44495"/>
                  </a:lnTo>
                  <a:lnTo>
                    <a:pt x="205803" y="59045"/>
                  </a:lnTo>
                  <a:lnTo>
                    <a:pt x="165194" y="73390"/>
                  </a:lnTo>
                  <a:lnTo>
                    <a:pt x="120732" y="90174"/>
                  </a:lnTo>
                  <a:lnTo>
                    <a:pt x="91306" y="103327"/>
                  </a:lnTo>
                  <a:lnTo>
                    <a:pt x="88772" y="106279"/>
                  </a:lnTo>
                  <a:lnTo>
                    <a:pt x="87788" y="109658"/>
                  </a:lnTo>
                  <a:lnTo>
                    <a:pt x="87838" y="113322"/>
                  </a:lnTo>
                  <a:lnTo>
                    <a:pt x="99182" y="121156"/>
                  </a:lnTo>
                  <a:lnTo>
                    <a:pt x="140958" y="134312"/>
                  </a:lnTo>
                  <a:lnTo>
                    <a:pt x="187859" y="143705"/>
                  </a:lnTo>
                  <a:lnTo>
                    <a:pt x="229950" y="154487"/>
                  </a:lnTo>
                  <a:lnTo>
                    <a:pt x="251841" y="164229"/>
                  </a:lnTo>
                  <a:lnTo>
                    <a:pt x="255767" y="168047"/>
                  </a:lnTo>
                  <a:lnTo>
                    <a:pt x="257680" y="172003"/>
                  </a:lnTo>
                  <a:lnTo>
                    <a:pt x="258248" y="176052"/>
                  </a:lnTo>
                  <a:lnTo>
                    <a:pt x="255806" y="180868"/>
                  </a:lnTo>
                  <a:lnTo>
                    <a:pt x="245565" y="191863"/>
                  </a:lnTo>
                  <a:lnTo>
                    <a:pt x="203609" y="215464"/>
                  </a:lnTo>
                  <a:lnTo>
                    <a:pt x="164487" y="236327"/>
                  </a:lnTo>
                  <a:lnTo>
                    <a:pt x="124259" y="254408"/>
                  </a:lnTo>
                  <a:lnTo>
                    <a:pt x="81060" y="273171"/>
                  </a:lnTo>
                  <a:lnTo>
                    <a:pt x="39071" y="291732"/>
                  </a:lnTo>
                  <a:lnTo>
                    <a:pt x="15289" y="306573"/>
                  </a:lnTo>
                  <a:lnTo>
                    <a:pt x="4379" y="318288"/>
                  </a:lnTo>
                  <a:lnTo>
                    <a:pt x="481" y="324375"/>
                  </a:lnTo>
                  <a:lnTo>
                    <a:pt x="0" y="329139"/>
                  </a:lnTo>
                  <a:lnTo>
                    <a:pt x="1795" y="333020"/>
                  </a:lnTo>
                  <a:lnTo>
                    <a:pt x="5109" y="336314"/>
                  </a:lnTo>
                  <a:lnTo>
                    <a:pt x="29999" y="344319"/>
                  </a:lnTo>
                  <a:lnTo>
                    <a:pt x="70430" y="348276"/>
                  </a:lnTo>
                  <a:lnTo>
                    <a:pt x="103674" y="348817"/>
                  </a:lnTo>
                  <a:lnTo>
                    <a:pt x="148574" y="345751"/>
                  </a:lnTo>
                  <a:lnTo>
                    <a:pt x="188689" y="343745"/>
                  </a:lnTo>
                  <a:lnTo>
                    <a:pt x="230757" y="339779"/>
                  </a:lnTo>
                  <a:lnTo>
                    <a:pt x="271130" y="334136"/>
                  </a:lnTo>
                  <a:lnTo>
                    <a:pt x="316646" y="331366"/>
                  </a:lnTo>
                  <a:lnTo>
                    <a:pt x="359138" y="330546"/>
                  </a:lnTo>
                  <a:lnTo>
                    <a:pt x="398539" y="326931"/>
                  </a:lnTo>
                  <a:lnTo>
                    <a:pt x="433653" y="324763"/>
                  </a:lnTo>
                  <a:lnTo>
                    <a:pt x="51973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70"/>
            <p:cNvSpPr/>
            <p:nvPr>
              <p:custDataLst>
                <p:tags r:id="rId190"/>
              </p:custDataLst>
            </p:nvPr>
          </p:nvSpPr>
          <p:spPr>
            <a:xfrm>
              <a:off x="4090762" y="2523954"/>
              <a:ext cx="220889" cy="151769"/>
            </a:xfrm>
            <a:custGeom>
              <a:avLst/>
              <a:gdLst/>
              <a:ahLst/>
              <a:cxnLst/>
              <a:rect l="0" t="0" r="0" b="0"/>
              <a:pathLst>
                <a:path w="220889" h="151769">
                  <a:moveTo>
                    <a:pt x="24038" y="9696"/>
                  </a:moveTo>
                  <a:lnTo>
                    <a:pt x="24038" y="9696"/>
                  </a:lnTo>
                  <a:lnTo>
                    <a:pt x="20667" y="6325"/>
                  </a:lnTo>
                  <a:lnTo>
                    <a:pt x="19674" y="6038"/>
                  </a:lnTo>
                  <a:lnTo>
                    <a:pt x="19012" y="6551"/>
                  </a:lnTo>
                  <a:lnTo>
                    <a:pt x="17571" y="9004"/>
                  </a:lnTo>
                  <a:lnTo>
                    <a:pt x="14578" y="12446"/>
                  </a:lnTo>
                  <a:lnTo>
                    <a:pt x="7614" y="39977"/>
                  </a:lnTo>
                  <a:lnTo>
                    <a:pt x="3625" y="77087"/>
                  </a:lnTo>
                  <a:lnTo>
                    <a:pt x="0" y="122705"/>
                  </a:lnTo>
                  <a:lnTo>
                    <a:pt x="2301" y="139180"/>
                  </a:lnTo>
                  <a:lnTo>
                    <a:pt x="4608" y="144702"/>
                  </a:lnTo>
                  <a:lnTo>
                    <a:pt x="7556" y="148383"/>
                  </a:lnTo>
                  <a:lnTo>
                    <a:pt x="10933" y="150838"/>
                  </a:lnTo>
                  <a:lnTo>
                    <a:pt x="15301" y="151768"/>
                  </a:lnTo>
                  <a:lnTo>
                    <a:pt x="25800" y="150921"/>
                  </a:lnTo>
                  <a:lnTo>
                    <a:pt x="33758" y="148192"/>
                  </a:lnTo>
                  <a:lnTo>
                    <a:pt x="36868" y="146477"/>
                  </a:lnTo>
                  <a:lnTo>
                    <a:pt x="60570" y="119402"/>
                  </a:lnTo>
                  <a:lnTo>
                    <a:pt x="61798" y="119522"/>
                  </a:lnTo>
                  <a:lnTo>
                    <a:pt x="65044" y="121537"/>
                  </a:lnTo>
                  <a:lnTo>
                    <a:pt x="66192" y="123063"/>
                  </a:lnTo>
                  <a:lnTo>
                    <a:pt x="69219" y="129285"/>
                  </a:lnTo>
                  <a:lnTo>
                    <a:pt x="78425" y="139047"/>
                  </a:lnTo>
                  <a:lnTo>
                    <a:pt x="86075" y="144326"/>
                  </a:lnTo>
                  <a:lnTo>
                    <a:pt x="90091" y="145311"/>
                  </a:lnTo>
                  <a:lnTo>
                    <a:pt x="98315" y="144523"/>
                  </a:lnTo>
                  <a:lnTo>
                    <a:pt x="114250" y="136742"/>
                  </a:lnTo>
                  <a:lnTo>
                    <a:pt x="132377" y="118757"/>
                  </a:lnTo>
                  <a:lnTo>
                    <a:pt x="155816" y="72902"/>
                  </a:lnTo>
                  <a:lnTo>
                    <a:pt x="165832" y="38278"/>
                  </a:lnTo>
                  <a:lnTo>
                    <a:pt x="165139" y="23810"/>
                  </a:lnTo>
                  <a:lnTo>
                    <a:pt x="160597" y="12206"/>
                  </a:lnTo>
                  <a:lnTo>
                    <a:pt x="157411" y="7136"/>
                  </a:lnTo>
                  <a:lnTo>
                    <a:pt x="150107" y="1503"/>
                  </a:lnTo>
                  <a:lnTo>
                    <a:pt x="146184" y="0"/>
                  </a:lnTo>
                  <a:lnTo>
                    <a:pt x="138062" y="213"/>
                  </a:lnTo>
                  <a:lnTo>
                    <a:pt x="133921" y="1257"/>
                  </a:lnTo>
                  <a:lnTo>
                    <a:pt x="131159" y="3365"/>
                  </a:lnTo>
                  <a:lnTo>
                    <a:pt x="128092" y="9469"/>
                  </a:lnTo>
                  <a:lnTo>
                    <a:pt x="126365" y="20839"/>
                  </a:lnTo>
                  <a:lnTo>
                    <a:pt x="129724" y="30876"/>
                  </a:lnTo>
                  <a:lnTo>
                    <a:pt x="140007" y="47825"/>
                  </a:lnTo>
                  <a:lnTo>
                    <a:pt x="156785" y="55644"/>
                  </a:lnTo>
                  <a:lnTo>
                    <a:pt x="176259" y="59058"/>
                  </a:lnTo>
                  <a:lnTo>
                    <a:pt x="220888" y="54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71"/>
            <p:cNvSpPr/>
            <p:nvPr>
              <p:custDataLst>
                <p:tags r:id="rId191"/>
              </p:custDataLst>
            </p:nvPr>
          </p:nvSpPr>
          <p:spPr>
            <a:xfrm>
              <a:off x="4389791" y="2560533"/>
              <a:ext cx="86960" cy="140035"/>
            </a:xfrm>
            <a:custGeom>
              <a:avLst/>
              <a:gdLst/>
              <a:ahLst/>
              <a:cxnLst/>
              <a:rect l="0" t="0" r="0" b="0"/>
              <a:pathLst>
                <a:path w="86960" h="140035">
                  <a:moveTo>
                    <a:pt x="80609" y="23917"/>
                  </a:moveTo>
                  <a:lnTo>
                    <a:pt x="80609" y="23917"/>
                  </a:lnTo>
                  <a:lnTo>
                    <a:pt x="80609" y="11708"/>
                  </a:lnTo>
                  <a:lnTo>
                    <a:pt x="78727" y="6026"/>
                  </a:lnTo>
                  <a:lnTo>
                    <a:pt x="77238" y="3523"/>
                  </a:lnTo>
                  <a:lnTo>
                    <a:pt x="74834" y="1854"/>
                  </a:lnTo>
                  <a:lnTo>
                    <a:pt x="68400" y="0"/>
                  </a:lnTo>
                  <a:lnTo>
                    <a:pt x="60836" y="1058"/>
                  </a:lnTo>
                  <a:lnTo>
                    <a:pt x="53476" y="3879"/>
                  </a:lnTo>
                  <a:lnTo>
                    <a:pt x="39240" y="15203"/>
                  </a:lnTo>
                  <a:lnTo>
                    <a:pt x="16463" y="40775"/>
                  </a:lnTo>
                  <a:lnTo>
                    <a:pt x="4610" y="64739"/>
                  </a:lnTo>
                  <a:lnTo>
                    <a:pt x="0" y="89713"/>
                  </a:lnTo>
                  <a:lnTo>
                    <a:pt x="2005" y="111616"/>
                  </a:lnTo>
                  <a:lnTo>
                    <a:pt x="8985" y="123101"/>
                  </a:lnTo>
                  <a:lnTo>
                    <a:pt x="19848" y="132205"/>
                  </a:lnTo>
                  <a:lnTo>
                    <a:pt x="34084" y="138602"/>
                  </a:lnTo>
                  <a:lnTo>
                    <a:pt x="46055" y="140034"/>
                  </a:lnTo>
                  <a:lnTo>
                    <a:pt x="71980" y="135205"/>
                  </a:lnTo>
                  <a:lnTo>
                    <a:pt x="86959" y="125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72"/>
            <p:cNvSpPr/>
            <p:nvPr>
              <p:custDataLst>
                <p:tags r:id="rId192"/>
              </p:custDataLst>
            </p:nvPr>
          </p:nvSpPr>
          <p:spPr>
            <a:xfrm>
              <a:off x="4394200" y="2635250"/>
              <a:ext cx="63501" cy="18168"/>
            </a:xfrm>
            <a:custGeom>
              <a:avLst/>
              <a:gdLst/>
              <a:ahLst/>
              <a:cxnLst/>
              <a:rect l="0" t="0" r="0" b="0"/>
              <a:pathLst>
                <a:path w="635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2" y="17726"/>
                  </a:lnTo>
                  <a:lnTo>
                    <a:pt x="3371" y="18167"/>
                  </a:lnTo>
                  <a:lnTo>
                    <a:pt x="49731" y="639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73"/>
            <p:cNvSpPr/>
            <p:nvPr>
              <p:custDataLst>
                <p:tags r:id="rId193"/>
              </p:custDataLst>
            </p:nvPr>
          </p:nvSpPr>
          <p:spPr>
            <a:xfrm>
              <a:off x="4535122" y="2497301"/>
              <a:ext cx="348029" cy="195100"/>
            </a:xfrm>
            <a:custGeom>
              <a:avLst/>
              <a:gdLst/>
              <a:ahLst/>
              <a:cxnLst/>
              <a:rect l="0" t="0" r="0" b="0"/>
              <a:pathLst>
                <a:path w="348029" h="195100">
                  <a:moveTo>
                    <a:pt x="17828" y="195099"/>
                  </a:moveTo>
                  <a:lnTo>
                    <a:pt x="17828" y="195099"/>
                  </a:lnTo>
                  <a:lnTo>
                    <a:pt x="14457" y="195099"/>
                  </a:lnTo>
                  <a:lnTo>
                    <a:pt x="10920" y="191336"/>
                  </a:lnTo>
                  <a:lnTo>
                    <a:pt x="6996" y="186371"/>
                  </a:lnTo>
                  <a:lnTo>
                    <a:pt x="2901" y="184164"/>
                  </a:lnTo>
                  <a:lnTo>
                    <a:pt x="1527" y="184281"/>
                  </a:lnTo>
                  <a:lnTo>
                    <a:pt x="610" y="185065"/>
                  </a:lnTo>
                  <a:lnTo>
                    <a:pt x="0" y="186293"/>
                  </a:lnTo>
                  <a:lnTo>
                    <a:pt x="298" y="187112"/>
                  </a:lnTo>
                  <a:lnTo>
                    <a:pt x="1202" y="187657"/>
                  </a:lnTo>
                  <a:lnTo>
                    <a:pt x="7727" y="188425"/>
                  </a:lnTo>
                  <a:lnTo>
                    <a:pt x="50493" y="185359"/>
                  </a:lnTo>
                  <a:lnTo>
                    <a:pt x="93551" y="179288"/>
                  </a:lnTo>
                  <a:lnTo>
                    <a:pt x="106195" y="173638"/>
                  </a:lnTo>
                  <a:lnTo>
                    <a:pt x="110019" y="169568"/>
                  </a:lnTo>
                  <a:lnTo>
                    <a:pt x="111718" y="165407"/>
                  </a:lnTo>
                  <a:lnTo>
                    <a:pt x="112473" y="161206"/>
                  </a:lnTo>
                  <a:lnTo>
                    <a:pt x="110928" y="156987"/>
                  </a:lnTo>
                  <a:lnTo>
                    <a:pt x="85785" y="120905"/>
                  </a:lnTo>
                  <a:lnTo>
                    <a:pt x="82648" y="101541"/>
                  </a:lnTo>
                  <a:lnTo>
                    <a:pt x="88461" y="74558"/>
                  </a:lnTo>
                  <a:lnTo>
                    <a:pt x="99120" y="50963"/>
                  </a:lnTo>
                  <a:lnTo>
                    <a:pt x="134671" y="14488"/>
                  </a:lnTo>
                  <a:lnTo>
                    <a:pt x="151931" y="4158"/>
                  </a:lnTo>
                  <a:lnTo>
                    <a:pt x="167080" y="0"/>
                  </a:lnTo>
                  <a:lnTo>
                    <a:pt x="176120" y="908"/>
                  </a:lnTo>
                  <a:lnTo>
                    <a:pt x="180506" y="2138"/>
                  </a:lnTo>
                  <a:lnTo>
                    <a:pt x="189142" y="9150"/>
                  </a:lnTo>
                  <a:lnTo>
                    <a:pt x="196978" y="19322"/>
                  </a:lnTo>
                  <a:lnTo>
                    <a:pt x="210065" y="45944"/>
                  </a:lnTo>
                  <a:lnTo>
                    <a:pt x="214273" y="92018"/>
                  </a:lnTo>
                  <a:lnTo>
                    <a:pt x="203707" y="136936"/>
                  </a:lnTo>
                  <a:lnTo>
                    <a:pt x="195935" y="182863"/>
                  </a:lnTo>
                  <a:lnTo>
                    <a:pt x="197243" y="185531"/>
                  </a:lnTo>
                  <a:lnTo>
                    <a:pt x="202461" y="190376"/>
                  </a:lnTo>
                  <a:lnTo>
                    <a:pt x="209483" y="193000"/>
                  </a:lnTo>
                  <a:lnTo>
                    <a:pt x="228860" y="194684"/>
                  </a:lnTo>
                  <a:lnTo>
                    <a:pt x="272644" y="190653"/>
                  </a:lnTo>
                  <a:lnTo>
                    <a:pt x="348028" y="176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74"/>
            <p:cNvSpPr/>
            <p:nvPr>
              <p:custDataLst>
                <p:tags r:id="rId194"/>
              </p:custDataLst>
            </p:nvPr>
          </p:nvSpPr>
          <p:spPr>
            <a:xfrm>
              <a:off x="4960594" y="2111809"/>
              <a:ext cx="240057" cy="176331"/>
            </a:xfrm>
            <a:custGeom>
              <a:avLst/>
              <a:gdLst/>
              <a:ahLst/>
              <a:cxnLst/>
              <a:rect l="0" t="0" r="0" b="0"/>
              <a:pathLst>
                <a:path w="240057" h="176331">
                  <a:moveTo>
                    <a:pt x="24156" y="34491"/>
                  </a:moveTo>
                  <a:lnTo>
                    <a:pt x="24156" y="34491"/>
                  </a:lnTo>
                  <a:lnTo>
                    <a:pt x="24156" y="747"/>
                  </a:lnTo>
                  <a:lnTo>
                    <a:pt x="23451" y="0"/>
                  </a:lnTo>
                  <a:lnTo>
                    <a:pt x="22274" y="208"/>
                  </a:lnTo>
                  <a:lnTo>
                    <a:pt x="20785" y="1053"/>
                  </a:lnTo>
                  <a:lnTo>
                    <a:pt x="15317" y="12354"/>
                  </a:lnTo>
                  <a:lnTo>
                    <a:pt x="5057" y="58230"/>
                  </a:lnTo>
                  <a:lnTo>
                    <a:pt x="0" y="103542"/>
                  </a:lnTo>
                  <a:lnTo>
                    <a:pt x="5867" y="135462"/>
                  </a:lnTo>
                  <a:lnTo>
                    <a:pt x="16542" y="162794"/>
                  </a:lnTo>
                  <a:lnTo>
                    <a:pt x="24535" y="172653"/>
                  </a:lnTo>
                  <a:lnTo>
                    <a:pt x="28642" y="175283"/>
                  </a:lnTo>
                  <a:lnTo>
                    <a:pt x="32791" y="176330"/>
                  </a:lnTo>
                  <a:lnTo>
                    <a:pt x="41164" y="175612"/>
                  </a:lnTo>
                  <a:lnTo>
                    <a:pt x="49589" y="169178"/>
                  </a:lnTo>
                  <a:lnTo>
                    <a:pt x="80019" y="131112"/>
                  </a:lnTo>
                  <a:lnTo>
                    <a:pt x="81153" y="132066"/>
                  </a:lnTo>
                  <a:lnTo>
                    <a:pt x="86827" y="139445"/>
                  </a:lnTo>
                  <a:lnTo>
                    <a:pt x="97837" y="146414"/>
                  </a:lnTo>
                  <a:lnTo>
                    <a:pt x="108409" y="150792"/>
                  </a:lnTo>
                  <a:lnTo>
                    <a:pt x="120163" y="151327"/>
                  </a:lnTo>
                  <a:lnTo>
                    <a:pt x="132442" y="148507"/>
                  </a:lnTo>
                  <a:lnTo>
                    <a:pt x="167271" y="127892"/>
                  </a:lnTo>
                  <a:lnTo>
                    <a:pt x="177839" y="116219"/>
                  </a:lnTo>
                  <a:lnTo>
                    <a:pt x="190371" y="91479"/>
                  </a:lnTo>
                  <a:lnTo>
                    <a:pt x="194917" y="47936"/>
                  </a:lnTo>
                  <a:lnTo>
                    <a:pt x="193889" y="31294"/>
                  </a:lnTo>
                  <a:lnTo>
                    <a:pt x="188728" y="16842"/>
                  </a:lnTo>
                  <a:lnTo>
                    <a:pt x="179849" y="7127"/>
                  </a:lnTo>
                  <a:lnTo>
                    <a:pt x="174518" y="3548"/>
                  </a:lnTo>
                  <a:lnTo>
                    <a:pt x="169553" y="1868"/>
                  </a:lnTo>
                  <a:lnTo>
                    <a:pt x="160273" y="1883"/>
                  </a:lnTo>
                  <a:lnTo>
                    <a:pt x="149564" y="8004"/>
                  </a:lnTo>
                  <a:lnTo>
                    <a:pt x="143744" y="12600"/>
                  </a:lnTo>
                  <a:lnTo>
                    <a:pt x="137279" y="23350"/>
                  </a:lnTo>
                  <a:lnTo>
                    <a:pt x="135110" y="35184"/>
                  </a:lnTo>
                  <a:lnTo>
                    <a:pt x="136499" y="47499"/>
                  </a:lnTo>
                  <a:lnTo>
                    <a:pt x="139974" y="53041"/>
                  </a:lnTo>
                  <a:lnTo>
                    <a:pt x="156231" y="66171"/>
                  </a:lnTo>
                  <a:lnTo>
                    <a:pt x="163525" y="69738"/>
                  </a:lnTo>
                  <a:lnTo>
                    <a:pt x="181710" y="68374"/>
                  </a:lnTo>
                  <a:lnTo>
                    <a:pt x="240056" y="47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75"/>
            <p:cNvSpPr/>
            <p:nvPr>
              <p:custDataLst>
                <p:tags r:id="rId195"/>
              </p:custDataLst>
            </p:nvPr>
          </p:nvSpPr>
          <p:spPr>
            <a:xfrm>
              <a:off x="5238750" y="19685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5762" y="30646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76"/>
            <p:cNvSpPr/>
            <p:nvPr>
              <p:custDataLst>
                <p:tags r:id="rId196"/>
              </p:custDataLst>
            </p:nvPr>
          </p:nvSpPr>
          <p:spPr>
            <a:xfrm>
              <a:off x="5213350" y="1873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705" y="12191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134"/>
          <p:cNvGrpSpPr/>
          <p:nvPr/>
        </p:nvGrpSpPr>
        <p:grpSpPr>
          <a:xfrm>
            <a:off x="5486400" y="2032000"/>
            <a:ext cx="866455" cy="406581"/>
            <a:chOff x="5486400" y="2032000"/>
            <a:chExt cx="866455" cy="406581"/>
          </a:xfrm>
        </p:grpSpPr>
        <p:sp>
          <p:nvSpPr>
            <p:cNvPr id="54" name="SMARTInkShape-677"/>
            <p:cNvSpPr/>
            <p:nvPr>
              <p:custDataLst>
                <p:tags r:id="rId183"/>
              </p:custDataLst>
            </p:nvPr>
          </p:nvSpPr>
          <p:spPr>
            <a:xfrm>
              <a:off x="5486400" y="2051735"/>
              <a:ext cx="142221" cy="386846"/>
            </a:xfrm>
            <a:custGeom>
              <a:avLst/>
              <a:gdLst/>
              <a:ahLst/>
              <a:cxnLst/>
              <a:rect l="0" t="0" r="0" b="0"/>
              <a:pathLst>
                <a:path w="142221" h="386846">
                  <a:moveTo>
                    <a:pt x="0" y="107265"/>
                  </a:moveTo>
                  <a:lnTo>
                    <a:pt x="0" y="107265"/>
                  </a:lnTo>
                  <a:lnTo>
                    <a:pt x="6908" y="147760"/>
                  </a:lnTo>
                  <a:lnTo>
                    <a:pt x="11555" y="191542"/>
                  </a:lnTo>
                  <a:lnTo>
                    <a:pt x="15732" y="228427"/>
                  </a:lnTo>
                  <a:lnTo>
                    <a:pt x="18067" y="266167"/>
                  </a:lnTo>
                  <a:lnTo>
                    <a:pt x="18856" y="304458"/>
                  </a:lnTo>
                  <a:lnTo>
                    <a:pt x="18992" y="341298"/>
                  </a:lnTo>
                  <a:lnTo>
                    <a:pt x="19047" y="386845"/>
                  </a:lnTo>
                  <a:lnTo>
                    <a:pt x="19048" y="386785"/>
                  </a:lnTo>
                  <a:lnTo>
                    <a:pt x="23414" y="369363"/>
                  </a:lnTo>
                  <a:lnTo>
                    <a:pt x="25138" y="325486"/>
                  </a:lnTo>
                  <a:lnTo>
                    <a:pt x="25322" y="287948"/>
                  </a:lnTo>
                  <a:lnTo>
                    <a:pt x="25385" y="242151"/>
                  </a:lnTo>
                  <a:lnTo>
                    <a:pt x="26101" y="197717"/>
                  </a:lnTo>
                  <a:lnTo>
                    <a:pt x="29763" y="152332"/>
                  </a:lnTo>
                  <a:lnTo>
                    <a:pt x="31357" y="108720"/>
                  </a:lnTo>
                  <a:lnTo>
                    <a:pt x="33515" y="71477"/>
                  </a:lnTo>
                  <a:lnTo>
                    <a:pt x="43936" y="27288"/>
                  </a:lnTo>
                  <a:lnTo>
                    <a:pt x="55508" y="5330"/>
                  </a:lnTo>
                  <a:lnTo>
                    <a:pt x="60289" y="1914"/>
                  </a:lnTo>
                  <a:lnTo>
                    <a:pt x="65593" y="342"/>
                  </a:lnTo>
                  <a:lnTo>
                    <a:pt x="71245" y="0"/>
                  </a:lnTo>
                  <a:lnTo>
                    <a:pt x="85051" y="7145"/>
                  </a:lnTo>
                  <a:lnTo>
                    <a:pt x="113540" y="34728"/>
                  </a:lnTo>
                  <a:lnTo>
                    <a:pt x="137433" y="80446"/>
                  </a:lnTo>
                  <a:lnTo>
                    <a:pt x="142220" y="100519"/>
                  </a:lnTo>
                  <a:lnTo>
                    <a:pt x="138173" y="134429"/>
                  </a:lnTo>
                  <a:lnTo>
                    <a:pt x="127968" y="153204"/>
                  </a:lnTo>
                  <a:lnTo>
                    <a:pt x="105162" y="175763"/>
                  </a:lnTo>
                  <a:lnTo>
                    <a:pt x="91445" y="184554"/>
                  </a:lnTo>
                  <a:lnTo>
                    <a:pt x="59665" y="193140"/>
                  </a:lnTo>
                  <a:lnTo>
                    <a:pt x="37512" y="194563"/>
                  </a:lnTo>
                  <a:lnTo>
                    <a:pt x="31750" y="189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78"/>
            <p:cNvSpPr/>
            <p:nvPr>
              <p:custDataLst>
                <p:tags r:id="rId184"/>
              </p:custDataLst>
            </p:nvPr>
          </p:nvSpPr>
          <p:spPr>
            <a:xfrm>
              <a:off x="5676900" y="2242694"/>
              <a:ext cx="95251" cy="113157"/>
            </a:xfrm>
            <a:custGeom>
              <a:avLst/>
              <a:gdLst/>
              <a:ahLst/>
              <a:cxnLst/>
              <a:rect l="0" t="0" r="0" b="0"/>
              <a:pathLst>
                <a:path w="95251" h="113157">
                  <a:moveTo>
                    <a:pt x="0" y="11556"/>
                  </a:moveTo>
                  <a:lnTo>
                    <a:pt x="0" y="11556"/>
                  </a:lnTo>
                  <a:lnTo>
                    <a:pt x="0" y="2718"/>
                  </a:lnTo>
                  <a:lnTo>
                    <a:pt x="706" y="1430"/>
                  </a:lnTo>
                  <a:lnTo>
                    <a:pt x="1881" y="572"/>
                  </a:lnTo>
                  <a:lnTo>
                    <a:pt x="3371" y="0"/>
                  </a:lnTo>
                  <a:lnTo>
                    <a:pt x="8788" y="3128"/>
                  </a:lnTo>
                  <a:lnTo>
                    <a:pt x="15901" y="10632"/>
                  </a:lnTo>
                  <a:lnTo>
                    <a:pt x="44514" y="54008"/>
                  </a:lnTo>
                  <a:lnTo>
                    <a:pt x="76184" y="98553"/>
                  </a:lnTo>
                  <a:lnTo>
                    <a:pt x="84034" y="107732"/>
                  </a:lnTo>
                  <a:lnTo>
                    <a:pt x="95250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79"/>
            <p:cNvSpPr/>
            <p:nvPr>
              <p:custDataLst>
                <p:tags r:id="rId185"/>
              </p:custDataLst>
            </p:nvPr>
          </p:nvSpPr>
          <p:spPr>
            <a:xfrm>
              <a:off x="5689600" y="2247900"/>
              <a:ext cx="95643" cy="139701"/>
            </a:xfrm>
            <a:custGeom>
              <a:avLst/>
              <a:gdLst/>
              <a:ahLst/>
              <a:cxnLst/>
              <a:rect l="0" t="0" r="0" b="0"/>
              <a:pathLst>
                <a:path w="95643" h="139701">
                  <a:moveTo>
                    <a:pt x="88900" y="0"/>
                  </a:moveTo>
                  <a:lnTo>
                    <a:pt x="88900" y="0"/>
                  </a:lnTo>
                  <a:lnTo>
                    <a:pt x="95642" y="0"/>
                  </a:lnTo>
                  <a:lnTo>
                    <a:pt x="94805" y="1411"/>
                  </a:lnTo>
                  <a:lnTo>
                    <a:pt x="67360" y="23073"/>
                  </a:lnTo>
                  <a:lnTo>
                    <a:pt x="36600" y="63908"/>
                  </a:lnTo>
                  <a:lnTo>
                    <a:pt x="15707" y="11028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80"/>
            <p:cNvSpPr/>
            <p:nvPr>
              <p:custDataLst>
                <p:tags r:id="rId186"/>
              </p:custDataLst>
            </p:nvPr>
          </p:nvSpPr>
          <p:spPr>
            <a:xfrm>
              <a:off x="5881193" y="2034692"/>
              <a:ext cx="68758" cy="244959"/>
            </a:xfrm>
            <a:custGeom>
              <a:avLst/>
              <a:gdLst/>
              <a:ahLst/>
              <a:cxnLst/>
              <a:rect l="0" t="0" r="0" b="0"/>
              <a:pathLst>
                <a:path w="68758" h="244959">
                  <a:moveTo>
                    <a:pt x="68757" y="3658"/>
                  </a:moveTo>
                  <a:lnTo>
                    <a:pt x="68757" y="3658"/>
                  </a:lnTo>
                  <a:lnTo>
                    <a:pt x="68757" y="287"/>
                  </a:lnTo>
                  <a:lnTo>
                    <a:pt x="67345" y="0"/>
                  </a:lnTo>
                  <a:lnTo>
                    <a:pt x="62015" y="1562"/>
                  </a:lnTo>
                  <a:lnTo>
                    <a:pt x="56824" y="6489"/>
                  </a:lnTo>
                  <a:lnTo>
                    <a:pt x="50753" y="13383"/>
                  </a:lnTo>
                  <a:lnTo>
                    <a:pt x="40999" y="21151"/>
                  </a:lnTo>
                  <a:lnTo>
                    <a:pt x="22561" y="60866"/>
                  </a:lnTo>
                  <a:lnTo>
                    <a:pt x="7212" y="101846"/>
                  </a:lnTo>
                  <a:lnTo>
                    <a:pt x="0" y="146044"/>
                  </a:lnTo>
                  <a:lnTo>
                    <a:pt x="1004" y="188835"/>
                  </a:lnTo>
                  <a:lnTo>
                    <a:pt x="5484" y="205198"/>
                  </a:lnTo>
                  <a:lnTo>
                    <a:pt x="19199" y="228160"/>
                  </a:lnTo>
                  <a:lnTo>
                    <a:pt x="49707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81"/>
            <p:cNvSpPr/>
            <p:nvPr>
              <p:custDataLst>
                <p:tags r:id="rId187"/>
              </p:custDataLst>
            </p:nvPr>
          </p:nvSpPr>
          <p:spPr>
            <a:xfrm>
              <a:off x="6015991" y="2097670"/>
              <a:ext cx="219710" cy="147462"/>
            </a:xfrm>
            <a:custGeom>
              <a:avLst/>
              <a:gdLst/>
              <a:ahLst/>
              <a:cxnLst/>
              <a:rect l="0" t="0" r="0" b="0"/>
              <a:pathLst>
                <a:path w="219710" h="147462">
                  <a:moveTo>
                    <a:pt x="22859" y="23230"/>
                  </a:moveTo>
                  <a:lnTo>
                    <a:pt x="22859" y="23230"/>
                  </a:lnTo>
                  <a:lnTo>
                    <a:pt x="22859" y="19859"/>
                  </a:lnTo>
                  <a:lnTo>
                    <a:pt x="22154" y="18866"/>
                  </a:lnTo>
                  <a:lnTo>
                    <a:pt x="20978" y="18204"/>
                  </a:lnTo>
                  <a:lnTo>
                    <a:pt x="19488" y="17763"/>
                  </a:lnTo>
                  <a:lnTo>
                    <a:pt x="14070" y="22917"/>
                  </a:lnTo>
                  <a:lnTo>
                    <a:pt x="7664" y="32969"/>
                  </a:lnTo>
                  <a:lnTo>
                    <a:pt x="797" y="55906"/>
                  </a:lnTo>
                  <a:lnTo>
                    <a:pt x="0" y="97104"/>
                  </a:lnTo>
                  <a:lnTo>
                    <a:pt x="6427" y="126095"/>
                  </a:lnTo>
                  <a:lnTo>
                    <a:pt x="15794" y="140884"/>
                  </a:lnTo>
                  <a:lnTo>
                    <a:pt x="21601" y="146076"/>
                  </a:lnTo>
                  <a:lnTo>
                    <a:pt x="24137" y="147461"/>
                  </a:lnTo>
                  <a:lnTo>
                    <a:pt x="27944" y="146973"/>
                  </a:lnTo>
                  <a:lnTo>
                    <a:pt x="37819" y="142667"/>
                  </a:lnTo>
                  <a:lnTo>
                    <a:pt x="45501" y="136050"/>
                  </a:lnTo>
                  <a:lnTo>
                    <a:pt x="50561" y="128406"/>
                  </a:lnTo>
                  <a:lnTo>
                    <a:pt x="54115" y="117580"/>
                  </a:lnTo>
                  <a:lnTo>
                    <a:pt x="55691" y="115763"/>
                  </a:lnTo>
                  <a:lnTo>
                    <a:pt x="57446" y="114552"/>
                  </a:lnTo>
                  <a:lnTo>
                    <a:pt x="58617" y="114450"/>
                  </a:lnTo>
                  <a:lnTo>
                    <a:pt x="59398" y="115088"/>
                  </a:lnTo>
                  <a:lnTo>
                    <a:pt x="69705" y="135958"/>
                  </a:lnTo>
                  <a:lnTo>
                    <a:pt x="72434" y="138599"/>
                  </a:lnTo>
                  <a:lnTo>
                    <a:pt x="79229" y="141533"/>
                  </a:lnTo>
                  <a:lnTo>
                    <a:pt x="94360" y="143184"/>
                  </a:lnTo>
                  <a:lnTo>
                    <a:pt x="106143" y="137927"/>
                  </a:lnTo>
                  <a:lnTo>
                    <a:pt x="127583" y="120675"/>
                  </a:lnTo>
                  <a:lnTo>
                    <a:pt x="152858" y="77455"/>
                  </a:lnTo>
                  <a:lnTo>
                    <a:pt x="165646" y="34003"/>
                  </a:lnTo>
                  <a:lnTo>
                    <a:pt x="167236" y="13252"/>
                  </a:lnTo>
                  <a:lnTo>
                    <a:pt x="165108" y="5154"/>
                  </a:lnTo>
                  <a:lnTo>
                    <a:pt x="162847" y="2713"/>
                  </a:lnTo>
                  <a:lnTo>
                    <a:pt x="156573" y="0"/>
                  </a:lnTo>
                  <a:lnTo>
                    <a:pt x="149080" y="676"/>
                  </a:lnTo>
                  <a:lnTo>
                    <a:pt x="145106" y="1844"/>
                  </a:lnTo>
                  <a:lnTo>
                    <a:pt x="138809" y="6904"/>
                  </a:lnTo>
                  <a:lnTo>
                    <a:pt x="133660" y="14563"/>
                  </a:lnTo>
                  <a:lnTo>
                    <a:pt x="129018" y="25023"/>
                  </a:lnTo>
                  <a:lnTo>
                    <a:pt x="128367" y="34845"/>
                  </a:lnTo>
                  <a:lnTo>
                    <a:pt x="129180" y="39440"/>
                  </a:lnTo>
                  <a:lnTo>
                    <a:pt x="135729" y="48309"/>
                  </a:lnTo>
                  <a:lnTo>
                    <a:pt x="140439" y="52649"/>
                  </a:lnTo>
                  <a:lnTo>
                    <a:pt x="153198" y="57472"/>
                  </a:lnTo>
                  <a:lnTo>
                    <a:pt x="181014" y="60568"/>
                  </a:lnTo>
                  <a:lnTo>
                    <a:pt x="219709" y="4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82"/>
            <p:cNvSpPr/>
            <p:nvPr>
              <p:custDataLst>
                <p:tags r:id="rId188"/>
              </p:custDataLst>
            </p:nvPr>
          </p:nvSpPr>
          <p:spPr>
            <a:xfrm>
              <a:off x="6273800" y="2032000"/>
              <a:ext cx="79055" cy="266701"/>
            </a:xfrm>
            <a:custGeom>
              <a:avLst/>
              <a:gdLst/>
              <a:ahLst/>
              <a:cxnLst/>
              <a:rect l="0" t="0" r="0" b="0"/>
              <a:pathLst>
                <a:path w="79055" h="2667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53295" y="43046"/>
                  </a:lnTo>
                  <a:lnTo>
                    <a:pt x="65039" y="83109"/>
                  </a:lnTo>
                  <a:lnTo>
                    <a:pt x="75436" y="127518"/>
                  </a:lnTo>
                  <a:lnTo>
                    <a:pt x="79054" y="170925"/>
                  </a:lnTo>
                  <a:lnTo>
                    <a:pt x="70022" y="213680"/>
                  </a:lnTo>
                  <a:lnTo>
                    <a:pt x="58308" y="237935"/>
                  </a:lnTo>
                  <a:lnTo>
                    <a:pt x="48492" y="252034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35"/>
          <p:cNvGrpSpPr/>
          <p:nvPr/>
        </p:nvGrpSpPr>
        <p:grpSpPr>
          <a:xfrm>
            <a:off x="893248" y="3399609"/>
            <a:ext cx="458326" cy="482261"/>
            <a:chOff x="893248" y="3399609"/>
            <a:chExt cx="458326" cy="482261"/>
          </a:xfrm>
        </p:grpSpPr>
        <p:sp>
          <p:nvSpPr>
            <p:cNvPr id="61" name="SMARTInkShape-683"/>
            <p:cNvSpPr/>
            <p:nvPr>
              <p:custDataLst>
                <p:tags r:id="rId181"/>
              </p:custDataLst>
            </p:nvPr>
          </p:nvSpPr>
          <p:spPr>
            <a:xfrm>
              <a:off x="1042283" y="3516667"/>
              <a:ext cx="143393" cy="247143"/>
            </a:xfrm>
            <a:custGeom>
              <a:avLst/>
              <a:gdLst/>
              <a:ahLst/>
              <a:cxnLst/>
              <a:rect l="0" t="0" r="0" b="0"/>
              <a:pathLst>
                <a:path w="143393" h="247143">
                  <a:moveTo>
                    <a:pt x="5467" y="39333"/>
                  </a:moveTo>
                  <a:lnTo>
                    <a:pt x="5467" y="39333"/>
                  </a:lnTo>
                  <a:lnTo>
                    <a:pt x="2096" y="35962"/>
                  </a:lnTo>
                  <a:lnTo>
                    <a:pt x="441" y="30544"/>
                  </a:lnTo>
                  <a:lnTo>
                    <a:pt x="0" y="27124"/>
                  </a:lnTo>
                  <a:lnTo>
                    <a:pt x="1391" y="21441"/>
                  </a:lnTo>
                  <a:lnTo>
                    <a:pt x="2749" y="18939"/>
                  </a:lnTo>
                  <a:lnTo>
                    <a:pt x="9904" y="14276"/>
                  </a:lnTo>
                  <a:lnTo>
                    <a:pt x="38485" y="2163"/>
                  </a:lnTo>
                  <a:lnTo>
                    <a:pt x="55890" y="0"/>
                  </a:lnTo>
                  <a:lnTo>
                    <a:pt x="93430" y="4360"/>
                  </a:lnTo>
                  <a:lnTo>
                    <a:pt x="108297" y="9913"/>
                  </a:lnTo>
                  <a:lnTo>
                    <a:pt x="114237" y="13370"/>
                  </a:lnTo>
                  <a:lnTo>
                    <a:pt x="118197" y="19202"/>
                  </a:lnTo>
                  <a:lnTo>
                    <a:pt x="122597" y="35089"/>
                  </a:lnTo>
                  <a:lnTo>
                    <a:pt x="120790" y="52028"/>
                  </a:lnTo>
                  <a:lnTo>
                    <a:pt x="108131" y="82527"/>
                  </a:lnTo>
                  <a:lnTo>
                    <a:pt x="100249" y="92162"/>
                  </a:lnTo>
                  <a:lnTo>
                    <a:pt x="76052" y="114825"/>
                  </a:lnTo>
                  <a:lnTo>
                    <a:pt x="123575" y="152515"/>
                  </a:lnTo>
                  <a:lnTo>
                    <a:pt x="128656" y="157120"/>
                  </a:lnTo>
                  <a:lnTo>
                    <a:pt x="139177" y="177087"/>
                  </a:lnTo>
                  <a:lnTo>
                    <a:pt x="143392" y="197506"/>
                  </a:lnTo>
                  <a:lnTo>
                    <a:pt x="140615" y="210526"/>
                  </a:lnTo>
                  <a:lnTo>
                    <a:pt x="137899" y="216962"/>
                  </a:lnTo>
                  <a:lnTo>
                    <a:pt x="125474" y="227875"/>
                  </a:lnTo>
                  <a:lnTo>
                    <a:pt x="98645" y="240071"/>
                  </a:lnTo>
                  <a:lnTo>
                    <a:pt x="57974" y="247142"/>
                  </a:lnTo>
                  <a:lnTo>
                    <a:pt x="11817" y="229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84"/>
            <p:cNvSpPr/>
            <p:nvPr>
              <p:custDataLst>
                <p:tags r:id="rId182"/>
              </p:custDataLst>
            </p:nvPr>
          </p:nvSpPr>
          <p:spPr>
            <a:xfrm>
              <a:off x="893248" y="3399609"/>
              <a:ext cx="458326" cy="482261"/>
            </a:xfrm>
            <a:custGeom>
              <a:avLst/>
              <a:gdLst/>
              <a:ahLst/>
              <a:cxnLst/>
              <a:rect l="0" t="0" r="0" b="0"/>
              <a:pathLst>
                <a:path w="458326" h="482261">
                  <a:moveTo>
                    <a:pt x="389452" y="92891"/>
                  </a:moveTo>
                  <a:lnTo>
                    <a:pt x="389452" y="92891"/>
                  </a:lnTo>
                  <a:lnTo>
                    <a:pt x="360219" y="48732"/>
                  </a:lnTo>
                  <a:lnTo>
                    <a:pt x="328653" y="20492"/>
                  </a:lnTo>
                  <a:lnTo>
                    <a:pt x="302810" y="5604"/>
                  </a:lnTo>
                  <a:lnTo>
                    <a:pt x="265316" y="0"/>
                  </a:lnTo>
                  <a:lnTo>
                    <a:pt x="225201" y="5082"/>
                  </a:lnTo>
                  <a:lnTo>
                    <a:pt x="181037" y="20852"/>
                  </a:lnTo>
                  <a:lnTo>
                    <a:pt x="140414" y="41129"/>
                  </a:lnTo>
                  <a:lnTo>
                    <a:pt x="95471" y="73714"/>
                  </a:lnTo>
                  <a:lnTo>
                    <a:pt x="73276" y="92853"/>
                  </a:lnTo>
                  <a:lnTo>
                    <a:pt x="49923" y="128785"/>
                  </a:lnTo>
                  <a:lnTo>
                    <a:pt x="33469" y="161055"/>
                  </a:lnTo>
                  <a:lnTo>
                    <a:pt x="18865" y="196564"/>
                  </a:lnTo>
                  <a:lnTo>
                    <a:pt x="10023" y="233512"/>
                  </a:lnTo>
                  <a:lnTo>
                    <a:pt x="1078" y="276529"/>
                  </a:lnTo>
                  <a:lnTo>
                    <a:pt x="0" y="307858"/>
                  </a:lnTo>
                  <a:lnTo>
                    <a:pt x="3361" y="351789"/>
                  </a:lnTo>
                  <a:lnTo>
                    <a:pt x="9011" y="375173"/>
                  </a:lnTo>
                  <a:lnTo>
                    <a:pt x="28765" y="414694"/>
                  </a:lnTo>
                  <a:lnTo>
                    <a:pt x="55942" y="447257"/>
                  </a:lnTo>
                  <a:lnTo>
                    <a:pt x="73538" y="461113"/>
                  </a:lnTo>
                  <a:lnTo>
                    <a:pt x="112795" y="476847"/>
                  </a:lnTo>
                  <a:lnTo>
                    <a:pt x="145844" y="482260"/>
                  </a:lnTo>
                  <a:lnTo>
                    <a:pt x="190742" y="481545"/>
                  </a:lnTo>
                  <a:lnTo>
                    <a:pt x="231327" y="468633"/>
                  </a:lnTo>
                  <a:lnTo>
                    <a:pt x="265552" y="453209"/>
                  </a:lnTo>
                  <a:lnTo>
                    <a:pt x="301930" y="432243"/>
                  </a:lnTo>
                  <a:lnTo>
                    <a:pt x="347312" y="394429"/>
                  </a:lnTo>
                  <a:lnTo>
                    <a:pt x="384604" y="352257"/>
                  </a:lnTo>
                  <a:lnTo>
                    <a:pt x="411534" y="314144"/>
                  </a:lnTo>
                  <a:lnTo>
                    <a:pt x="429156" y="283095"/>
                  </a:lnTo>
                  <a:lnTo>
                    <a:pt x="442609" y="245909"/>
                  </a:lnTo>
                  <a:lnTo>
                    <a:pt x="454356" y="201024"/>
                  </a:lnTo>
                  <a:lnTo>
                    <a:pt x="458325" y="155094"/>
                  </a:lnTo>
                  <a:lnTo>
                    <a:pt x="448900" y="122375"/>
                  </a:lnTo>
                  <a:lnTo>
                    <a:pt x="417524" y="78421"/>
                  </a:lnTo>
                  <a:lnTo>
                    <a:pt x="412400" y="72660"/>
                  </a:lnTo>
                  <a:lnTo>
                    <a:pt x="395418" y="64379"/>
                  </a:lnTo>
                  <a:lnTo>
                    <a:pt x="350022" y="56685"/>
                  </a:lnTo>
                  <a:lnTo>
                    <a:pt x="306902" y="54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136"/>
          <p:cNvGrpSpPr/>
          <p:nvPr/>
        </p:nvGrpSpPr>
        <p:grpSpPr>
          <a:xfrm>
            <a:off x="1778813" y="3340983"/>
            <a:ext cx="1268463" cy="437268"/>
            <a:chOff x="1778813" y="3340983"/>
            <a:chExt cx="1268463" cy="437268"/>
          </a:xfrm>
        </p:grpSpPr>
        <p:sp>
          <p:nvSpPr>
            <p:cNvPr id="64" name="SMARTInkShape-685"/>
            <p:cNvSpPr/>
            <p:nvPr>
              <p:custDataLst>
                <p:tags r:id="rId174"/>
              </p:custDataLst>
            </p:nvPr>
          </p:nvSpPr>
          <p:spPr>
            <a:xfrm>
              <a:off x="1778813" y="3389871"/>
              <a:ext cx="265888" cy="339518"/>
            </a:xfrm>
            <a:custGeom>
              <a:avLst/>
              <a:gdLst/>
              <a:ahLst/>
              <a:cxnLst/>
              <a:rect l="0" t="0" r="0" b="0"/>
              <a:pathLst>
                <a:path w="265888" h="339518">
                  <a:moveTo>
                    <a:pt x="24587" y="45479"/>
                  </a:moveTo>
                  <a:lnTo>
                    <a:pt x="24587" y="45479"/>
                  </a:lnTo>
                  <a:lnTo>
                    <a:pt x="24587" y="42108"/>
                  </a:lnTo>
                  <a:lnTo>
                    <a:pt x="23881" y="41115"/>
                  </a:lnTo>
                  <a:lnTo>
                    <a:pt x="22706" y="40453"/>
                  </a:lnTo>
                  <a:lnTo>
                    <a:pt x="2075" y="35645"/>
                  </a:lnTo>
                  <a:lnTo>
                    <a:pt x="407" y="36101"/>
                  </a:lnTo>
                  <a:lnTo>
                    <a:pt x="0" y="37110"/>
                  </a:lnTo>
                  <a:lnTo>
                    <a:pt x="10192" y="54644"/>
                  </a:lnTo>
                  <a:lnTo>
                    <a:pt x="33738" y="90197"/>
                  </a:lnTo>
                  <a:lnTo>
                    <a:pt x="55285" y="131871"/>
                  </a:lnTo>
                  <a:lnTo>
                    <a:pt x="76957" y="178086"/>
                  </a:lnTo>
                  <a:lnTo>
                    <a:pt x="99371" y="224940"/>
                  </a:lnTo>
                  <a:lnTo>
                    <a:pt x="119417" y="270808"/>
                  </a:lnTo>
                  <a:lnTo>
                    <a:pt x="145154" y="317491"/>
                  </a:lnTo>
                  <a:lnTo>
                    <a:pt x="157521" y="338369"/>
                  </a:lnTo>
                  <a:lnTo>
                    <a:pt x="161187" y="339517"/>
                  </a:lnTo>
                  <a:lnTo>
                    <a:pt x="165043" y="337460"/>
                  </a:lnTo>
                  <a:lnTo>
                    <a:pt x="177211" y="321080"/>
                  </a:lnTo>
                  <a:lnTo>
                    <a:pt x="189753" y="290828"/>
                  </a:lnTo>
                  <a:lnTo>
                    <a:pt x="200525" y="251760"/>
                  </a:lnTo>
                  <a:lnTo>
                    <a:pt x="210067" y="208434"/>
                  </a:lnTo>
                  <a:lnTo>
                    <a:pt x="219949" y="162201"/>
                  </a:lnTo>
                  <a:lnTo>
                    <a:pt x="229228" y="121221"/>
                  </a:lnTo>
                  <a:lnTo>
                    <a:pt x="239032" y="74506"/>
                  </a:lnTo>
                  <a:lnTo>
                    <a:pt x="248287" y="33854"/>
                  </a:lnTo>
                  <a:lnTo>
                    <a:pt x="258056" y="543"/>
                  </a:lnTo>
                  <a:lnTo>
                    <a:pt x="258549" y="0"/>
                  </a:lnTo>
                  <a:lnTo>
                    <a:pt x="258879" y="343"/>
                  </a:lnTo>
                  <a:lnTo>
                    <a:pt x="265887" y="20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86"/>
            <p:cNvSpPr/>
            <p:nvPr>
              <p:custDataLst>
                <p:tags r:id="rId175"/>
              </p:custDataLst>
            </p:nvPr>
          </p:nvSpPr>
          <p:spPr>
            <a:xfrm>
              <a:off x="2121908" y="3580798"/>
              <a:ext cx="100593" cy="102203"/>
            </a:xfrm>
            <a:custGeom>
              <a:avLst/>
              <a:gdLst/>
              <a:ahLst/>
              <a:cxnLst/>
              <a:rect l="0" t="0" r="0" b="0"/>
              <a:pathLst>
                <a:path w="100593" h="102203">
                  <a:moveTo>
                    <a:pt x="75192" y="70452"/>
                  </a:moveTo>
                  <a:lnTo>
                    <a:pt x="75192" y="70452"/>
                  </a:lnTo>
                  <a:lnTo>
                    <a:pt x="71821" y="46033"/>
                  </a:lnTo>
                  <a:lnTo>
                    <a:pt x="66354" y="29663"/>
                  </a:lnTo>
                  <a:lnTo>
                    <a:pt x="53523" y="12506"/>
                  </a:lnTo>
                  <a:lnTo>
                    <a:pt x="39687" y="758"/>
                  </a:lnTo>
                  <a:lnTo>
                    <a:pt x="35294" y="0"/>
                  </a:lnTo>
                  <a:lnTo>
                    <a:pt x="30954" y="906"/>
                  </a:lnTo>
                  <a:lnTo>
                    <a:pt x="21664" y="6381"/>
                  </a:lnTo>
                  <a:lnTo>
                    <a:pt x="10480" y="15870"/>
                  </a:lnTo>
                  <a:lnTo>
                    <a:pt x="4098" y="27143"/>
                  </a:lnTo>
                  <a:lnTo>
                    <a:pt x="0" y="51627"/>
                  </a:lnTo>
                  <a:lnTo>
                    <a:pt x="3203" y="64202"/>
                  </a:lnTo>
                  <a:lnTo>
                    <a:pt x="9330" y="75435"/>
                  </a:lnTo>
                  <a:lnTo>
                    <a:pt x="16757" y="82780"/>
                  </a:lnTo>
                  <a:lnTo>
                    <a:pt x="20713" y="84315"/>
                  </a:lnTo>
                  <a:lnTo>
                    <a:pt x="28872" y="84139"/>
                  </a:lnTo>
                  <a:lnTo>
                    <a:pt x="41398" y="80074"/>
                  </a:lnTo>
                  <a:lnTo>
                    <a:pt x="47943" y="74493"/>
                  </a:lnTo>
                  <a:lnTo>
                    <a:pt x="54523" y="66155"/>
                  </a:lnTo>
                  <a:lnTo>
                    <a:pt x="55768" y="66176"/>
                  </a:lnTo>
                  <a:lnTo>
                    <a:pt x="59033" y="68081"/>
                  </a:lnTo>
                  <a:lnTo>
                    <a:pt x="74532" y="91270"/>
                  </a:lnTo>
                  <a:lnTo>
                    <a:pt x="88167" y="98649"/>
                  </a:lnTo>
                  <a:lnTo>
                    <a:pt x="100592" y="102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87"/>
            <p:cNvSpPr/>
            <p:nvPr>
              <p:custDataLst>
                <p:tags r:id="rId176"/>
              </p:custDataLst>
            </p:nvPr>
          </p:nvSpPr>
          <p:spPr>
            <a:xfrm>
              <a:off x="2241550" y="3530600"/>
              <a:ext cx="114301" cy="158412"/>
            </a:xfrm>
            <a:custGeom>
              <a:avLst/>
              <a:gdLst/>
              <a:ahLst/>
              <a:cxnLst/>
              <a:rect l="0" t="0" r="0" b="0"/>
              <a:pathLst>
                <a:path w="114301" h="158412">
                  <a:moveTo>
                    <a:pt x="0" y="63500"/>
                  </a:moveTo>
                  <a:lnTo>
                    <a:pt x="0" y="63500"/>
                  </a:lnTo>
                  <a:lnTo>
                    <a:pt x="0" y="51291"/>
                  </a:lnTo>
                  <a:lnTo>
                    <a:pt x="1881" y="45608"/>
                  </a:lnTo>
                  <a:lnTo>
                    <a:pt x="3371" y="43106"/>
                  </a:lnTo>
                  <a:lnTo>
                    <a:pt x="5775" y="42142"/>
                  </a:lnTo>
                  <a:lnTo>
                    <a:pt x="12209" y="42954"/>
                  </a:lnTo>
                  <a:lnTo>
                    <a:pt x="27136" y="54120"/>
                  </a:lnTo>
                  <a:lnTo>
                    <a:pt x="49732" y="86289"/>
                  </a:lnTo>
                  <a:lnTo>
                    <a:pt x="64919" y="125680"/>
                  </a:lnTo>
                  <a:lnTo>
                    <a:pt x="65777" y="139113"/>
                  </a:lnTo>
                  <a:lnTo>
                    <a:pt x="63806" y="150728"/>
                  </a:lnTo>
                  <a:lnTo>
                    <a:pt x="60579" y="158242"/>
                  </a:lnTo>
                  <a:lnTo>
                    <a:pt x="58025" y="158411"/>
                  </a:lnTo>
                  <a:lnTo>
                    <a:pt x="51424" y="152955"/>
                  </a:lnTo>
                  <a:lnTo>
                    <a:pt x="47549" y="141593"/>
                  </a:lnTo>
                  <a:lnTo>
                    <a:pt x="47250" y="115567"/>
                  </a:lnTo>
                  <a:lnTo>
                    <a:pt x="52449" y="74642"/>
                  </a:lnTo>
                  <a:lnTo>
                    <a:pt x="69549" y="426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88"/>
            <p:cNvSpPr/>
            <p:nvPr>
              <p:custDataLst>
                <p:tags r:id="rId177"/>
              </p:custDataLst>
            </p:nvPr>
          </p:nvSpPr>
          <p:spPr>
            <a:xfrm>
              <a:off x="2548517" y="3355779"/>
              <a:ext cx="112134" cy="372134"/>
            </a:xfrm>
            <a:custGeom>
              <a:avLst/>
              <a:gdLst/>
              <a:ahLst/>
              <a:cxnLst/>
              <a:rect l="0" t="0" r="0" b="0"/>
              <a:pathLst>
                <a:path w="112134" h="372134">
                  <a:moveTo>
                    <a:pt x="80383" y="3371"/>
                  </a:moveTo>
                  <a:lnTo>
                    <a:pt x="80383" y="3371"/>
                  </a:lnTo>
                  <a:lnTo>
                    <a:pt x="73641" y="0"/>
                  </a:lnTo>
                  <a:lnTo>
                    <a:pt x="66568" y="227"/>
                  </a:lnTo>
                  <a:lnTo>
                    <a:pt x="62706" y="1275"/>
                  </a:lnTo>
                  <a:lnTo>
                    <a:pt x="54653" y="8084"/>
                  </a:lnTo>
                  <a:lnTo>
                    <a:pt x="34613" y="39815"/>
                  </a:lnTo>
                  <a:lnTo>
                    <a:pt x="23234" y="81353"/>
                  </a:lnTo>
                  <a:lnTo>
                    <a:pt x="15394" y="119296"/>
                  </a:lnTo>
                  <a:lnTo>
                    <a:pt x="5231" y="166365"/>
                  </a:lnTo>
                  <a:lnTo>
                    <a:pt x="1121" y="202107"/>
                  </a:lnTo>
                  <a:lnTo>
                    <a:pt x="0" y="236337"/>
                  </a:lnTo>
                  <a:lnTo>
                    <a:pt x="4041" y="276852"/>
                  </a:lnTo>
                  <a:lnTo>
                    <a:pt x="13156" y="315981"/>
                  </a:lnTo>
                  <a:lnTo>
                    <a:pt x="18284" y="331868"/>
                  </a:lnTo>
                  <a:lnTo>
                    <a:pt x="38622" y="355487"/>
                  </a:lnTo>
                  <a:lnTo>
                    <a:pt x="60881" y="366360"/>
                  </a:lnTo>
                  <a:lnTo>
                    <a:pt x="83710" y="372133"/>
                  </a:lnTo>
                  <a:lnTo>
                    <a:pt x="112133" y="371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689"/>
            <p:cNvSpPr/>
            <p:nvPr>
              <p:custDataLst>
                <p:tags r:id="rId178"/>
              </p:custDataLst>
            </p:nvPr>
          </p:nvSpPr>
          <p:spPr>
            <a:xfrm>
              <a:off x="2717800" y="3482491"/>
              <a:ext cx="152401" cy="232260"/>
            </a:xfrm>
            <a:custGeom>
              <a:avLst/>
              <a:gdLst/>
              <a:ahLst/>
              <a:cxnLst/>
              <a:rect l="0" t="0" r="0" b="0"/>
              <a:pathLst>
                <a:path w="152401" h="2322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24419" y="40103"/>
                  </a:lnTo>
                  <a:lnTo>
                    <a:pt x="46948" y="86430"/>
                  </a:lnTo>
                  <a:lnTo>
                    <a:pt x="73348" y="126522"/>
                  </a:lnTo>
                  <a:lnTo>
                    <a:pt x="102766" y="171298"/>
                  </a:lnTo>
                  <a:lnTo>
                    <a:pt x="135507" y="215102"/>
                  </a:lnTo>
                  <a:lnTo>
                    <a:pt x="152400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690"/>
            <p:cNvSpPr/>
            <p:nvPr>
              <p:custDataLst>
                <p:tags r:id="rId179"/>
              </p:custDataLst>
            </p:nvPr>
          </p:nvSpPr>
          <p:spPr>
            <a:xfrm>
              <a:off x="2759548" y="3506083"/>
              <a:ext cx="129703" cy="234068"/>
            </a:xfrm>
            <a:custGeom>
              <a:avLst/>
              <a:gdLst/>
              <a:ahLst/>
              <a:cxnLst/>
              <a:rect l="0" t="0" r="0" b="0"/>
              <a:pathLst>
                <a:path w="129703" h="234068">
                  <a:moveTo>
                    <a:pt x="129702" y="5467"/>
                  </a:moveTo>
                  <a:lnTo>
                    <a:pt x="129702" y="5467"/>
                  </a:lnTo>
                  <a:lnTo>
                    <a:pt x="124235" y="0"/>
                  </a:lnTo>
                  <a:lnTo>
                    <a:pt x="113500" y="2749"/>
                  </a:lnTo>
                  <a:lnTo>
                    <a:pt x="104627" y="9904"/>
                  </a:lnTo>
                  <a:lnTo>
                    <a:pt x="68878" y="52127"/>
                  </a:lnTo>
                  <a:lnTo>
                    <a:pt x="35249" y="97167"/>
                  </a:lnTo>
                  <a:lnTo>
                    <a:pt x="9967" y="140075"/>
                  </a:lnTo>
                  <a:lnTo>
                    <a:pt x="0" y="182022"/>
                  </a:lnTo>
                  <a:lnTo>
                    <a:pt x="2999" y="209552"/>
                  </a:lnTo>
                  <a:lnTo>
                    <a:pt x="21752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91"/>
            <p:cNvSpPr/>
            <p:nvPr>
              <p:custDataLst>
                <p:tags r:id="rId180"/>
              </p:custDataLst>
            </p:nvPr>
          </p:nvSpPr>
          <p:spPr>
            <a:xfrm>
              <a:off x="2959100" y="3340983"/>
              <a:ext cx="88176" cy="437268"/>
            </a:xfrm>
            <a:custGeom>
              <a:avLst/>
              <a:gdLst/>
              <a:ahLst/>
              <a:cxnLst/>
              <a:rect l="0" t="0" r="0" b="0"/>
              <a:pathLst>
                <a:path w="88176" h="4372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8789" y="441"/>
                  </a:lnTo>
                  <a:lnTo>
                    <a:pt x="12209" y="0"/>
                  </a:lnTo>
                  <a:lnTo>
                    <a:pt x="15901" y="3233"/>
                  </a:lnTo>
                  <a:lnTo>
                    <a:pt x="23765" y="16233"/>
                  </a:lnTo>
                  <a:lnTo>
                    <a:pt x="32755" y="50127"/>
                  </a:lnTo>
                  <a:lnTo>
                    <a:pt x="46629" y="94821"/>
                  </a:lnTo>
                  <a:lnTo>
                    <a:pt x="57403" y="130328"/>
                  </a:lnTo>
                  <a:lnTo>
                    <a:pt x="64553" y="160914"/>
                  </a:lnTo>
                  <a:lnTo>
                    <a:pt x="72435" y="197322"/>
                  </a:lnTo>
                  <a:lnTo>
                    <a:pt x="80641" y="234669"/>
                  </a:lnTo>
                  <a:lnTo>
                    <a:pt x="86453" y="274540"/>
                  </a:lnTo>
                  <a:lnTo>
                    <a:pt x="88175" y="317712"/>
                  </a:lnTo>
                  <a:lnTo>
                    <a:pt x="78572" y="359510"/>
                  </a:lnTo>
                  <a:lnTo>
                    <a:pt x="62321" y="388592"/>
                  </a:lnTo>
                  <a:lnTo>
                    <a:pt x="6350" y="437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37"/>
          <p:cNvGrpSpPr/>
          <p:nvPr/>
        </p:nvGrpSpPr>
        <p:grpSpPr>
          <a:xfrm>
            <a:off x="3381179" y="3595060"/>
            <a:ext cx="162122" cy="143448"/>
            <a:chOff x="3381179" y="3595060"/>
            <a:chExt cx="162122" cy="143448"/>
          </a:xfrm>
        </p:grpSpPr>
        <p:sp>
          <p:nvSpPr>
            <p:cNvPr id="72" name="SMARTInkShape-692"/>
            <p:cNvSpPr/>
            <p:nvPr>
              <p:custDataLst>
                <p:tags r:id="rId172"/>
              </p:custDataLst>
            </p:nvPr>
          </p:nvSpPr>
          <p:spPr>
            <a:xfrm>
              <a:off x="3390900" y="3595060"/>
              <a:ext cx="133351" cy="11741"/>
            </a:xfrm>
            <a:custGeom>
              <a:avLst/>
              <a:gdLst/>
              <a:ahLst/>
              <a:cxnLst/>
              <a:rect l="0" t="0" r="0" b="0"/>
              <a:pathLst>
                <a:path w="133351" h="11741">
                  <a:moveTo>
                    <a:pt x="0" y="11740"/>
                  </a:moveTo>
                  <a:lnTo>
                    <a:pt x="0" y="11740"/>
                  </a:lnTo>
                  <a:lnTo>
                    <a:pt x="6742" y="8369"/>
                  </a:lnTo>
                  <a:lnTo>
                    <a:pt x="45189" y="3901"/>
                  </a:lnTo>
                  <a:lnTo>
                    <a:pt x="92025" y="0"/>
                  </a:lnTo>
                  <a:lnTo>
                    <a:pt x="13335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93"/>
            <p:cNvSpPr/>
            <p:nvPr>
              <p:custDataLst>
                <p:tags r:id="rId173"/>
              </p:custDataLst>
            </p:nvPr>
          </p:nvSpPr>
          <p:spPr>
            <a:xfrm>
              <a:off x="3381179" y="3714750"/>
              <a:ext cx="162122" cy="23758"/>
            </a:xfrm>
            <a:custGeom>
              <a:avLst/>
              <a:gdLst/>
              <a:ahLst/>
              <a:cxnLst/>
              <a:rect l="0" t="0" r="0" b="0"/>
              <a:pathLst>
                <a:path w="162122" h="23758">
                  <a:moveTo>
                    <a:pt x="3371" y="6350"/>
                  </a:moveTo>
                  <a:lnTo>
                    <a:pt x="3371" y="6350"/>
                  </a:lnTo>
                  <a:lnTo>
                    <a:pt x="0" y="13092"/>
                  </a:lnTo>
                  <a:lnTo>
                    <a:pt x="418" y="15784"/>
                  </a:lnTo>
                  <a:lnTo>
                    <a:pt x="2108" y="18283"/>
                  </a:lnTo>
                  <a:lnTo>
                    <a:pt x="4646" y="20655"/>
                  </a:lnTo>
                  <a:lnTo>
                    <a:pt x="11228" y="23291"/>
                  </a:lnTo>
                  <a:lnTo>
                    <a:pt x="22385" y="23757"/>
                  </a:lnTo>
                  <a:lnTo>
                    <a:pt x="67909" y="18307"/>
                  </a:lnTo>
                  <a:lnTo>
                    <a:pt x="107763" y="10437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38"/>
          <p:cNvGrpSpPr/>
          <p:nvPr/>
        </p:nvGrpSpPr>
        <p:grpSpPr>
          <a:xfrm>
            <a:off x="4020436" y="3378840"/>
            <a:ext cx="1206137" cy="424811"/>
            <a:chOff x="4020436" y="3378840"/>
            <a:chExt cx="1206137" cy="424811"/>
          </a:xfrm>
        </p:grpSpPr>
        <p:sp>
          <p:nvSpPr>
            <p:cNvPr id="75" name="SMARTInkShape-694"/>
            <p:cNvSpPr/>
            <p:nvPr>
              <p:custDataLst>
                <p:tags r:id="rId165"/>
              </p:custDataLst>
            </p:nvPr>
          </p:nvSpPr>
          <p:spPr>
            <a:xfrm>
              <a:off x="4020436" y="3462233"/>
              <a:ext cx="157865" cy="314313"/>
            </a:xfrm>
            <a:custGeom>
              <a:avLst/>
              <a:gdLst/>
              <a:ahLst/>
              <a:cxnLst/>
              <a:rect l="0" t="0" r="0" b="0"/>
              <a:pathLst>
                <a:path w="157865" h="314313">
                  <a:moveTo>
                    <a:pt x="119764" y="23917"/>
                  </a:moveTo>
                  <a:lnTo>
                    <a:pt x="119764" y="23917"/>
                  </a:lnTo>
                  <a:lnTo>
                    <a:pt x="119764" y="3523"/>
                  </a:lnTo>
                  <a:lnTo>
                    <a:pt x="119058" y="1854"/>
                  </a:lnTo>
                  <a:lnTo>
                    <a:pt x="117882" y="742"/>
                  </a:lnTo>
                  <a:lnTo>
                    <a:pt x="116393" y="0"/>
                  </a:lnTo>
                  <a:lnTo>
                    <a:pt x="104184" y="2327"/>
                  </a:lnTo>
                  <a:lnTo>
                    <a:pt x="63244" y="22321"/>
                  </a:lnTo>
                  <a:lnTo>
                    <a:pt x="34385" y="39542"/>
                  </a:lnTo>
                  <a:lnTo>
                    <a:pt x="25844" y="50617"/>
                  </a:lnTo>
                  <a:lnTo>
                    <a:pt x="9999" y="96370"/>
                  </a:lnTo>
                  <a:lnTo>
                    <a:pt x="6360" y="132669"/>
                  </a:lnTo>
                  <a:lnTo>
                    <a:pt x="5729" y="174046"/>
                  </a:lnTo>
                  <a:lnTo>
                    <a:pt x="5543" y="213038"/>
                  </a:lnTo>
                  <a:lnTo>
                    <a:pt x="3598" y="256295"/>
                  </a:lnTo>
                  <a:lnTo>
                    <a:pt x="0" y="285484"/>
                  </a:lnTo>
                  <a:lnTo>
                    <a:pt x="3271" y="295626"/>
                  </a:lnTo>
                  <a:lnTo>
                    <a:pt x="13497" y="310264"/>
                  </a:lnTo>
                  <a:lnTo>
                    <a:pt x="23616" y="313460"/>
                  </a:lnTo>
                  <a:lnTo>
                    <a:pt x="30265" y="314312"/>
                  </a:lnTo>
                  <a:lnTo>
                    <a:pt x="74469" y="303859"/>
                  </a:lnTo>
                  <a:lnTo>
                    <a:pt x="117536" y="292805"/>
                  </a:lnTo>
                  <a:lnTo>
                    <a:pt x="157864" y="28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95"/>
            <p:cNvSpPr/>
            <p:nvPr>
              <p:custDataLst>
                <p:tags r:id="rId166"/>
              </p:custDataLst>
            </p:nvPr>
          </p:nvSpPr>
          <p:spPr>
            <a:xfrm>
              <a:off x="4044950" y="362585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2912"/>
                  </a:lnTo>
                  <a:lnTo>
                    <a:pt x="2117" y="21625"/>
                  </a:lnTo>
                  <a:lnTo>
                    <a:pt x="42632" y="1420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96"/>
            <p:cNvSpPr/>
            <p:nvPr>
              <p:custDataLst>
                <p:tags r:id="rId167"/>
              </p:custDataLst>
            </p:nvPr>
          </p:nvSpPr>
          <p:spPr>
            <a:xfrm>
              <a:off x="4265000" y="3435428"/>
              <a:ext cx="224451" cy="367516"/>
            </a:xfrm>
            <a:custGeom>
              <a:avLst/>
              <a:gdLst/>
              <a:ahLst/>
              <a:cxnLst/>
              <a:rect l="0" t="0" r="0" b="0"/>
              <a:pathLst>
                <a:path w="224451" h="367516">
                  <a:moveTo>
                    <a:pt x="224450" y="6272"/>
                  </a:moveTo>
                  <a:lnTo>
                    <a:pt x="224450" y="6272"/>
                  </a:lnTo>
                  <a:lnTo>
                    <a:pt x="221079" y="2901"/>
                  </a:lnTo>
                  <a:lnTo>
                    <a:pt x="217542" y="1246"/>
                  </a:lnTo>
                  <a:lnTo>
                    <a:pt x="185574" y="0"/>
                  </a:lnTo>
                  <a:lnTo>
                    <a:pt x="142565" y="6840"/>
                  </a:lnTo>
                  <a:lnTo>
                    <a:pt x="98051" y="18222"/>
                  </a:lnTo>
                  <a:lnTo>
                    <a:pt x="54751" y="33175"/>
                  </a:lnTo>
                  <a:lnTo>
                    <a:pt x="42489" y="40807"/>
                  </a:lnTo>
                  <a:lnTo>
                    <a:pt x="34688" y="48902"/>
                  </a:lnTo>
                  <a:lnTo>
                    <a:pt x="30750" y="59085"/>
                  </a:lnTo>
                  <a:lnTo>
                    <a:pt x="28222" y="86241"/>
                  </a:lnTo>
                  <a:lnTo>
                    <a:pt x="31155" y="120591"/>
                  </a:lnTo>
                  <a:lnTo>
                    <a:pt x="36493" y="165420"/>
                  </a:lnTo>
                  <a:lnTo>
                    <a:pt x="39172" y="204337"/>
                  </a:lnTo>
                  <a:lnTo>
                    <a:pt x="35713" y="251340"/>
                  </a:lnTo>
                  <a:lnTo>
                    <a:pt x="30535" y="282784"/>
                  </a:lnTo>
                  <a:lnTo>
                    <a:pt x="16698" y="327625"/>
                  </a:lnTo>
                  <a:lnTo>
                    <a:pt x="0" y="362858"/>
                  </a:lnTo>
                  <a:lnTo>
                    <a:pt x="28" y="364646"/>
                  </a:lnTo>
                  <a:lnTo>
                    <a:pt x="751" y="365838"/>
                  </a:lnTo>
                  <a:lnTo>
                    <a:pt x="11884" y="367515"/>
                  </a:lnTo>
                  <a:lnTo>
                    <a:pt x="53291" y="366247"/>
                  </a:lnTo>
                  <a:lnTo>
                    <a:pt x="97115" y="355994"/>
                  </a:lnTo>
                  <a:lnTo>
                    <a:pt x="139560" y="349814"/>
                  </a:lnTo>
                  <a:lnTo>
                    <a:pt x="173650" y="336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97"/>
            <p:cNvSpPr/>
            <p:nvPr>
              <p:custDataLst>
                <p:tags r:id="rId168"/>
              </p:custDataLst>
            </p:nvPr>
          </p:nvSpPr>
          <p:spPr>
            <a:xfrm>
              <a:off x="4591933" y="3530600"/>
              <a:ext cx="170568" cy="215901"/>
            </a:xfrm>
            <a:custGeom>
              <a:avLst/>
              <a:gdLst/>
              <a:ahLst/>
              <a:cxnLst/>
              <a:rect l="0" t="0" r="0" b="0"/>
              <a:pathLst>
                <a:path w="170568" h="215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1743" y="41442"/>
                  </a:lnTo>
                  <a:lnTo>
                    <a:pt x="71141" y="87754"/>
                  </a:lnTo>
                  <a:lnTo>
                    <a:pt x="111056" y="132432"/>
                  </a:lnTo>
                  <a:lnTo>
                    <a:pt x="146284" y="174017"/>
                  </a:lnTo>
                  <a:lnTo>
                    <a:pt x="170567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98"/>
            <p:cNvSpPr/>
            <p:nvPr>
              <p:custDataLst>
                <p:tags r:id="rId169"/>
              </p:custDataLst>
            </p:nvPr>
          </p:nvSpPr>
          <p:spPr>
            <a:xfrm>
              <a:off x="4618430" y="3511550"/>
              <a:ext cx="163121" cy="263632"/>
            </a:xfrm>
            <a:custGeom>
              <a:avLst/>
              <a:gdLst/>
              <a:ahLst/>
              <a:cxnLst/>
              <a:rect l="0" t="0" r="0" b="0"/>
              <a:pathLst>
                <a:path w="163121" h="263632">
                  <a:moveTo>
                    <a:pt x="163120" y="0"/>
                  </a:moveTo>
                  <a:lnTo>
                    <a:pt x="163120" y="0"/>
                  </a:lnTo>
                  <a:lnTo>
                    <a:pt x="159749" y="0"/>
                  </a:lnTo>
                  <a:lnTo>
                    <a:pt x="156212" y="1881"/>
                  </a:lnTo>
                  <a:lnTo>
                    <a:pt x="151583" y="6481"/>
                  </a:lnTo>
                  <a:lnTo>
                    <a:pt x="122959" y="53618"/>
                  </a:lnTo>
                  <a:lnTo>
                    <a:pt x="101726" y="96065"/>
                  </a:lnTo>
                  <a:lnTo>
                    <a:pt x="77850" y="142997"/>
                  </a:lnTo>
                  <a:lnTo>
                    <a:pt x="52908" y="186134"/>
                  </a:lnTo>
                  <a:lnTo>
                    <a:pt x="23122" y="231727"/>
                  </a:lnTo>
                  <a:lnTo>
                    <a:pt x="0" y="263631"/>
                  </a:lnTo>
                  <a:lnTo>
                    <a:pt x="437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9"/>
            <p:cNvSpPr/>
            <p:nvPr>
              <p:custDataLst>
                <p:tags r:id="rId170"/>
              </p:custDataLst>
            </p:nvPr>
          </p:nvSpPr>
          <p:spPr>
            <a:xfrm>
              <a:off x="4843070" y="3378840"/>
              <a:ext cx="109931" cy="119893"/>
            </a:xfrm>
            <a:custGeom>
              <a:avLst/>
              <a:gdLst/>
              <a:ahLst/>
              <a:cxnLst/>
              <a:rect l="0" t="0" r="0" b="0"/>
              <a:pathLst>
                <a:path w="109931" h="119893">
                  <a:moveTo>
                    <a:pt x="8330" y="12060"/>
                  </a:moveTo>
                  <a:lnTo>
                    <a:pt x="8330" y="12060"/>
                  </a:lnTo>
                  <a:lnTo>
                    <a:pt x="8330" y="2600"/>
                  </a:lnTo>
                  <a:lnTo>
                    <a:pt x="9035" y="1520"/>
                  </a:lnTo>
                  <a:lnTo>
                    <a:pt x="10212" y="800"/>
                  </a:lnTo>
                  <a:lnTo>
                    <a:pt x="14105" y="0"/>
                  </a:lnTo>
                  <a:lnTo>
                    <a:pt x="40532" y="121"/>
                  </a:lnTo>
                  <a:lnTo>
                    <a:pt x="49923" y="2756"/>
                  </a:lnTo>
                  <a:lnTo>
                    <a:pt x="52992" y="5152"/>
                  </a:lnTo>
                  <a:lnTo>
                    <a:pt x="56402" y="11576"/>
                  </a:lnTo>
                  <a:lnTo>
                    <a:pt x="58322" y="26498"/>
                  </a:lnTo>
                  <a:lnTo>
                    <a:pt x="55519" y="44325"/>
                  </a:lnTo>
                  <a:lnTo>
                    <a:pt x="46471" y="56739"/>
                  </a:lnTo>
                  <a:lnTo>
                    <a:pt x="29274" y="77509"/>
                  </a:lnTo>
                  <a:lnTo>
                    <a:pt x="15241" y="95893"/>
                  </a:lnTo>
                  <a:lnTo>
                    <a:pt x="1228" y="108426"/>
                  </a:lnTo>
                  <a:lnTo>
                    <a:pt x="68" y="110876"/>
                  </a:lnTo>
                  <a:lnTo>
                    <a:pt x="0" y="113215"/>
                  </a:lnTo>
                  <a:lnTo>
                    <a:pt x="660" y="115480"/>
                  </a:lnTo>
                  <a:lnTo>
                    <a:pt x="2511" y="116990"/>
                  </a:lnTo>
                  <a:lnTo>
                    <a:pt x="8330" y="118667"/>
                  </a:lnTo>
                  <a:lnTo>
                    <a:pt x="50298" y="119892"/>
                  </a:lnTo>
                  <a:lnTo>
                    <a:pt x="84980" y="114212"/>
                  </a:lnTo>
                  <a:lnTo>
                    <a:pt x="109930" y="10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00"/>
            <p:cNvSpPr/>
            <p:nvPr>
              <p:custDataLst>
                <p:tags r:id="rId171"/>
              </p:custDataLst>
            </p:nvPr>
          </p:nvSpPr>
          <p:spPr>
            <a:xfrm>
              <a:off x="5076629" y="3392128"/>
              <a:ext cx="149944" cy="411523"/>
            </a:xfrm>
            <a:custGeom>
              <a:avLst/>
              <a:gdLst/>
              <a:ahLst/>
              <a:cxnLst/>
              <a:rect l="0" t="0" r="0" b="0"/>
              <a:pathLst>
                <a:path w="149944" h="411523">
                  <a:moveTo>
                    <a:pt x="3371" y="24172"/>
                  </a:moveTo>
                  <a:lnTo>
                    <a:pt x="3371" y="24172"/>
                  </a:lnTo>
                  <a:lnTo>
                    <a:pt x="0" y="24172"/>
                  </a:lnTo>
                  <a:lnTo>
                    <a:pt x="418" y="23466"/>
                  </a:lnTo>
                  <a:lnTo>
                    <a:pt x="4646" y="20801"/>
                  </a:lnTo>
                  <a:lnTo>
                    <a:pt x="43807" y="14712"/>
                  </a:lnTo>
                  <a:lnTo>
                    <a:pt x="84005" y="7042"/>
                  </a:lnTo>
                  <a:lnTo>
                    <a:pt x="125602" y="615"/>
                  </a:lnTo>
                  <a:lnTo>
                    <a:pt x="133542" y="0"/>
                  </a:lnTo>
                  <a:lnTo>
                    <a:pt x="139540" y="1002"/>
                  </a:lnTo>
                  <a:lnTo>
                    <a:pt x="148087" y="5878"/>
                  </a:lnTo>
                  <a:lnTo>
                    <a:pt x="149943" y="10565"/>
                  </a:lnTo>
                  <a:lnTo>
                    <a:pt x="149184" y="30645"/>
                  </a:lnTo>
                  <a:lnTo>
                    <a:pt x="137274" y="74405"/>
                  </a:lnTo>
                  <a:lnTo>
                    <a:pt x="127517" y="115924"/>
                  </a:lnTo>
                  <a:lnTo>
                    <a:pt x="116245" y="159339"/>
                  </a:lnTo>
                  <a:lnTo>
                    <a:pt x="107929" y="206564"/>
                  </a:lnTo>
                  <a:lnTo>
                    <a:pt x="105361" y="252096"/>
                  </a:lnTo>
                  <a:lnTo>
                    <a:pt x="105086" y="292945"/>
                  </a:lnTo>
                  <a:lnTo>
                    <a:pt x="108376" y="330684"/>
                  </a:lnTo>
                  <a:lnTo>
                    <a:pt x="111062" y="375436"/>
                  </a:lnTo>
                  <a:lnTo>
                    <a:pt x="111299" y="388555"/>
                  </a:lnTo>
                  <a:lnTo>
                    <a:pt x="110600" y="389861"/>
                  </a:lnTo>
                  <a:lnTo>
                    <a:pt x="109429" y="390731"/>
                  </a:lnTo>
                  <a:lnTo>
                    <a:pt x="105541" y="391698"/>
                  </a:lnTo>
                  <a:lnTo>
                    <a:pt x="63660" y="399334"/>
                  </a:lnTo>
                  <a:lnTo>
                    <a:pt x="9721" y="411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SMARTInkShape-701"/>
          <p:cNvSpPr/>
          <p:nvPr>
            <p:custDataLst>
              <p:tags r:id="rId2"/>
            </p:custDataLst>
          </p:nvPr>
        </p:nvSpPr>
        <p:spPr>
          <a:xfrm>
            <a:off x="5524762" y="3619500"/>
            <a:ext cx="304539" cy="12686"/>
          </a:xfrm>
          <a:custGeom>
            <a:avLst/>
            <a:gdLst/>
            <a:ahLst/>
            <a:cxnLst/>
            <a:rect l="0" t="0" r="0" b="0"/>
            <a:pathLst>
              <a:path w="304539" h="12686">
                <a:moveTo>
                  <a:pt x="6088" y="6350"/>
                </a:moveTo>
                <a:lnTo>
                  <a:pt x="6088" y="6350"/>
                </a:lnTo>
                <a:lnTo>
                  <a:pt x="0" y="12438"/>
                </a:lnTo>
                <a:lnTo>
                  <a:pt x="37330" y="12685"/>
                </a:lnTo>
                <a:lnTo>
                  <a:pt x="79679" y="10815"/>
                </a:lnTo>
                <a:lnTo>
                  <a:pt x="116323" y="7673"/>
                </a:lnTo>
                <a:lnTo>
                  <a:pt x="149625" y="6938"/>
                </a:lnTo>
                <a:lnTo>
                  <a:pt x="185593" y="6611"/>
                </a:lnTo>
                <a:lnTo>
                  <a:pt x="232830" y="5696"/>
                </a:lnTo>
                <a:lnTo>
                  <a:pt x="275505" y="3216"/>
                </a:lnTo>
                <a:lnTo>
                  <a:pt x="285990" y="4251"/>
                </a:lnTo>
                <a:lnTo>
                  <a:pt x="30453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SMARTInkShape-Group140"/>
          <p:cNvGrpSpPr/>
          <p:nvPr/>
        </p:nvGrpSpPr>
        <p:grpSpPr>
          <a:xfrm>
            <a:off x="6155213" y="3277546"/>
            <a:ext cx="1712438" cy="596675"/>
            <a:chOff x="6155213" y="3277546"/>
            <a:chExt cx="1712438" cy="596675"/>
          </a:xfrm>
        </p:grpSpPr>
        <p:sp>
          <p:nvSpPr>
            <p:cNvPr id="84" name="SMARTInkShape-702"/>
            <p:cNvSpPr/>
            <p:nvPr>
              <p:custDataLst>
                <p:tags r:id="rId156"/>
              </p:custDataLst>
            </p:nvPr>
          </p:nvSpPr>
          <p:spPr>
            <a:xfrm>
              <a:off x="6155213" y="3352800"/>
              <a:ext cx="137638" cy="429259"/>
            </a:xfrm>
            <a:custGeom>
              <a:avLst/>
              <a:gdLst/>
              <a:ahLst/>
              <a:cxnLst/>
              <a:rect l="0" t="0" r="0" b="0"/>
              <a:pathLst>
                <a:path w="137638" h="429259">
                  <a:moveTo>
                    <a:pt x="131287" y="0"/>
                  </a:moveTo>
                  <a:lnTo>
                    <a:pt x="131287" y="0"/>
                  </a:lnTo>
                  <a:lnTo>
                    <a:pt x="91321" y="25040"/>
                  </a:lnTo>
                  <a:lnTo>
                    <a:pt x="62322" y="57209"/>
                  </a:lnTo>
                  <a:lnTo>
                    <a:pt x="38094" y="99103"/>
                  </a:lnTo>
                  <a:lnTo>
                    <a:pt x="19510" y="145086"/>
                  </a:lnTo>
                  <a:lnTo>
                    <a:pt x="9896" y="180493"/>
                  </a:lnTo>
                  <a:lnTo>
                    <a:pt x="2577" y="223440"/>
                  </a:lnTo>
                  <a:lnTo>
                    <a:pt x="0" y="255469"/>
                  </a:lnTo>
                  <a:lnTo>
                    <a:pt x="430" y="295828"/>
                  </a:lnTo>
                  <a:lnTo>
                    <a:pt x="10267" y="338541"/>
                  </a:lnTo>
                  <a:lnTo>
                    <a:pt x="25093" y="384921"/>
                  </a:lnTo>
                  <a:lnTo>
                    <a:pt x="30702" y="399441"/>
                  </a:lnTo>
                  <a:lnTo>
                    <a:pt x="41192" y="410598"/>
                  </a:lnTo>
                  <a:lnTo>
                    <a:pt x="74293" y="429258"/>
                  </a:lnTo>
                  <a:lnTo>
                    <a:pt x="137637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703"/>
            <p:cNvSpPr/>
            <p:nvPr>
              <p:custDataLst>
                <p:tags r:id="rId157"/>
              </p:custDataLst>
            </p:nvPr>
          </p:nvSpPr>
          <p:spPr>
            <a:xfrm>
              <a:off x="6378749" y="3404821"/>
              <a:ext cx="149052" cy="316205"/>
            </a:xfrm>
            <a:custGeom>
              <a:avLst/>
              <a:gdLst/>
              <a:ahLst/>
              <a:cxnLst/>
              <a:rect l="0" t="0" r="0" b="0"/>
              <a:pathLst>
                <a:path w="149052" h="316205">
                  <a:moveTo>
                    <a:pt x="149051" y="17829"/>
                  </a:moveTo>
                  <a:lnTo>
                    <a:pt x="149051" y="17829"/>
                  </a:lnTo>
                  <a:lnTo>
                    <a:pt x="149050" y="8991"/>
                  </a:lnTo>
                  <a:lnTo>
                    <a:pt x="147169" y="4964"/>
                  </a:lnTo>
                  <a:lnTo>
                    <a:pt x="145680" y="2902"/>
                  </a:lnTo>
                  <a:lnTo>
                    <a:pt x="143276" y="1528"/>
                  </a:lnTo>
                  <a:lnTo>
                    <a:pt x="136842" y="0"/>
                  </a:lnTo>
                  <a:lnTo>
                    <a:pt x="100715" y="7724"/>
                  </a:lnTo>
                  <a:lnTo>
                    <a:pt x="83302" y="17108"/>
                  </a:lnTo>
                  <a:lnTo>
                    <a:pt x="61118" y="37991"/>
                  </a:lnTo>
                  <a:lnTo>
                    <a:pt x="39310" y="80852"/>
                  </a:lnTo>
                  <a:lnTo>
                    <a:pt x="26605" y="127136"/>
                  </a:lnTo>
                  <a:lnTo>
                    <a:pt x="20769" y="173892"/>
                  </a:lnTo>
                  <a:lnTo>
                    <a:pt x="13331" y="215010"/>
                  </a:lnTo>
                  <a:lnTo>
                    <a:pt x="9432" y="257626"/>
                  </a:lnTo>
                  <a:lnTo>
                    <a:pt x="0" y="296484"/>
                  </a:lnTo>
                  <a:lnTo>
                    <a:pt x="2466" y="313393"/>
                  </a:lnTo>
                  <a:lnTo>
                    <a:pt x="8408" y="314996"/>
                  </a:lnTo>
                  <a:lnTo>
                    <a:pt x="53235" y="316204"/>
                  </a:lnTo>
                  <a:lnTo>
                    <a:pt x="93647" y="309362"/>
                  </a:lnTo>
                  <a:lnTo>
                    <a:pt x="117301" y="297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04"/>
            <p:cNvSpPr/>
            <p:nvPr>
              <p:custDataLst>
                <p:tags r:id="rId158"/>
              </p:custDataLst>
            </p:nvPr>
          </p:nvSpPr>
          <p:spPr>
            <a:xfrm>
              <a:off x="6382893" y="3575050"/>
              <a:ext cx="113158" cy="29059"/>
            </a:xfrm>
            <a:custGeom>
              <a:avLst/>
              <a:gdLst/>
              <a:ahLst/>
              <a:cxnLst/>
              <a:rect l="0" t="0" r="0" b="0"/>
              <a:pathLst>
                <a:path w="113158" h="29059">
                  <a:moveTo>
                    <a:pt x="11557" y="25400"/>
                  </a:moveTo>
                  <a:lnTo>
                    <a:pt x="11557" y="25400"/>
                  </a:lnTo>
                  <a:lnTo>
                    <a:pt x="2718" y="25400"/>
                  </a:lnTo>
                  <a:lnTo>
                    <a:pt x="1431" y="26105"/>
                  </a:lnTo>
                  <a:lnTo>
                    <a:pt x="573" y="27281"/>
                  </a:lnTo>
                  <a:lnTo>
                    <a:pt x="0" y="28771"/>
                  </a:lnTo>
                  <a:lnTo>
                    <a:pt x="1030" y="29058"/>
                  </a:lnTo>
                  <a:lnTo>
                    <a:pt x="44090" y="18769"/>
                  </a:lnTo>
                  <a:lnTo>
                    <a:pt x="90891" y="7157"/>
                  </a:lnTo>
                  <a:lnTo>
                    <a:pt x="113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05"/>
            <p:cNvSpPr/>
            <p:nvPr>
              <p:custDataLst>
                <p:tags r:id="rId159"/>
              </p:custDataLst>
            </p:nvPr>
          </p:nvSpPr>
          <p:spPr>
            <a:xfrm>
              <a:off x="6568472" y="3405172"/>
              <a:ext cx="257779" cy="410893"/>
            </a:xfrm>
            <a:custGeom>
              <a:avLst/>
              <a:gdLst/>
              <a:ahLst/>
              <a:cxnLst/>
              <a:rect l="0" t="0" r="0" b="0"/>
              <a:pathLst>
                <a:path w="257779" h="410893">
                  <a:moveTo>
                    <a:pt x="257778" y="23828"/>
                  </a:moveTo>
                  <a:lnTo>
                    <a:pt x="257778" y="23828"/>
                  </a:lnTo>
                  <a:lnTo>
                    <a:pt x="251036" y="23828"/>
                  </a:lnTo>
                  <a:lnTo>
                    <a:pt x="248344" y="22416"/>
                  </a:lnTo>
                  <a:lnTo>
                    <a:pt x="233184" y="7235"/>
                  </a:lnTo>
                  <a:lnTo>
                    <a:pt x="218035" y="1351"/>
                  </a:lnTo>
                  <a:lnTo>
                    <a:pt x="199436" y="0"/>
                  </a:lnTo>
                  <a:lnTo>
                    <a:pt x="156605" y="7380"/>
                  </a:lnTo>
                  <a:lnTo>
                    <a:pt x="113944" y="24449"/>
                  </a:lnTo>
                  <a:lnTo>
                    <a:pt x="86766" y="44255"/>
                  </a:lnTo>
                  <a:lnTo>
                    <a:pt x="74150" y="58965"/>
                  </a:lnTo>
                  <a:lnTo>
                    <a:pt x="69314" y="85744"/>
                  </a:lnTo>
                  <a:lnTo>
                    <a:pt x="72044" y="132014"/>
                  </a:lnTo>
                  <a:lnTo>
                    <a:pt x="73315" y="179620"/>
                  </a:lnTo>
                  <a:lnTo>
                    <a:pt x="69772" y="219801"/>
                  </a:lnTo>
                  <a:lnTo>
                    <a:pt x="59785" y="256637"/>
                  </a:lnTo>
                  <a:lnTo>
                    <a:pt x="47633" y="298321"/>
                  </a:lnTo>
                  <a:lnTo>
                    <a:pt x="27806" y="332336"/>
                  </a:lnTo>
                  <a:lnTo>
                    <a:pt x="11603" y="357008"/>
                  </a:lnTo>
                  <a:lnTo>
                    <a:pt x="1628" y="382898"/>
                  </a:lnTo>
                  <a:lnTo>
                    <a:pt x="0" y="395787"/>
                  </a:lnTo>
                  <a:lnTo>
                    <a:pt x="1628" y="403868"/>
                  </a:lnTo>
                  <a:lnTo>
                    <a:pt x="4462" y="406304"/>
                  </a:lnTo>
                  <a:lnTo>
                    <a:pt x="13254" y="409011"/>
                  </a:lnTo>
                  <a:lnTo>
                    <a:pt x="52959" y="410892"/>
                  </a:lnTo>
                  <a:lnTo>
                    <a:pt x="80204" y="409212"/>
                  </a:lnTo>
                  <a:lnTo>
                    <a:pt x="126966" y="400336"/>
                  </a:lnTo>
                  <a:lnTo>
                    <a:pt x="175228" y="392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06"/>
            <p:cNvSpPr/>
            <p:nvPr>
              <p:custDataLst>
                <p:tags r:id="rId160"/>
              </p:custDataLst>
            </p:nvPr>
          </p:nvSpPr>
          <p:spPr>
            <a:xfrm>
              <a:off x="6936891" y="3495479"/>
              <a:ext cx="143360" cy="282772"/>
            </a:xfrm>
            <a:custGeom>
              <a:avLst/>
              <a:gdLst/>
              <a:ahLst/>
              <a:cxnLst/>
              <a:rect l="0" t="0" r="0" b="0"/>
              <a:pathLst>
                <a:path w="143360" h="282772">
                  <a:moveTo>
                    <a:pt x="3659" y="3371"/>
                  </a:moveTo>
                  <a:lnTo>
                    <a:pt x="3659" y="3371"/>
                  </a:lnTo>
                  <a:lnTo>
                    <a:pt x="288" y="0"/>
                  </a:lnTo>
                  <a:lnTo>
                    <a:pt x="0" y="418"/>
                  </a:lnTo>
                  <a:lnTo>
                    <a:pt x="19056" y="43807"/>
                  </a:lnTo>
                  <a:lnTo>
                    <a:pt x="36208" y="80263"/>
                  </a:lnTo>
                  <a:lnTo>
                    <a:pt x="54696" y="121247"/>
                  </a:lnTo>
                  <a:lnTo>
                    <a:pt x="75541" y="161181"/>
                  </a:lnTo>
                  <a:lnTo>
                    <a:pt x="102155" y="206499"/>
                  </a:lnTo>
                  <a:lnTo>
                    <a:pt x="126061" y="250245"/>
                  </a:lnTo>
                  <a:lnTo>
                    <a:pt x="143359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07"/>
            <p:cNvSpPr/>
            <p:nvPr>
              <p:custDataLst>
                <p:tags r:id="rId161"/>
              </p:custDataLst>
            </p:nvPr>
          </p:nvSpPr>
          <p:spPr>
            <a:xfrm>
              <a:off x="6927850" y="3512433"/>
              <a:ext cx="215901" cy="259468"/>
            </a:xfrm>
            <a:custGeom>
              <a:avLst/>
              <a:gdLst/>
              <a:ahLst/>
              <a:cxnLst/>
              <a:rect l="0" t="0" r="0" b="0"/>
              <a:pathLst>
                <a:path w="215901" h="259468">
                  <a:moveTo>
                    <a:pt x="215900" y="5467"/>
                  </a:moveTo>
                  <a:lnTo>
                    <a:pt x="215900" y="5467"/>
                  </a:lnTo>
                  <a:lnTo>
                    <a:pt x="215900" y="2096"/>
                  </a:lnTo>
                  <a:lnTo>
                    <a:pt x="213783" y="1103"/>
                  </a:lnTo>
                  <a:lnTo>
                    <a:pt x="205787" y="0"/>
                  </a:lnTo>
                  <a:lnTo>
                    <a:pt x="182642" y="12862"/>
                  </a:lnTo>
                  <a:lnTo>
                    <a:pt x="138516" y="46849"/>
                  </a:lnTo>
                  <a:lnTo>
                    <a:pt x="99066" y="86594"/>
                  </a:lnTo>
                  <a:lnTo>
                    <a:pt x="70604" y="127796"/>
                  </a:lnTo>
                  <a:lnTo>
                    <a:pt x="44599" y="167057"/>
                  </a:lnTo>
                  <a:lnTo>
                    <a:pt x="19785" y="210508"/>
                  </a:lnTo>
                  <a:lnTo>
                    <a:pt x="1922" y="256934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08"/>
            <p:cNvSpPr/>
            <p:nvPr>
              <p:custDataLst>
                <p:tags r:id="rId162"/>
              </p:custDataLst>
            </p:nvPr>
          </p:nvSpPr>
          <p:spPr>
            <a:xfrm>
              <a:off x="7170293" y="3417962"/>
              <a:ext cx="148257" cy="401841"/>
            </a:xfrm>
            <a:custGeom>
              <a:avLst/>
              <a:gdLst/>
              <a:ahLst/>
              <a:cxnLst/>
              <a:rect l="0" t="0" r="0" b="0"/>
              <a:pathLst>
                <a:path w="148257" h="401841">
                  <a:moveTo>
                    <a:pt x="11557" y="30088"/>
                  </a:moveTo>
                  <a:lnTo>
                    <a:pt x="11557" y="30088"/>
                  </a:lnTo>
                  <a:lnTo>
                    <a:pt x="0" y="18533"/>
                  </a:lnTo>
                  <a:lnTo>
                    <a:pt x="9308" y="10985"/>
                  </a:lnTo>
                  <a:lnTo>
                    <a:pt x="39439" y="1568"/>
                  </a:lnTo>
                  <a:lnTo>
                    <a:pt x="58467" y="0"/>
                  </a:lnTo>
                  <a:lnTo>
                    <a:pt x="102200" y="3931"/>
                  </a:lnTo>
                  <a:lnTo>
                    <a:pt x="141131" y="10089"/>
                  </a:lnTo>
                  <a:lnTo>
                    <a:pt x="144507" y="11816"/>
                  </a:lnTo>
                  <a:lnTo>
                    <a:pt x="146756" y="14378"/>
                  </a:lnTo>
                  <a:lnTo>
                    <a:pt x="148256" y="17498"/>
                  </a:lnTo>
                  <a:lnTo>
                    <a:pt x="148042" y="26609"/>
                  </a:lnTo>
                  <a:lnTo>
                    <a:pt x="140955" y="69663"/>
                  </a:lnTo>
                  <a:lnTo>
                    <a:pt x="137149" y="113269"/>
                  </a:lnTo>
                  <a:lnTo>
                    <a:pt x="133671" y="155393"/>
                  </a:lnTo>
                  <a:lnTo>
                    <a:pt x="132640" y="194686"/>
                  </a:lnTo>
                  <a:lnTo>
                    <a:pt x="132336" y="236902"/>
                  </a:lnTo>
                  <a:lnTo>
                    <a:pt x="132245" y="279514"/>
                  </a:lnTo>
                  <a:lnTo>
                    <a:pt x="134099" y="316364"/>
                  </a:lnTo>
                  <a:lnTo>
                    <a:pt x="138675" y="363493"/>
                  </a:lnTo>
                  <a:lnTo>
                    <a:pt x="144623" y="390207"/>
                  </a:lnTo>
                  <a:lnTo>
                    <a:pt x="141017" y="393105"/>
                  </a:lnTo>
                  <a:lnTo>
                    <a:pt x="134711" y="396040"/>
                  </a:lnTo>
                  <a:lnTo>
                    <a:pt x="109477" y="401840"/>
                  </a:lnTo>
                  <a:lnTo>
                    <a:pt x="81407" y="398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709"/>
            <p:cNvSpPr/>
            <p:nvPr>
              <p:custDataLst>
                <p:tags r:id="rId163"/>
              </p:custDataLst>
            </p:nvPr>
          </p:nvSpPr>
          <p:spPr>
            <a:xfrm>
              <a:off x="7467600" y="3403600"/>
              <a:ext cx="119915" cy="470621"/>
            </a:xfrm>
            <a:custGeom>
              <a:avLst/>
              <a:gdLst/>
              <a:ahLst/>
              <a:cxnLst/>
              <a:rect l="0" t="0" r="0" b="0"/>
              <a:pathLst>
                <a:path w="119915" h="470621">
                  <a:moveTo>
                    <a:pt x="44450" y="0"/>
                  </a:moveTo>
                  <a:lnTo>
                    <a:pt x="44450" y="0"/>
                  </a:lnTo>
                  <a:lnTo>
                    <a:pt x="51192" y="3371"/>
                  </a:lnTo>
                  <a:lnTo>
                    <a:pt x="56383" y="12552"/>
                  </a:lnTo>
                  <a:lnTo>
                    <a:pt x="71996" y="53158"/>
                  </a:lnTo>
                  <a:lnTo>
                    <a:pt x="84019" y="93051"/>
                  </a:lnTo>
                  <a:lnTo>
                    <a:pt x="91670" y="126023"/>
                  </a:lnTo>
                  <a:lnTo>
                    <a:pt x="99774" y="164195"/>
                  </a:lnTo>
                  <a:lnTo>
                    <a:pt x="108079" y="206561"/>
                  </a:lnTo>
                  <a:lnTo>
                    <a:pt x="115063" y="247027"/>
                  </a:lnTo>
                  <a:lnTo>
                    <a:pt x="118994" y="293170"/>
                  </a:lnTo>
                  <a:lnTo>
                    <a:pt x="119914" y="330205"/>
                  </a:lnTo>
                  <a:lnTo>
                    <a:pt x="117060" y="370496"/>
                  </a:lnTo>
                  <a:lnTo>
                    <a:pt x="105005" y="410422"/>
                  </a:lnTo>
                  <a:lnTo>
                    <a:pt x="81285" y="443418"/>
                  </a:lnTo>
                  <a:lnTo>
                    <a:pt x="58656" y="460956"/>
                  </a:lnTo>
                  <a:lnTo>
                    <a:pt x="35175" y="470620"/>
                  </a:lnTo>
                  <a:lnTo>
                    <a:pt x="0" y="463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10"/>
            <p:cNvSpPr/>
            <p:nvPr>
              <p:custDataLst>
                <p:tags r:id="rId164"/>
              </p:custDataLst>
            </p:nvPr>
          </p:nvSpPr>
          <p:spPr>
            <a:xfrm>
              <a:off x="7734300" y="3277546"/>
              <a:ext cx="133351" cy="164155"/>
            </a:xfrm>
            <a:custGeom>
              <a:avLst/>
              <a:gdLst/>
              <a:ahLst/>
              <a:cxnLst/>
              <a:rect l="0" t="0" r="0" b="0"/>
              <a:pathLst>
                <a:path w="133351" h="164155">
                  <a:moveTo>
                    <a:pt x="0" y="18104"/>
                  </a:moveTo>
                  <a:lnTo>
                    <a:pt x="0" y="18104"/>
                  </a:lnTo>
                  <a:lnTo>
                    <a:pt x="0" y="9266"/>
                  </a:lnTo>
                  <a:lnTo>
                    <a:pt x="1411" y="7273"/>
                  </a:lnTo>
                  <a:lnTo>
                    <a:pt x="6741" y="3177"/>
                  </a:lnTo>
                  <a:lnTo>
                    <a:pt x="21048" y="276"/>
                  </a:lnTo>
                  <a:lnTo>
                    <a:pt x="36822" y="0"/>
                  </a:lnTo>
                  <a:lnTo>
                    <a:pt x="56457" y="4900"/>
                  </a:lnTo>
                  <a:lnTo>
                    <a:pt x="69542" y="11295"/>
                  </a:lnTo>
                  <a:lnTo>
                    <a:pt x="73877" y="16387"/>
                  </a:lnTo>
                  <a:lnTo>
                    <a:pt x="78695" y="29571"/>
                  </a:lnTo>
                  <a:lnTo>
                    <a:pt x="77074" y="46719"/>
                  </a:lnTo>
                  <a:lnTo>
                    <a:pt x="64535" y="83101"/>
                  </a:lnTo>
                  <a:lnTo>
                    <a:pt x="49225" y="105566"/>
                  </a:lnTo>
                  <a:lnTo>
                    <a:pt x="11906" y="145197"/>
                  </a:lnTo>
                  <a:lnTo>
                    <a:pt x="10760" y="147283"/>
                  </a:lnTo>
                  <a:lnTo>
                    <a:pt x="10701" y="148674"/>
                  </a:lnTo>
                  <a:lnTo>
                    <a:pt x="11367" y="149601"/>
                  </a:lnTo>
                  <a:lnTo>
                    <a:pt x="22417" y="154276"/>
                  </a:lnTo>
                  <a:lnTo>
                    <a:pt x="61913" y="159221"/>
                  </a:lnTo>
                  <a:lnTo>
                    <a:pt x="102148" y="163180"/>
                  </a:lnTo>
                  <a:lnTo>
                    <a:pt x="133350" y="164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41"/>
          <p:cNvGrpSpPr/>
          <p:nvPr/>
        </p:nvGrpSpPr>
        <p:grpSpPr>
          <a:xfrm>
            <a:off x="1074542" y="4329144"/>
            <a:ext cx="285870" cy="391596"/>
            <a:chOff x="1074542" y="4329144"/>
            <a:chExt cx="285870" cy="391596"/>
          </a:xfrm>
        </p:grpSpPr>
        <p:sp>
          <p:nvSpPr>
            <p:cNvPr id="94" name="SMARTInkShape-711"/>
            <p:cNvSpPr/>
            <p:nvPr>
              <p:custDataLst>
                <p:tags r:id="rId153"/>
              </p:custDataLst>
            </p:nvPr>
          </p:nvSpPr>
          <p:spPr>
            <a:xfrm>
              <a:off x="1128136" y="4406900"/>
              <a:ext cx="91065" cy="170867"/>
            </a:xfrm>
            <a:custGeom>
              <a:avLst/>
              <a:gdLst/>
              <a:ahLst/>
              <a:cxnLst/>
              <a:rect l="0" t="0" r="0" b="0"/>
              <a:pathLst>
                <a:path w="91065" h="170867">
                  <a:moveTo>
                    <a:pt x="65664" y="0"/>
                  </a:moveTo>
                  <a:lnTo>
                    <a:pt x="65664" y="0"/>
                  </a:lnTo>
                  <a:lnTo>
                    <a:pt x="62293" y="3371"/>
                  </a:lnTo>
                  <a:lnTo>
                    <a:pt x="60638" y="6907"/>
                  </a:lnTo>
                  <a:lnTo>
                    <a:pt x="60197" y="8838"/>
                  </a:lnTo>
                  <a:lnTo>
                    <a:pt x="33618" y="54908"/>
                  </a:lnTo>
                  <a:lnTo>
                    <a:pt x="17072" y="95529"/>
                  </a:lnTo>
                  <a:lnTo>
                    <a:pt x="0" y="140410"/>
                  </a:lnTo>
                  <a:lnTo>
                    <a:pt x="732" y="152715"/>
                  </a:lnTo>
                  <a:lnTo>
                    <a:pt x="3409" y="161477"/>
                  </a:lnTo>
                  <a:lnTo>
                    <a:pt x="5111" y="164802"/>
                  </a:lnTo>
                  <a:lnTo>
                    <a:pt x="7656" y="167018"/>
                  </a:lnTo>
                  <a:lnTo>
                    <a:pt x="14248" y="169480"/>
                  </a:lnTo>
                  <a:lnTo>
                    <a:pt x="25892" y="170866"/>
                  </a:lnTo>
                  <a:lnTo>
                    <a:pt x="70994" y="165654"/>
                  </a:lnTo>
                  <a:lnTo>
                    <a:pt x="91064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12"/>
            <p:cNvSpPr/>
            <p:nvPr>
              <p:custDataLst>
                <p:tags r:id="rId154"/>
              </p:custDataLst>
            </p:nvPr>
          </p:nvSpPr>
          <p:spPr>
            <a:xfrm>
              <a:off x="1206500" y="45529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7233" y="0"/>
                  </a:lnTo>
                  <a:lnTo>
                    <a:pt x="3002" y="46055"/>
                  </a:lnTo>
                  <a:lnTo>
                    <a:pt x="264" y="9185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13"/>
            <p:cNvSpPr/>
            <p:nvPr>
              <p:custDataLst>
                <p:tags r:id="rId155"/>
              </p:custDataLst>
            </p:nvPr>
          </p:nvSpPr>
          <p:spPr>
            <a:xfrm>
              <a:off x="1074542" y="4329144"/>
              <a:ext cx="285870" cy="391596"/>
            </a:xfrm>
            <a:custGeom>
              <a:avLst/>
              <a:gdLst/>
              <a:ahLst/>
              <a:cxnLst/>
              <a:rect l="0" t="0" r="0" b="0"/>
              <a:pathLst>
                <a:path w="285870" h="391596">
                  <a:moveTo>
                    <a:pt x="252608" y="39656"/>
                  </a:moveTo>
                  <a:lnTo>
                    <a:pt x="252608" y="39656"/>
                  </a:lnTo>
                  <a:lnTo>
                    <a:pt x="217287" y="7706"/>
                  </a:lnTo>
                  <a:lnTo>
                    <a:pt x="190637" y="7"/>
                  </a:lnTo>
                  <a:lnTo>
                    <a:pt x="152558" y="0"/>
                  </a:lnTo>
                  <a:lnTo>
                    <a:pt x="126851" y="4466"/>
                  </a:lnTo>
                  <a:lnTo>
                    <a:pt x="96813" y="20371"/>
                  </a:lnTo>
                  <a:lnTo>
                    <a:pt x="64652" y="54687"/>
                  </a:lnTo>
                  <a:lnTo>
                    <a:pt x="42097" y="90839"/>
                  </a:lnTo>
                  <a:lnTo>
                    <a:pt x="25605" y="130550"/>
                  </a:lnTo>
                  <a:lnTo>
                    <a:pt x="10761" y="178104"/>
                  </a:lnTo>
                  <a:lnTo>
                    <a:pt x="3306" y="215987"/>
                  </a:lnTo>
                  <a:lnTo>
                    <a:pt x="0" y="258491"/>
                  </a:lnTo>
                  <a:lnTo>
                    <a:pt x="4658" y="298234"/>
                  </a:lnTo>
                  <a:lnTo>
                    <a:pt x="22812" y="345691"/>
                  </a:lnTo>
                  <a:lnTo>
                    <a:pt x="39646" y="368027"/>
                  </a:lnTo>
                  <a:lnTo>
                    <a:pt x="56829" y="381743"/>
                  </a:lnTo>
                  <a:lnTo>
                    <a:pt x="76225" y="389250"/>
                  </a:lnTo>
                  <a:lnTo>
                    <a:pt x="106978" y="391595"/>
                  </a:lnTo>
                  <a:lnTo>
                    <a:pt x="148974" y="382695"/>
                  </a:lnTo>
                  <a:lnTo>
                    <a:pt x="181807" y="370302"/>
                  </a:lnTo>
                  <a:lnTo>
                    <a:pt x="226499" y="334933"/>
                  </a:lnTo>
                  <a:lnTo>
                    <a:pt x="253200" y="309231"/>
                  </a:lnTo>
                  <a:lnTo>
                    <a:pt x="277694" y="264375"/>
                  </a:lnTo>
                  <a:lnTo>
                    <a:pt x="285754" y="233474"/>
                  </a:lnTo>
                  <a:lnTo>
                    <a:pt x="285869" y="194137"/>
                  </a:lnTo>
                  <a:lnTo>
                    <a:pt x="279587" y="154053"/>
                  </a:lnTo>
                  <a:lnTo>
                    <a:pt x="272910" y="116199"/>
                  </a:lnTo>
                  <a:lnTo>
                    <a:pt x="257703" y="69256"/>
                  </a:lnTo>
                  <a:lnTo>
                    <a:pt x="244005" y="51719"/>
                  </a:lnTo>
                  <a:lnTo>
                    <a:pt x="226540" y="39859"/>
                  </a:lnTo>
                  <a:lnTo>
                    <a:pt x="207960" y="35248"/>
                  </a:lnTo>
                  <a:lnTo>
                    <a:pt x="176408" y="4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142"/>
          <p:cNvGrpSpPr/>
          <p:nvPr/>
        </p:nvGrpSpPr>
        <p:grpSpPr>
          <a:xfrm>
            <a:off x="1874315" y="4292861"/>
            <a:ext cx="1871842" cy="648129"/>
            <a:chOff x="1874315" y="4292861"/>
            <a:chExt cx="1871842" cy="648129"/>
          </a:xfrm>
        </p:grpSpPr>
        <p:sp>
          <p:nvSpPr>
            <p:cNvPr id="98" name="SMARTInkShape-714"/>
            <p:cNvSpPr/>
            <p:nvPr>
              <p:custDataLst>
                <p:tags r:id="rId144"/>
              </p:custDataLst>
            </p:nvPr>
          </p:nvSpPr>
          <p:spPr>
            <a:xfrm>
              <a:off x="1874315" y="4337150"/>
              <a:ext cx="259286" cy="405759"/>
            </a:xfrm>
            <a:custGeom>
              <a:avLst/>
              <a:gdLst/>
              <a:ahLst/>
              <a:cxnLst/>
              <a:rect l="0" t="0" r="0" b="0"/>
              <a:pathLst>
                <a:path w="259286" h="405759">
                  <a:moveTo>
                    <a:pt x="259285" y="12600"/>
                  </a:moveTo>
                  <a:lnTo>
                    <a:pt x="259285" y="12600"/>
                  </a:lnTo>
                  <a:lnTo>
                    <a:pt x="259285" y="9229"/>
                  </a:lnTo>
                  <a:lnTo>
                    <a:pt x="257403" y="5692"/>
                  </a:lnTo>
                  <a:lnTo>
                    <a:pt x="255914" y="3761"/>
                  </a:lnTo>
                  <a:lnTo>
                    <a:pt x="250496" y="1616"/>
                  </a:lnTo>
                  <a:lnTo>
                    <a:pt x="208853" y="0"/>
                  </a:lnTo>
                  <a:lnTo>
                    <a:pt x="170066" y="1331"/>
                  </a:lnTo>
                  <a:lnTo>
                    <a:pt x="125759" y="17905"/>
                  </a:lnTo>
                  <a:lnTo>
                    <a:pt x="102678" y="33927"/>
                  </a:lnTo>
                  <a:lnTo>
                    <a:pt x="83531" y="56235"/>
                  </a:lnTo>
                  <a:lnTo>
                    <a:pt x="68144" y="96583"/>
                  </a:lnTo>
                  <a:lnTo>
                    <a:pt x="57777" y="138143"/>
                  </a:lnTo>
                  <a:lnTo>
                    <a:pt x="48355" y="177268"/>
                  </a:lnTo>
                  <a:lnTo>
                    <a:pt x="39271" y="218302"/>
                  </a:lnTo>
                  <a:lnTo>
                    <a:pt x="28748" y="259881"/>
                  </a:lnTo>
                  <a:lnTo>
                    <a:pt x="23325" y="296317"/>
                  </a:lnTo>
                  <a:lnTo>
                    <a:pt x="12298" y="343653"/>
                  </a:lnTo>
                  <a:lnTo>
                    <a:pt x="2530" y="389189"/>
                  </a:lnTo>
                  <a:lnTo>
                    <a:pt x="0" y="400133"/>
                  </a:lnTo>
                  <a:lnTo>
                    <a:pt x="351" y="402188"/>
                  </a:lnTo>
                  <a:lnTo>
                    <a:pt x="1290" y="403559"/>
                  </a:lnTo>
                  <a:lnTo>
                    <a:pt x="2622" y="404473"/>
                  </a:lnTo>
                  <a:lnTo>
                    <a:pt x="11238" y="405758"/>
                  </a:lnTo>
                  <a:lnTo>
                    <a:pt x="52746" y="397414"/>
                  </a:lnTo>
                  <a:lnTo>
                    <a:pt x="91001" y="391359"/>
                  </a:lnTo>
                  <a:lnTo>
                    <a:pt x="135628" y="382992"/>
                  </a:lnTo>
                  <a:lnTo>
                    <a:pt x="179982" y="374545"/>
                  </a:lnTo>
                  <a:lnTo>
                    <a:pt x="197228" y="369609"/>
                  </a:lnTo>
                  <a:lnTo>
                    <a:pt x="221185" y="355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15"/>
            <p:cNvSpPr/>
            <p:nvPr>
              <p:custDataLst>
                <p:tags r:id="rId145"/>
              </p:custDataLst>
            </p:nvPr>
          </p:nvSpPr>
          <p:spPr>
            <a:xfrm>
              <a:off x="1926742" y="4521200"/>
              <a:ext cx="181459" cy="63501"/>
            </a:xfrm>
            <a:custGeom>
              <a:avLst/>
              <a:gdLst/>
              <a:ahLst/>
              <a:cxnLst/>
              <a:rect l="0" t="0" r="0" b="0"/>
              <a:pathLst>
                <a:path w="181459" h="63501">
                  <a:moveTo>
                    <a:pt x="3658" y="63500"/>
                  </a:moveTo>
                  <a:lnTo>
                    <a:pt x="3658" y="63500"/>
                  </a:lnTo>
                  <a:lnTo>
                    <a:pt x="287" y="63500"/>
                  </a:lnTo>
                  <a:lnTo>
                    <a:pt x="0" y="62794"/>
                  </a:lnTo>
                  <a:lnTo>
                    <a:pt x="1562" y="60129"/>
                  </a:lnTo>
                  <a:lnTo>
                    <a:pt x="19158" y="52668"/>
                  </a:lnTo>
                  <a:lnTo>
                    <a:pt x="54724" y="42519"/>
                  </a:lnTo>
                  <a:lnTo>
                    <a:pt x="101939" y="27135"/>
                  </a:lnTo>
                  <a:lnTo>
                    <a:pt x="148190" y="14872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16"/>
            <p:cNvSpPr/>
            <p:nvPr>
              <p:custDataLst>
                <p:tags r:id="rId146"/>
              </p:custDataLst>
            </p:nvPr>
          </p:nvSpPr>
          <p:spPr>
            <a:xfrm>
              <a:off x="2273752" y="4292861"/>
              <a:ext cx="291649" cy="501001"/>
            </a:xfrm>
            <a:custGeom>
              <a:avLst/>
              <a:gdLst/>
              <a:ahLst/>
              <a:cxnLst/>
              <a:rect l="0" t="0" r="0" b="0"/>
              <a:pathLst>
                <a:path w="291649" h="501001">
                  <a:moveTo>
                    <a:pt x="291648" y="6089"/>
                  </a:moveTo>
                  <a:lnTo>
                    <a:pt x="291648" y="6089"/>
                  </a:lnTo>
                  <a:lnTo>
                    <a:pt x="279439" y="6089"/>
                  </a:lnTo>
                  <a:lnTo>
                    <a:pt x="273757" y="4207"/>
                  </a:lnTo>
                  <a:lnTo>
                    <a:pt x="268880" y="1725"/>
                  </a:lnTo>
                  <a:lnTo>
                    <a:pt x="257849" y="0"/>
                  </a:lnTo>
                  <a:lnTo>
                    <a:pt x="217064" y="5834"/>
                  </a:lnTo>
                  <a:lnTo>
                    <a:pt x="172023" y="14905"/>
                  </a:lnTo>
                  <a:lnTo>
                    <a:pt x="127521" y="32754"/>
                  </a:lnTo>
                  <a:lnTo>
                    <a:pt x="95275" y="51698"/>
                  </a:lnTo>
                  <a:lnTo>
                    <a:pt x="87100" y="62093"/>
                  </a:lnTo>
                  <a:lnTo>
                    <a:pt x="78016" y="99936"/>
                  </a:lnTo>
                  <a:lnTo>
                    <a:pt x="71559" y="143570"/>
                  </a:lnTo>
                  <a:lnTo>
                    <a:pt x="65178" y="188092"/>
                  </a:lnTo>
                  <a:lnTo>
                    <a:pt x="59524" y="230447"/>
                  </a:lnTo>
                  <a:lnTo>
                    <a:pt x="56124" y="264633"/>
                  </a:lnTo>
                  <a:lnTo>
                    <a:pt x="46807" y="309256"/>
                  </a:lnTo>
                  <a:lnTo>
                    <a:pt x="35815" y="354698"/>
                  </a:lnTo>
                  <a:lnTo>
                    <a:pt x="25422" y="398329"/>
                  </a:lnTo>
                  <a:lnTo>
                    <a:pt x="16857" y="437456"/>
                  </a:lnTo>
                  <a:lnTo>
                    <a:pt x="2977" y="484007"/>
                  </a:lnTo>
                  <a:lnTo>
                    <a:pt x="0" y="496957"/>
                  </a:lnTo>
                  <a:lnTo>
                    <a:pt x="1260" y="498435"/>
                  </a:lnTo>
                  <a:lnTo>
                    <a:pt x="6424" y="500076"/>
                  </a:lnTo>
                  <a:lnTo>
                    <a:pt x="17264" y="501000"/>
                  </a:lnTo>
                  <a:lnTo>
                    <a:pt x="63499" y="491285"/>
                  </a:lnTo>
                  <a:lnTo>
                    <a:pt x="108842" y="489202"/>
                  </a:lnTo>
                  <a:lnTo>
                    <a:pt x="146177" y="485132"/>
                  </a:lnTo>
                  <a:lnTo>
                    <a:pt x="192540" y="487777"/>
                  </a:lnTo>
                  <a:lnTo>
                    <a:pt x="247198" y="482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717"/>
            <p:cNvSpPr/>
            <p:nvPr>
              <p:custDataLst>
                <p:tags r:id="rId147"/>
              </p:custDataLst>
            </p:nvPr>
          </p:nvSpPr>
          <p:spPr>
            <a:xfrm>
              <a:off x="2688095" y="4522651"/>
              <a:ext cx="150166" cy="418339"/>
            </a:xfrm>
            <a:custGeom>
              <a:avLst/>
              <a:gdLst/>
              <a:ahLst/>
              <a:cxnLst/>
              <a:rect l="0" t="0" r="0" b="0"/>
              <a:pathLst>
                <a:path w="150166" h="418339">
                  <a:moveTo>
                    <a:pt x="124955" y="30299"/>
                  </a:moveTo>
                  <a:lnTo>
                    <a:pt x="124955" y="30299"/>
                  </a:lnTo>
                  <a:lnTo>
                    <a:pt x="121584" y="23557"/>
                  </a:lnTo>
                  <a:lnTo>
                    <a:pt x="119885" y="21571"/>
                  </a:lnTo>
                  <a:lnTo>
                    <a:pt x="91547" y="3448"/>
                  </a:lnTo>
                  <a:lnTo>
                    <a:pt x="73663" y="0"/>
                  </a:lnTo>
                  <a:lnTo>
                    <a:pt x="59355" y="4839"/>
                  </a:lnTo>
                  <a:lnTo>
                    <a:pt x="33915" y="21820"/>
                  </a:lnTo>
                  <a:lnTo>
                    <a:pt x="16371" y="48013"/>
                  </a:lnTo>
                  <a:lnTo>
                    <a:pt x="7880" y="72471"/>
                  </a:lnTo>
                  <a:lnTo>
                    <a:pt x="8735" y="93124"/>
                  </a:lnTo>
                  <a:lnTo>
                    <a:pt x="12197" y="98288"/>
                  </a:lnTo>
                  <a:lnTo>
                    <a:pt x="23570" y="105907"/>
                  </a:lnTo>
                  <a:lnTo>
                    <a:pt x="49211" y="110792"/>
                  </a:lnTo>
                  <a:lnTo>
                    <a:pt x="65185" y="108172"/>
                  </a:lnTo>
                  <a:lnTo>
                    <a:pt x="99429" y="91620"/>
                  </a:lnTo>
                  <a:lnTo>
                    <a:pt x="134574" y="59510"/>
                  </a:lnTo>
                  <a:lnTo>
                    <a:pt x="135601" y="59651"/>
                  </a:lnTo>
                  <a:lnTo>
                    <a:pt x="136286" y="60450"/>
                  </a:lnTo>
                  <a:lnTo>
                    <a:pt x="138280" y="101621"/>
                  </a:lnTo>
                  <a:lnTo>
                    <a:pt x="142665" y="141257"/>
                  </a:lnTo>
                  <a:lnTo>
                    <a:pt x="147111" y="179530"/>
                  </a:lnTo>
                  <a:lnTo>
                    <a:pt x="149714" y="223387"/>
                  </a:lnTo>
                  <a:lnTo>
                    <a:pt x="150165" y="261703"/>
                  </a:lnTo>
                  <a:lnTo>
                    <a:pt x="148436" y="302570"/>
                  </a:lnTo>
                  <a:lnTo>
                    <a:pt x="141555" y="339336"/>
                  </a:lnTo>
                  <a:lnTo>
                    <a:pt x="130579" y="366928"/>
                  </a:lnTo>
                  <a:lnTo>
                    <a:pt x="100609" y="405926"/>
                  </a:lnTo>
                  <a:lnTo>
                    <a:pt x="87324" y="415496"/>
                  </a:lnTo>
                  <a:lnTo>
                    <a:pt x="70600" y="418338"/>
                  </a:lnTo>
                  <a:lnTo>
                    <a:pt x="61202" y="418109"/>
                  </a:lnTo>
                  <a:lnTo>
                    <a:pt x="45115" y="412209"/>
                  </a:lnTo>
                  <a:lnTo>
                    <a:pt x="17540" y="391175"/>
                  </a:lnTo>
                  <a:lnTo>
                    <a:pt x="8306" y="377190"/>
                  </a:lnTo>
                  <a:lnTo>
                    <a:pt x="1022" y="355332"/>
                  </a:lnTo>
                  <a:lnTo>
                    <a:pt x="0" y="348588"/>
                  </a:lnTo>
                  <a:lnTo>
                    <a:pt x="29705" y="30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718"/>
            <p:cNvSpPr/>
            <p:nvPr>
              <p:custDataLst>
                <p:tags r:id="rId148"/>
              </p:custDataLst>
            </p:nvPr>
          </p:nvSpPr>
          <p:spPr>
            <a:xfrm>
              <a:off x="2922130" y="4384659"/>
              <a:ext cx="142229" cy="324650"/>
            </a:xfrm>
            <a:custGeom>
              <a:avLst/>
              <a:gdLst/>
              <a:ahLst/>
              <a:cxnLst/>
              <a:rect l="0" t="0" r="0" b="0"/>
              <a:pathLst>
                <a:path w="142229" h="324650">
                  <a:moveTo>
                    <a:pt x="138570" y="34941"/>
                  </a:moveTo>
                  <a:lnTo>
                    <a:pt x="138570" y="34941"/>
                  </a:lnTo>
                  <a:lnTo>
                    <a:pt x="139276" y="19040"/>
                  </a:lnTo>
                  <a:lnTo>
                    <a:pt x="142228" y="8514"/>
                  </a:lnTo>
                  <a:lnTo>
                    <a:pt x="141714" y="6739"/>
                  </a:lnTo>
                  <a:lnTo>
                    <a:pt x="140666" y="5557"/>
                  </a:lnTo>
                  <a:lnTo>
                    <a:pt x="139501" y="2361"/>
                  </a:lnTo>
                  <a:lnTo>
                    <a:pt x="139191" y="521"/>
                  </a:lnTo>
                  <a:lnTo>
                    <a:pt x="136867" y="0"/>
                  </a:lnTo>
                  <a:lnTo>
                    <a:pt x="128641" y="1302"/>
                  </a:lnTo>
                  <a:lnTo>
                    <a:pt x="112109" y="9373"/>
                  </a:lnTo>
                  <a:lnTo>
                    <a:pt x="72316" y="45050"/>
                  </a:lnTo>
                  <a:lnTo>
                    <a:pt x="48002" y="77207"/>
                  </a:lnTo>
                  <a:lnTo>
                    <a:pt x="29036" y="117843"/>
                  </a:lnTo>
                  <a:lnTo>
                    <a:pt x="14471" y="159066"/>
                  </a:lnTo>
                  <a:lnTo>
                    <a:pt x="4590" y="199189"/>
                  </a:lnTo>
                  <a:lnTo>
                    <a:pt x="0" y="237581"/>
                  </a:lnTo>
                  <a:lnTo>
                    <a:pt x="616" y="270901"/>
                  </a:lnTo>
                  <a:lnTo>
                    <a:pt x="9108" y="300607"/>
                  </a:lnTo>
                  <a:lnTo>
                    <a:pt x="16591" y="311294"/>
                  </a:lnTo>
                  <a:lnTo>
                    <a:pt x="32108" y="324649"/>
                  </a:lnTo>
                  <a:lnTo>
                    <a:pt x="100470" y="320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719"/>
            <p:cNvSpPr/>
            <p:nvPr>
              <p:custDataLst>
                <p:tags r:id="rId149"/>
              </p:custDataLst>
            </p:nvPr>
          </p:nvSpPr>
          <p:spPr>
            <a:xfrm>
              <a:off x="3165279" y="4477894"/>
              <a:ext cx="155772" cy="252857"/>
            </a:xfrm>
            <a:custGeom>
              <a:avLst/>
              <a:gdLst/>
              <a:ahLst/>
              <a:cxnLst/>
              <a:rect l="0" t="0" r="0" b="0"/>
              <a:pathLst>
                <a:path w="155772" h="252857">
                  <a:moveTo>
                    <a:pt x="3371" y="11556"/>
                  </a:moveTo>
                  <a:lnTo>
                    <a:pt x="3371" y="11556"/>
                  </a:lnTo>
                  <a:lnTo>
                    <a:pt x="3371" y="0"/>
                  </a:lnTo>
                  <a:lnTo>
                    <a:pt x="2665" y="324"/>
                  </a:lnTo>
                  <a:lnTo>
                    <a:pt x="0" y="2566"/>
                  </a:lnTo>
                  <a:lnTo>
                    <a:pt x="418" y="5563"/>
                  </a:lnTo>
                  <a:lnTo>
                    <a:pt x="24749" y="47461"/>
                  </a:lnTo>
                  <a:lnTo>
                    <a:pt x="50114" y="88042"/>
                  </a:lnTo>
                  <a:lnTo>
                    <a:pt x="76502" y="130292"/>
                  </a:lnTo>
                  <a:lnTo>
                    <a:pt x="110429" y="177519"/>
                  </a:lnTo>
                  <a:lnTo>
                    <a:pt x="137409" y="221390"/>
                  </a:lnTo>
                  <a:lnTo>
                    <a:pt x="155771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20"/>
            <p:cNvSpPr/>
            <p:nvPr>
              <p:custDataLst>
                <p:tags r:id="rId150"/>
              </p:custDataLst>
            </p:nvPr>
          </p:nvSpPr>
          <p:spPr>
            <a:xfrm>
              <a:off x="3170465" y="4496683"/>
              <a:ext cx="188686" cy="246768"/>
            </a:xfrm>
            <a:custGeom>
              <a:avLst/>
              <a:gdLst/>
              <a:ahLst/>
              <a:cxnLst/>
              <a:rect l="0" t="0" r="0" b="0"/>
              <a:pathLst>
                <a:path w="188686" h="246768">
                  <a:moveTo>
                    <a:pt x="188685" y="5467"/>
                  </a:moveTo>
                  <a:lnTo>
                    <a:pt x="188685" y="5467"/>
                  </a:lnTo>
                  <a:lnTo>
                    <a:pt x="185314" y="2096"/>
                  </a:lnTo>
                  <a:lnTo>
                    <a:pt x="173105" y="0"/>
                  </a:lnTo>
                  <a:lnTo>
                    <a:pt x="160124" y="5154"/>
                  </a:lnTo>
                  <a:lnTo>
                    <a:pt x="120535" y="33073"/>
                  </a:lnTo>
                  <a:lnTo>
                    <a:pt x="78843" y="77607"/>
                  </a:lnTo>
                  <a:lnTo>
                    <a:pt x="50074" y="116587"/>
                  </a:lnTo>
                  <a:lnTo>
                    <a:pt x="22448" y="163537"/>
                  </a:lnTo>
                  <a:lnTo>
                    <a:pt x="1930" y="209998"/>
                  </a:lnTo>
                  <a:lnTo>
                    <a:pt x="0" y="231561"/>
                  </a:lnTo>
                  <a:lnTo>
                    <a:pt x="10885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721"/>
            <p:cNvSpPr/>
            <p:nvPr>
              <p:custDataLst>
                <p:tags r:id="rId151"/>
              </p:custDataLst>
            </p:nvPr>
          </p:nvSpPr>
          <p:spPr>
            <a:xfrm>
              <a:off x="3384550" y="4409592"/>
              <a:ext cx="56580" cy="346559"/>
            </a:xfrm>
            <a:custGeom>
              <a:avLst/>
              <a:gdLst/>
              <a:ahLst/>
              <a:cxnLst/>
              <a:rect l="0" t="0" r="0" b="0"/>
              <a:pathLst>
                <a:path w="56580" h="3465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8" y="1562"/>
                  </a:lnTo>
                  <a:lnTo>
                    <a:pt x="30038" y="47665"/>
                  </a:lnTo>
                  <a:lnTo>
                    <a:pt x="43946" y="92839"/>
                  </a:lnTo>
                  <a:lnTo>
                    <a:pt x="50651" y="132623"/>
                  </a:lnTo>
                  <a:lnTo>
                    <a:pt x="55225" y="171927"/>
                  </a:lnTo>
                  <a:lnTo>
                    <a:pt x="56579" y="209678"/>
                  </a:lnTo>
                  <a:lnTo>
                    <a:pt x="53218" y="252143"/>
                  </a:lnTo>
                  <a:lnTo>
                    <a:pt x="42811" y="293884"/>
                  </a:lnTo>
                  <a:lnTo>
                    <a:pt x="28186" y="324446"/>
                  </a:lnTo>
                  <a:lnTo>
                    <a:pt x="6350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722"/>
            <p:cNvSpPr/>
            <p:nvPr>
              <p:custDataLst>
                <p:tags r:id="rId152"/>
              </p:custDataLst>
            </p:nvPr>
          </p:nvSpPr>
          <p:spPr>
            <a:xfrm>
              <a:off x="3568700" y="4349828"/>
              <a:ext cx="177457" cy="482523"/>
            </a:xfrm>
            <a:custGeom>
              <a:avLst/>
              <a:gdLst/>
              <a:ahLst/>
              <a:cxnLst/>
              <a:rect l="0" t="0" r="0" b="0"/>
              <a:pathLst>
                <a:path w="177457" h="482523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15580" y="805"/>
                  </a:lnTo>
                  <a:lnTo>
                    <a:pt x="61166" y="0"/>
                  </a:lnTo>
                  <a:lnTo>
                    <a:pt x="100015" y="5007"/>
                  </a:lnTo>
                  <a:lnTo>
                    <a:pt x="145893" y="14851"/>
                  </a:lnTo>
                  <a:lnTo>
                    <a:pt x="161682" y="24493"/>
                  </a:lnTo>
                  <a:lnTo>
                    <a:pt x="168990" y="36007"/>
                  </a:lnTo>
                  <a:lnTo>
                    <a:pt x="175189" y="56474"/>
                  </a:lnTo>
                  <a:lnTo>
                    <a:pt x="177456" y="95224"/>
                  </a:lnTo>
                  <a:lnTo>
                    <a:pt x="175851" y="139005"/>
                  </a:lnTo>
                  <a:lnTo>
                    <a:pt x="170873" y="176834"/>
                  </a:lnTo>
                  <a:lnTo>
                    <a:pt x="164929" y="216264"/>
                  </a:lnTo>
                  <a:lnTo>
                    <a:pt x="158699" y="251466"/>
                  </a:lnTo>
                  <a:lnTo>
                    <a:pt x="154267" y="289413"/>
                  </a:lnTo>
                  <a:lnTo>
                    <a:pt x="152768" y="330469"/>
                  </a:lnTo>
                  <a:lnTo>
                    <a:pt x="157474" y="377483"/>
                  </a:lnTo>
                  <a:lnTo>
                    <a:pt x="163064" y="424415"/>
                  </a:lnTo>
                  <a:lnTo>
                    <a:pt x="164832" y="439505"/>
                  </a:lnTo>
                  <a:lnTo>
                    <a:pt x="163099" y="444118"/>
                  </a:lnTo>
                  <a:lnTo>
                    <a:pt x="161649" y="446336"/>
                  </a:lnTo>
                  <a:lnTo>
                    <a:pt x="152867" y="452829"/>
                  </a:lnTo>
                  <a:lnTo>
                    <a:pt x="111295" y="468954"/>
                  </a:lnTo>
                  <a:lnTo>
                    <a:pt x="65325" y="480247"/>
                  </a:lnTo>
                  <a:lnTo>
                    <a:pt x="25400" y="48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8" name="SMARTInkShape-723"/>
          <p:cNvSpPr/>
          <p:nvPr>
            <p:custDataLst>
              <p:tags r:id="rId3"/>
            </p:custDataLst>
          </p:nvPr>
        </p:nvSpPr>
        <p:spPr>
          <a:xfrm>
            <a:off x="2571750" y="42989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144"/>
          <p:cNvGrpSpPr/>
          <p:nvPr/>
        </p:nvGrpSpPr>
        <p:grpSpPr>
          <a:xfrm>
            <a:off x="4038348" y="4591050"/>
            <a:ext cx="171703" cy="145565"/>
            <a:chOff x="4038348" y="4591050"/>
            <a:chExt cx="171703" cy="145565"/>
          </a:xfrm>
        </p:grpSpPr>
        <p:sp>
          <p:nvSpPr>
            <p:cNvPr id="109" name="SMARTInkShape-724"/>
            <p:cNvSpPr/>
            <p:nvPr>
              <p:custDataLst>
                <p:tags r:id="rId142"/>
              </p:custDataLst>
            </p:nvPr>
          </p:nvSpPr>
          <p:spPr>
            <a:xfrm>
              <a:off x="4044950" y="45910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11550" y="5761"/>
                  </a:lnTo>
                  <a:lnTo>
                    <a:pt x="54272" y="6272"/>
                  </a:lnTo>
                  <a:lnTo>
                    <a:pt x="99061" y="13248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25"/>
            <p:cNvSpPr/>
            <p:nvPr>
              <p:custDataLst>
                <p:tags r:id="rId143"/>
              </p:custDataLst>
            </p:nvPr>
          </p:nvSpPr>
          <p:spPr>
            <a:xfrm>
              <a:off x="4038348" y="4699000"/>
              <a:ext cx="171703" cy="37615"/>
            </a:xfrm>
            <a:custGeom>
              <a:avLst/>
              <a:gdLst/>
              <a:ahLst/>
              <a:cxnLst/>
              <a:rect l="0" t="0" r="0" b="0"/>
              <a:pathLst>
                <a:path w="171703" h="37615">
                  <a:moveTo>
                    <a:pt x="32002" y="0"/>
                  </a:moveTo>
                  <a:lnTo>
                    <a:pt x="32002" y="0"/>
                  </a:lnTo>
                  <a:lnTo>
                    <a:pt x="3390" y="23144"/>
                  </a:lnTo>
                  <a:lnTo>
                    <a:pt x="933" y="26718"/>
                  </a:lnTo>
                  <a:lnTo>
                    <a:pt x="0" y="29806"/>
                  </a:lnTo>
                  <a:lnTo>
                    <a:pt x="85" y="32571"/>
                  </a:lnTo>
                  <a:lnTo>
                    <a:pt x="2257" y="34414"/>
                  </a:lnTo>
                  <a:lnTo>
                    <a:pt x="10315" y="36462"/>
                  </a:lnTo>
                  <a:lnTo>
                    <a:pt x="26752" y="37614"/>
                  </a:lnTo>
                  <a:lnTo>
                    <a:pt x="70842" y="29276"/>
                  </a:lnTo>
                  <a:lnTo>
                    <a:pt x="115403" y="24284"/>
                  </a:lnTo>
                  <a:lnTo>
                    <a:pt x="17170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45"/>
          <p:cNvGrpSpPr/>
          <p:nvPr/>
        </p:nvGrpSpPr>
        <p:grpSpPr>
          <a:xfrm>
            <a:off x="4489557" y="4368800"/>
            <a:ext cx="1809644" cy="771929"/>
            <a:chOff x="4489557" y="4368800"/>
            <a:chExt cx="1809644" cy="771929"/>
          </a:xfrm>
        </p:grpSpPr>
        <p:sp>
          <p:nvSpPr>
            <p:cNvPr id="112" name="SMARTInkShape-726"/>
            <p:cNvSpPr/>
            <p:nvPr>
              <p:custDataLst>
                <p:tags r:id="rId132"/>
              </p:custDataLst>
            </p:nvPr>
          </p:nvSpPr>
          <p:spPr>
            <a:xfrm>
              <a:off x="4605849" y="4368800"/>
              <a:ext cx="467802" cy="386200"/>
            </a:xfrm>
            <a:custGeom>
              <a:avLst/>
              <a:gdLst/>
              <a:ahLst/>
              <a:cxnLst/>
              <a:rect l="0" t="0" r="0" b="0"/>
              <a:pathLst>
                <a:path w="467802" h="386200">
                  <a:moveTo>
                    <a:pt x="328101" y="0"/>
                  </a:moveTo>
                  <a:lnTo>
                    <a:pt x="328101" y="0"/>
                  </a:lnTo>
                  <a:lnTo>
                    <a:pt x="333568" y="5467"/>
                  </a:lnTo>
                  <a:lnTo>
                    <a:pt x="339841" y="6272"/>
                  </a:lnTo>
                  <a:lnTo>
                    <a:pt x="337145" y="6327"/>
                  </a:lnTo>
                  <a:lnTo>
                    <a:pt x="290362" y="39574"/>
                  </a:lnTo>
                  <a:lnTo>
                    <a:pt x="248247" y="68163"/>
                  </a:lnTo>
                  <a:lnTo>
                    <a:pt x="210571" y="89821"/>
                  </a:lnTo>
                  <a:lnTo>
                    <a:pt x="164480" y="109413"/>
                  </a:lnTo>
                  <a:lnTo>
                    <a:pt x="119190" y="131147"/>
                  </a:lnTo>
                  <a:lnTo>
                    <a:pt x="76500" y="151808"/>
                  </a:lnTo>
                  <a:lnTo>
                    <a:pt x="65054" y="158722"/>
                  </a:lnTo>
                  <a:lnTo>
                    <a:pt x="63131" y="161554"/>
                  </a:lnTo>
                  <a:lnTo>
                    <a:pt x="63260" y="164147"/>
                  </a:lnTo>
                  <a:lnTo>
                    <a:pt x="64757" y="166581"/>
                  </a:lnTo>
                  <a:lnTo>
                    <a:pt x="80348" y="173379"/>
                  </a:lnTo>
                  <a:lnTo>
                    <a:pt x="116326" y="179861"/>
                  </a:lnTo>
                  <a:lnTo>
                    <a:pt x="152621" y="186250"/>
                  </a:lnTo>
                  <a:lnTo>
                    <a:pt x="192459" y="195983"/>
                  </a:lnTo>
                  <a:lnTo>
                    <a:pt x="222059" y="204432"/>
                  </a:lnTo>
                  <a:lnTo>
                    <a:pt x="226362" y="208255"/>
                  </a:lnTo>
                  <a:lnTo>
                    <a:pt x="227819" y="212920"/>
                  </a:lnTo>
                  <a:lnTo>
                    <a:pt x="227380" y="218146"/>
                  </a:lnTo>
                  <a:lnTo>
                    <a:pt x="219366" y="229598"/>
                  </a:lnTo>
                  <a:lnTo>
                    <a:pt x="194909" y="251754"/>
                  </a:lnTo>
                  <a:lnTo>
                    <a:pt x="154173" y="275742"/>
                  </a:lnTo>
                  <a:lnTo>
                    <a:pt x="115936" y="297366"/>
                  </a:lnTo>
                  <a:lnTo>
                    <a:pt x="75623" y="320265"/>
                  </a:lnTo>
                  <a:lnTo>
                    <a:pt x="35204" y="339082"/>
                  </a:lnTo>
                  <a:lnTo>
                    <a:pt x="9502" y="355644"/>
                  </a:lnTo>
                  <a:lnTo>
                    <a:pt x="0" y="365262"/>
                  </a:lnTo>
                  <a:lnTo>
                    <a:pt x="6" y="369803"/>
                  </a:lnTo>
                  <a:lnTo>
                    <a:pt x="2832" y="374241"/>
                  </a:lnTo>
                  <a:lnTo>
                    <a:pt x="7538" y="378610"/>
                  </a:lnTo>
                  <a:lnTo>
                    <a:pt x="41130" y="384761"/>
                  </a:lnTo>
                  <a:lnTo>
                    <a:pt x="72853" y="386199"/>
                  </a:lnTo>
                  <a:lnTo>
                    <a:pt x="109529" y="385427"/>
                  </a:lnTo>
                  <a:lnTo>
                    <a:pt x="151701" y="380380"/>
                  </a:lnTo>
                  <a:lnTo>
                    <a:pt x="198850" y="376348"/>
                  </a:lnTo>
                  <a:lnTo>
                    <a:pt x="238534" y="371782"/>
                  </a:lnTo>
                  <a:lnTo>
                    <a:pt x="273732" y="365961"/>
                  </a:lnTo>
                  <a:lnTo>
                    <a:pt x="305113" y="361851"/>
                  </a:lnTo>
                  <a:lnTo>
                    <a:pt x="351158" y="357452"/>
                  </a:lnTo>
                  <a:lnTo>
                    <a:pt x="388320" y="356149"/>
                  </a:lnTo>
                  <a:lnTo>
                    <a:pt x="434391" y="355672"/>
                  </a:lnTo>
                  <a:lnTo>
                    <a:pt x="467801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27"/>
            <p:cNvSpPr/>
            <p:nvPr>
              <p:custDataLst>
                <p:tags r:id="rId133"/>
              </p:custDataLst>
            </p:nvPr>
          </p:nvSpPr>
          <p:spPr>
            <a:xfrm>
              <a:off x="4489557" y="4947533"/>
              <a:ext cx="203094" cy="166232"/>
            </a:xfrm>
            <a:custGeom>
              <a:avLst/>
              <a:gdLst/>
              <a:ahLst/>
              <a:cxnLst/>
              <a:rect l="0" t="0" r="0" b="0"/>
              <a:pathLst>
                <a:path w="203094" h="166232">
                  <a:moveTo>
                    <a:pt x="18943" y="5467"/>
                  </a:moveTo>
                  <a:lnTo>
                    <a:pt x="18943" y="5467"/>
                  </a:lnTo>
                  <a:lnTo>
                    <a:pt x="18943" y="2096"/>
                  </a:lnTo>
                  <a:lnTo>
                    <a:pt x="18237" y="1103"/>
                  </a:lnTo>
                  <a:lnTo>
                    <a:pt x="17061" y="441"/>
                  </a:lnTo>
                  <a:lnTo>
                    <a:pt x="15572" y="0"/>
                  </a:lnTo>
                  <a:lnTo>
                    <a:pt x="13874" y="1116"/>
                  </a:lnTo>
                  <a:lnTo>
                    <a:pt x="4016" y="16871"/>
                  </a:lnTo>
                  <a:lnTo>
                    <a:pt x="436" y="61810"/>
                  </a:lnTo>
                  <a:lnTo>
                    <a:pt x="0" y="103145"/>
                  </a:lnTo>
                  <a:lnTo>
                    <a:pt x="3296" y="131697"/>
                  </a:lnTo>
                  <a:lnTo>
                    <a:pt x="10578" y="148352"/>
                  </a:lnTo>
                  <a:lnTo>
                    <a:pt x="22814" y="163985"/>
                  </a:lnTo>
                  <a:lnTo>
                    <a:pt x="25757" y="166179"/>
                  </a:lnTo>
                  <a:lnTo>
                    <a:pt x="29836" y="166231"/>
                  </a:lnTo>
                  <a:lnTo>
                    <a:pt x="40012" y="162525"/>
                  </a:lnTo>
                  <a:lnTo>
                    <a:pt x="47828" y="156174"/>
                  </a:lnTo>
                  <a:lnTo>
                    <a:pt x="54359" y="149354"/>
                  </a:lnTo>
                  <a:lnTo>
                    <a:pt x="61964" y="143970"/>
                  </a:lnTo>
                  <a:lnTo>
                    <a:pt x="64557" y="140841"/>
                  </a:lnTo>
                  <a:lnTo>
                    <a:pt x="69060" y="128334"/>
                  </a:lnTo>
                  <a:lnTo>
                    <a:pt x="70699" y="129006"/>
                  </a:lnTo>
                  <a:lnTo>
                    <a:pt x="81586" y="136461"/>
                  </a:lnTo>
                  <a:lnTo>
                    <a:pt x="86296" y="138475"/>
                  </a:lnTo>
                  <a:lnTo>
                    <a:pt x="90740" y="141723"/>
                  </a:lnTo>
                  <a:lnTo>
                    <a:pt x="98830" y="141754"/>
                  </a:lnTo>
                  <a:lnTo>
                    <a:pt x="117900" y="136026"/>
                  </a:lnTo>
                  <a:lnTo>
                    <a:pt x="134341" y="123409"/>
                  </a:lnTo>
                  <a:lnTo>
                    <a:pt x="152619" y="99522"/>
                  </a:lnTo>
                  <a:lnTo>
                    <a:pt x="161326" y="76844"/>
                  </a:lnTo>
                  <a:lnTo>
                    <a:pt x="163906" y="49977"/>
                  </a:lnTo>
                  <a:lnTo>
                    <a:pt x="160747" y="35598"/>
                  </a:lnTo>
                  <a:lnTo>
                    <a:pt x="147221" y="11497"/>
                  </a:lnTo>
                  <a:lnTo>
                    <a:pt x="143267" y="8076"/>
                  </a:lnTo>
                  <a:lnTo>
                    <a:pt x="139220" y="6501"/>
                  </a:lnTo>
                  <a:lnTo>
                    <a:pt x="135111" y="6156"/>
                  </a:lnTo>
                  <a:lnTo>
                    <a:pt x="131666" y="7337"/>
                  </a:lnTo>
                  <a:lnTo>
                    <a:pt x="125957" y="12413"/>
                  </a:lnTo>
                  <a:lnTo>
                    <a:pt x="122949" y="21254"/>
                  </a:lnTo>
                  <a:lnTo>
                    <a:pt x="122318" y="30828"/>
                  </a:lnTo>
                  <a:lnTo>
                    <a:pt x="124389" y="37435"/>
                  </a:lnTo>
                  <a:lnTo>
                    <a:pt x="136264" y="48492"/>
                  </a:lnTo>
                  <a:lnTo>
                    <a:pt x="156559" y="57334"/>
                  </a:lnTo>
                  <a:lnTo>
                    <a:pt x="203093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28"/>
            <p:cNvSpPr/>
            <p:nvPr>
              <p:custDataLst>
                <p:tags r:id="rId134"/>
              </p:custDataLst>
            </p:nvPr>
          </p:nvSpPr>
          <p:spPr>
            <a:xfrm>
              <a:off x="4766330" y="4978661"/>
              <a:ext cx="91421" cy="162068"/>
            </a:xfrm>
            <a:custGeom>
              <a:avLst/>
              <a:gdLst/>
              <a:ahLst/>
              <a:cxnLst/>
              <a:rect l="0" t="0" r="0" b="0"/>
              <a:pathLst>
                <a:path w="91421" h="162068">
                  <a:moveTo>
                    <a:pt x="85070" y="6089"/>
                  </a:moveTo>
                  <a:lnTo>
                    <a:pt x="85070" y="6089"/>
                  </a:lnTo>
                  <a:lnTo>
                    <a:pt x="81699" y="2718"/>
                  </a:lnTo>
                  <a:lnTo>
                    <a:pt x="78162" y="1063"/>
                  </a:lnTo>
                  <a:lnTo>
                    <a:pt x="63401" y="0"/>
                  </a:lnTo>
                  <a:lnTo>
                    <a:pt x="54037" y="3619"/>
                  </a:lnTo>
                  <a:lnTo>
                    <a:pt x="33157" y="20809"/>
                  </a:lnTo>
                  <a:lnTo>
                    <a:pt x="18261" y="38437"/>
                  </a:lnTo>
                  <a:lnTo>
                    <a:pt x="8281" y="60437"/>
                  </a:lnTo>
                  <a:lnTo>
                    <a:pt x="0" y="101883"/>
                  </a:lnTo>
                  <a:lnTo>
                    <a:pt x="929" y="120865"/>
                  </a:lnTo>
                  <a:lnTo>
                    <a:pt x="5576" y="134947"/>
                  </a:lnTo>
                  <a:lnTo>
                    <a:pt x="8791" y="140678"/>
                  </a:lnTo>
                  <a:lnTo>
                    <a:pt x="26799" y="155485"/>
                  </a:lnTo>
                  <a:lnTo>
                    <a:pt x="43267" y="162067"/>
                  </a:lnTo>
                  <a:lnTo>
                    <a:pt x="67196" y="157276"/>
                  </a:lnTo>
                  <a:lnTo>
                    <a:pt x="91420" y="133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29"/>
            <p:cNvSpPr/>
            <p:nvPr>
              <p:custDataLst>
                <p:tags r:id="rId135"/>
              </p:custDataLst>
            </p:nvPr>
          </p:nvSpPr>
          <p:spPr>
            <a:xfrm>
              <a:off x="4772718" y="5073650"/>
              <a:ext cx="91383" cy="9645"/>
            </a:xfrm>
            <a:custGeom>
              <a:avLst/>
              <a:gdLst/>
              <a:ahLst/>
              <a:cxnLst/>
              <a:rect l="0" t="0" r="0" b="0"/>
              <a:pathLst>
                <a:path w="91383" h="9645">
                  <a:moveTo>
                    <a:pt x="15182" y="0"/>
                  </a:moveTo>
                  <a:lnTo>
                    <a:pt x="15182" y="0"/>
                  </a:lnTo>
                  <a:lnTo>
                    <a:pt x="3248" y="5026"/>
                  </a:lnTo>
                  <a:lnTo>
                    <a:pt x="0" y="5761"/>
                  </a:lnTo>
                  <a:lnTo>
                    <a:pt x="122" y="5958"/>
                  </a:lnTo>
                  <a:lnTo>
                    <a:pt x="2844" y="6881"/>
                  </a:lnTo>
                  <a:lnTo>
                    <a:pt x="8758" y="9644"/>
                  </a:lnTo>
                  <a:lnTo>
                    <a:pt x="53061" y="6760"/>
                  </a:lnTo>
                  <a:lnTo>
                    <a:pt x="91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730"/>
            <p:cNvSpPr/>
            <p:nvPr>
              <p:custDataLst>
                <p:tags r:id="rId136"/>
              </p:custDataLst>
            </p:nvPr>
          </p:nvSpPr>
          <p:spPr>
            <a:xfrm>
              <a:off x="4924229" y="4919864"/>
              <a:ext cx="308172" cy="204587"/>
            </a:xfrm>
            <a:custGeom>
              <a:avLst/>
              <a:gdLst/>
              <a:ahLst/>
              <a:cxnLst/>
              <a:rect l="0" t="0" r="0" b="0"/>
              <a:pathLst>
                <a:path w="308172" h="204587">
                  <a:moveTo>
                    <a:pt x="3371" y="204586"/>
                  </a:moveTo>
                  <a:lnTo>
                    <a:pt x="3371" y="204586"/>
                  </a:lnTo>
                  <a:lnTo>
                    <a:pt x="0" y="204586"/>
                  </a:lnTo>
                  <a:lnTo>
                    <a:pt x="8454" y="203880"/>
                  </a:lnTo>
                  <a:lnTo>
                    <a:pt x="46856" y="198628"/>
                  </a:lnTo>
                  <a:lnTo>
                    <a:pt x="78126" y="194942"/>
                  </a:lnTo>
                  <a:lnTo>
                    <a:pt x="99867" y="186687"/>
                  </a:lnTo>
                  <a:lnTo>
                    <a:pt x="100863" y="185598"/>
                  </a:lnTo>
                  <a:lnTo>
                    <a:pt x="100821" y="184166"/>
                  </a:lnTo>
                  <a:lnTo>
                    <a:pt x="100088" y="182506"/>
                  </a:lnTo>
                  <a:lnTo>
                    <a:pt x="98893" y="181399"/>
                  </a:lnTo>
                  <a:lnTo>
                    <a:pt x="95685" y="180169"/>
                  </a:lnTo>
                  <a:lnTo>
                    <a:pt x="91907" y="175860"/>
                  </a:lnTo>
                  <a:lnTo>
                    <a:pt x="88581" y="169241"/>
                  </a:lnTo>
                  <a:lnTo>
                    <a:pt x="86271" y="142616"/>
                  </a:lnTo>
                  <a:lnTo>
                    <a:pt x="92874" y="97604"/>
                  </a:lnTo>
                  <a:lnTo>
                    <a:pt x="108003" y="50771"/>
                  </a:lnTo>
                  <a:lnTo>
                    <a:pt x="126084" y="21411"/>
                  </a:lnTo>
                  <a:lnTo>
                    <a:pt x="137638" y="9580"/>
                  </a:lnTo>
                  <a:lnTo>
                    <a:pt x="149829" y="1970"/>
                  </a:lnTo>
                  <a:lnTo>
                    <a:pt x="160421" y="0"/>
                  </a:lnTo>
                  <a:lnTo>
                    <a:pt x="165221" y="462"/>
                  </a:lnTo>
                  <a:lnTo>
                    <a:pt x="174317" y="4738"/>
                  </a:lnTo>
                  <a:lnTo>
                    <a:pt x="195026" y="22352"/>
                  </a:lnTo>
                  <a:lnTo>
                    <a:pt x="206521" y="40054"/>
                  </a:lnTo>
                  <a:lnTo>
                    <a:pt x="211025" y="65446"/>
                  </a:lnTo>
                  <a:lnTo>
                    <a:pt x="208988" y="88570"/>
                  </a:lnTo>
                  <a:lnTo>
                    <a:pt x="190825" y="133930"/>
                  </a:lnTo>
                  <a:lnTo>
                    <a:pt x="187650" y="167234"/>
                  </a:lnTo>
                  <a:lnTo>
                    <a:pt x="189018" y="169807"/>
                  </a:lnTo>
                  <a:lnTo>
                    <a:pt x="194301" y="174547"/>
                  </a:lnTo>
                  <a:lnTo>
                    <a:pt x="201353" y="177125"/>
                  </a:lnTo>
                  <a:lnTo>
                    <a:pt x="242873" y="179105"/>
                  </a:lnTo>
                  <a:lnTo>
                    <a:pt x="287607" y="182837"/>
                  </a:lnTo>
                  <a:lnTo>
                    <a:pt x="308171" y="179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731"/>
            <p:cNvSpPr/>
            <p:nvPr>
              <p:custDataLst>
                <p:tags r:id="rId137"/>
              </p:custDataLst>
            </p:nvPr>
          </p:nvSpPr>
          <p:spPr>
            <a:xfrm>
              <a:off x="5385293" y="4510373"/>
              <a:ext cx="139099" cy="348573"/>
            </a:xfrm>
            <a:custGeom>
              <a:avLst/>
              <a:gdLst/>
              <a:ahLst/>
              <a:cxnLst/>
              <a:rect l="0" t="0" r="0" b="0"/>
              <a:pathLst>
                <a:path w="139099" h="348573">
                  <a:moveTo>
                    <a:pt x="101107" y="36227"/>
                  </a:moveTo>
                  <a:lnTo>
                    <a:pt x="101107" y="36227"/>
                  </a:lnTo>
                  <a:lnTo>
                    <a:pt x="101107" y="26767"/>
                  </a:lnTo>
                  <a:lnTo>
                    <a:pt x="89174" y="6994"/>
                  </a:lnTo>
                  <a:lnTo>
                    <a:pt x="86801" y="4038"/>
                  </a:lnTo>
                  <a:lnTo>
                    <a:pt x="76640" y="754"/>
                  </a:lnTo>
                  <a:lnTo>
                    <a:pt x="64127" y="0"/>
                  </a:lnTo>
                  <a:lnTo>
                    <a:pt x="53862" y="2017"/>
                  </a:lnTo>
                  <a:lnTo>
                    <a:pt x="33408" y="13861"/>
                  </a:lnTo>
                  <a:lnTo>
                    <a:pt x="12844" y="37518"/>
                  </a:lnTo>
                  <a:lnTo>
                    <a:pt x="88" y="60128"/>
                  </a:lnTo>
                  <a:lnTo>
                    <a:pt x="0" y="75542"/>
                  </a:lnTo>
                  <a:lnTo>
                    <a:pt x="4665" y="89683"/>
                  </a:lnTo>
                  <a:lnTo>
                    <a:pt x="11442" y="98320"/>
                  </a:lnTo>
                  <a:lnTo>
                    <a:pt x="21040" y="102630"/>
                  </a:lnTo>
                  <a:lnTo>
                    <a:pt x="33772" y="103839"/>
                  </a:lnTo>
                  <a:lnTo>
                    <a:pt x="51189" y="102025"/>
                  </a:lnTo>
                  <a:lnTo>
                    <a:pt x="66927" y="95104"/>
                  </a:lnTo>
                  <a:lnTo>
                    <a:pt x="80271" y="84267"/>
                  </a:lnTo>
                  <a:lnTo>
                    <a:pt x="107820" y="44396"/>
                  </a:lnTo>
                  <a:lnTo>
                    <a:pt x="112033" y="35198"/>
                  </a:lnTo>
                  <a:lnTo>
                    <a:pt x="112624" y="34835"/>
                  </a:lnTo>
                  <a:lnTo>
                    <a:pt x="113018" y="35299"/>
                  </a:lnTo>
                  <a:lnTo>
                    <a:pt x="122576" y="72773"/>
                  </a:lnTo>
                  <a:lnTo>
                    <a:pt x="128713" y="117611"/>
                  </a:lnTo>
                  <a:lnTo>
                    <a:pt x="136403" y="162056"/>
                  </a:lnTo>
                  <a:lnTo>
                    <a:pt x="138654" y="207942"/>
                  </a:lnTo>
                  <a:lnTo>
                    <a:pt x="139098" y="248338"/>
                  </a:lnTo>
                  <a:lnTo>
                    <a:pt x="137774" y="283285"/>
                  </a:lnTo>
                  <a:lnTo>
                    <a:pt x="128356" y="311061"/>
                  </a:lnTo>
                  <a:lnTo>
                    <a:pt x="107256" y="340034"/>
                  </a:lnTo>
                  <a:lnTo>
                    <a:pt x="92816" y="348572"/>
                  </a:lnTo>
                  <a:lnTo>
                    <a:pt x="85702" y="348173"/>
                  </a:lnTo>
                  <a:lnTo>
                    <a:pt x="68390" y="342087"/>
                  </a:lnTo>
                  <a:lnTo>
                    <a:pt x="52699" y="326681"/>
                  </a:lnTo>
                  <a:lnTo>
                    <a:pt x="35728" y="297971"/>
                  </a:lnTo>
                  <a:lnTo>
                    <a:pt x="32121" y="289039"/>
                  </a:lnTo>
                  <a:lnTo>
                    <a:pt x="31876" y="265945"/>
                  </a:lnTo>
                  <a:lnTo>
                    <a:pt x="50307" y="207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732"/>
            <p:cNvSpPr/>
            <p:nvPr>
              <p:custDataLst>
                <p:tags r:id="rId138"/>
              </p:custDataLst>
            </p:nvPr>
          </p:nvSpPr>
          <p:spPr>
            <a:xfrm>
              <a:off x="5603596" y="4416683"/>
              <a:ext cx="149505" cy="282318"/>
            </a:xfrm>
            <a:custGeom>
              <a:avLst/>
              <a:gdLst/>
              <a:ahLst/>
              <a:cxnLst/>
              <a:rect l="0" t="0" r="0" b="0"/>
              <a:pathLst>
                <a:path w="149505" h="282318">
                  <a:moveTo>
                    <a:pt x="149504" y="34667"/>
                  </a:moveTo>
                  <a:lnTo>
                    <a:pt x="149504" y="34667"/>
                  </a:lnTo>
                  <a:lnTo>
                    <a:pt x="137954" y="19458"/>
                  </a:lnTo>
                  <a:lnTo>
                    <a:pt x="119113" y="4290"/>
                  </a:lnTo>
                  <a:lnTo>
                    <a:pt x="108716" y="0"/>
                  </a:lnTo>
                  <a:lnTo>
                    <a:pt x="84815" y="955"/>
                  </a:lnTo>
                  <a:lnTo>
                    <a:pt x="62134" y="9077"/>
                  </a:lnTo>
                  <a:lnTo>
                    <a:pt x="42007" y="27163"/>
                  </a:lnTo>
                  <a:lnTo>
                    <a:pt x="26009" y="47025"/>
                  </a:lnTo>
                  <a:lnTo>
                    <a:pt x="12326" y="87908"/>
                  </a:lnTo>
                  <a:lnTo>
                    <a:pt x="529" y="131105"/>
                  </a:lnTo>
                  <a:lnTo>
                    <a:pt x="0" y="161313"/>
                  </a:lnTo>
                  <a:lnTo>
                    <a:pt x="6142" y="202284"/>
                  </a:lnTo>
                  <a:lnTo>
                    <a:pt x="20631" y="240193"/>
                  </a:lnTo>
                  <a:lnTo>
                    <a:pt x="45443" y="269946"/>
                  </a:lnTo>
                  <a:lnTo>
                    <a:pt x="55982" y="276818"/>
                  </a:lnTo>
                  <a:lnTo>
                    <a:pt x="92354" y="28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733"/>
            <p:cNvSpPr/>
            <p:nvPr>
              <p:custDataLst>
                <p:tags r:id="rId139"/>
              </p:custDataLst>
            </p:nvPr>
          </p:nvSpPr>
          <p:spPr>
            <a:xfrm>
              <a:off x="5774494" y="4509378"/>
              <a:ext cx="232607" cy="147353"/>
            </a:xfrm>
            <a:custGeom>
              <a:avLst/>
              <a:gdLst/>
              <a:ahLst/>
              <a:cxnLst/>
              <a:rect l="0" t="0" r="0" b="0"/>
              <a:pathLst>
                <a:path w="232607" h="147353">
                  <a:moveTo>
                    <a:pt x="35756" y="18172"/>
                  </a:moveTo>
                  <a:lnTo>
                    <a:pt x="35756" y="18172"/>
                  </a:lnTo>
                  <a:lnTo>
                    <a:pt x="32385" y="18172"/>
                  </a:lnTo>
                  <a:lnTo>
                    <a:pt x="20176" y="28285"/>
                  </a:lnTo>
                  <a:lnTo>
                    <a:pt x="9894" y="44687"/>
                  </a:lnTo>
                  <a:lnTo>
                    <a:pt x="805" y="74967"/>
                  </a:lnTo>
                  <a:lnTo>
                    <a:pt x="0" y="103282"/>
                  </a:lnTo>
                  <a:lnTo>
                    <a:pt x="4813" y="121145"/>
                  </a:lnTo>
                  <a:lnTo>
                    <a:pt x="13536" y="132847"/>
                  </a:lnTo>
                  <a:lnTo>
                    <a:pt x="24470" y="139694"/>
                  </a:lnTo>
                  <a:lnTo>
                    <a:pt x="36384" y="142737"/>
                  </a:lnTo>
                  <a:lnTo>
                    <a:pt x="41819" y="142137"/>
                  </a:lnTo>
                  <a:lnTo>
                    <a:pt x="51621" y="137708"/>
                  </a:lnTo>
                  <a:lnTo>
                    <a:pt x="65072" y="127282"/>
                  </a:lnTo>
                  <a:lnTo>
                    <a:pt x="69952" y="121228"/>
                  </a:lnTo>
                  <a:lnTo>
                    <a:pt x="71253" y="118626"/>
                  </a:lnTo>
                  <a:lnTo>
                    <a:pt x="72826" y="116891"/>
                  </a:lnTo>
                  <a:lnTo>
                    <a:pt x="76456" y="114964"/>
                  </a:lnTo>
                  <a:lnTo>
                    <a:pt x="77706" y="115861"/>
                  </a:lnTo>
                  <a:lnTo>
                    <a:pt x="80877" y="123160"/>
                  </a:lnTo>
                  <a:lnTo>
                    <a:pt x="103214" y="140995"/>
                  </a:lnTo>
                  <a:lnTo>
                    <a:pt x="116773" y="146373"/>
                  </a:lnTo>
                  <a:lnTo>
                    <a:pt x="128443" y="147352"/>
                  </a:lnTo>
                  <a:lnTo>
                    <a:pt x="133531" y="146625"/>
                  </a:lnTo>
                  <a:lnTo>
                    <a:pt x="154175" y="135490"/>
                  </a:lnTo>
                  <a:lnTo>
                    <a:pt x="166233" y="120878"/>
                  </a:lnTo>
                  <a:lnTo>
                    <a:pt x="182101" y="86124"/>
                  </a:lnTo>
                  <a:lnTo>
                    <a:pt x="191323" y="40400"/>
                  </a:lnTo>
                  <a:lnTo>
                    <a:pt x="192858" y="19506"/>
                  </a:lnTo>
                  <a:lnTo>
                    <a:pt x="190716" y="9122"/>
                  </a:lnTo>
                  <a:lnTo>
                    <a:pt x="189157" y="5789"/>
                  </a:lnTo>
                  <a:lnTo>
                    <a:pt x="187413" y="3566"/>
                  </a:lnTo>
                  <a:lnTo>
                    <a:pt x="183591" y="1097"/>
                  </a:lnTo>
                  <a:lnTo>
                    <a:pt x="179542" y="0"/>
                  </a:lnTo>
                  <a:lnTo>
                    <a:pt x="173508" y="7038"/>
                  </a:lnTo>
                  <a:lnTo>
                    <a:pt x="167535" y="18868"/>
                  </a:lnTo>
                  <a:lnTo>
                    <a:pt x="164880" y="31181"/>
                  </a:lnTo>
                  <a:lnTo>
                    <a:pt x="165581" y="41828"/>
                  </a:lnTo>
                  <a:lnTo>
                    <a:pt x="166757" y="46643"/>
                  </a:lnTo>
                  <a:lnTo>
                    <a:pt x="171824" y="53874"/>
                  </a:lnTo>
                  <a:lnTo>
                    <a:pt x="179486" y="59440"/>
                  </a:lnTo>
                  <a:lnTo>
                    <a:pt x="189947" y="64265"/>
                  </a:lnTo>
                  <a:lnTo>
                    <a:pt x="203534" y="63117"/>
                  </a:lnTo>
                  <a:lnTo>
                    <a:pt x="232606" y="5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734"/>
            <p:cNvSpPr/>
            <p:nvPr>
              <p:custDataLst>
                <p:tags r:id="rId140"/>
              </p:custDataLst>
            </p:nvPr>
          </p:nvSpPr>
          <p:spPr>
            <a:xfrm>
              <a:off x="6076950" y="4394200"/>
              <a:ext cx="59724" cy="311151"/>
            </a:xfrm>
            <a:custGeom>
              <a:avLst/>
              <a:gdLst/>
              <a:ahLst/>
              <a:cxnLst/>
              <a:rect l="0" t="0" r="0" b="0"/>
              <a:pathLst>
                <a:path w="59724" h="3111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1411"/>
                  </a:lnTo>
                  <a:lnTo>
                    <a:pt x="7233" y="6742"/>
                  </a:lnTo>
                  <a:lnTo>
                    <a:pt x="25307" y="46453"/>
                  </a:lnTo>
                  <a:lnTo>
                    <a:pt x="42315" y="90550"/>
                  </a:lnTo>
                  <a:lnTo>
                    <a:pt x="54194" y="127639"/>
                  </a:lnTo>
                  <a:lnTo>
                    <a:pt x="59723" y="164976"/>
                  </a:lnTo>
                  <a:lnTo>
                    <a:pt x="57520" y="203163"/>
                  </a:lnTo>
                  <a:lnTo>
                    <a:pt x="48574" y="250229"/>
                  </a:lnTo>
                  <a:lnTo>
                    <a:pt x="30056" y="287122"/>
                  </a:lnTo>
                  <a:lnTo>
                    <a:pt x="15569" y="30293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735"/>
            <p:cNvSpPr/>
            <p:nvPr>
              <p:custDataLst>
                <p:tags r:id="rId141"/>
              </p:custDataLst>
            </p:nvPr>
          </p:nvSpPr>
          <p:spPr>
            <a:xfrm>
              <a:off x="6286500" y="4641850"/>
              <a:ext cx="12701" cy="11818"/>
            </a:xfrm>
            <a:custGeom>
              <a:avLst/>
              <a:gdLst/>
              <a:ahLst/>
              <a:cxnLst/>
              <a:rect l="0" t="0" r="0" b="0"/>
              <a:pathLst>
                <a:path w="127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364" y="7055"/>
                  </a:lnTo>
                  <a:lnTo>
                    <a:pt x="5026" y="8231"/>
                  </a:lnTo>
                  <a:lnTo>
                    <a:pt x="6088" y="1181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146"/>
          <p:cNvGrpSpPr/>
          <p:nvPr/>
        </p:nvGrpSpPr>
        <p:grpSpPr>
          <a:xfrm>
            <a:off x="6578600" y="4418908"/>
            <a:ext cx="866445" cy="449106"/>
            <a:chOff x="6578600" y="4418908"/>
            <a:chExt cx="866445" cy="449106"/>
          </a:xfrm>
        </p:grpSpPr>
        <p:sp>
          <p:nvSpPr>
            <p:cNvPr id="123" name="SMARTInkShape-736"/>
            <p:cNvSpPr/>
            <p:nvPr>
              <p:custDataLst>
                <p:tags r:id="rId126"/>
              </p:custDataLst>
            </p:nvPr>
          </p:nvSpPr>
          <p:spPr>
            <a:xfrm>
              <a:off x="6578600" y="4418908"/>
              <a:ext cx="134948" cy="449106"/>
            </a:xfrm>
            <a:custGeom>
              <a:avLst/>
              <a:gdLst/>
              <a:ahLst/>
              <a:cxnLst/>
              <a:rect l="0" t="0" r="0" b="0"/>
              <a:pathLst>
                <a:path w="134948" h="449106">
                  <a:moveTo>
                    <a:pt x="0" y="89592"/>
                  </a:moveTo>
                  <a:lnTo>
                    <a:pt x="0" y="89592"/>
                  </a:lnTo>
                  <a:lnTo>
                    <a:pt x="5467" y="89592"/>
                  </a:lnTo>
                  <a:lnTo>
                    <a:pt x="6088" y="96334"/>
                  </a:lnTo>
                  <a:lnTo>
                    <a:pt x="1289" y="136664"/>
                  </a:lnTo>
                  <a:lnTo>
                    <a:pt x="382" y="181150"/>
                  </a:lnTo>
                  <a:lnTo>
                    <a:pt x="112" y="222554"/>
                  </a:lnTo>
                  <a:lnTo>
                    <a:pt x="3394" y="261827"/>
                  </a:lnTo>
                  <a:lnTo>
                    <a:pt x="5473" y="305019"/>
                  </a:lnTo>
                  <a:lnTo>
                    <a:pt x="5960" y="337973"/>
                  </a:lnTo>
                  <a:lnTo>
                    <a:pt x="6235" y="384495"/>
                  </a:lnTo>
                  <a:lnTo>
                    <a:pt x="6327" y="431399"/>
                  </a:lnTo>
                  <a:lnTo>
                    <a:pt x="6345" y="449105"/>
                  </a:lnTo>
                  <a:lnTo>
                    <a:pt x="6349" y="405316"/>
                  </a:lnTo>
                  <a:lnTo>
                    <a:pt x="8231" y="358188"/>
                  </a:lnTo>
                  <a:lnTo>
                    <a:pt x="11376" y="311698"/>
                  </a:lnTo>
                  <a:lnTo>
                    <a:pt x="14189" y="273700"/>
                  </a:lnTo>
                  <a:lnTo>
                    <a:pt x="17609" y="235630"/>
                  </a:lnTo>
                  <a:lnTo>
                    <a:pt x="18623" y="190012"/>
                  </a:lnTo>
                  <a:lnTo>
                    <a:pt x="18860" y="155390"/>
                  </a:lnTo>
                  <a:lnTo>
                    <a:pt x="19700" y="113948"/>
                  </a:lnTo>
                  <a:lnTo>
                    <a:pt x="24102" y="68979"/>
                  </a:lnTo>
                  <a:lnTo>
                    <a:pt x="31287" y="33076"/>
                  </a:lnTo>
                  <a:lnTo>
                    <a:pt x="40717" y="13439"/>
                  </a:lnTo>
                  <a:lnTo>
                    <a:pt x="50081" y="2829"/>
                  </a:lnTo>
                  <a:lnTo>
                    <a:pt x="54554" y="0"/>
                  </a:lnTo>
                  <a:lnTo>
                    <a:pt x="61064" y="936"/>
                  </a:lnTo>
                  <a:lnTo>
                    <a:pt x="77704" y="9502"/>
                  </a:lnTo>
                  <a:lnTo>
                    <a:pt x="116853" y="47454"/>
                  </a:lnTo>
                  <a:lnTo>
                    <a:pt x="127364" y="71619"/>
                  </a:lnTo>
                  <a:lnTo>
                    <a:pt x="134947" y="107863"/>
                  </a:lnTo>
                  <a:lnTo>
                    <a:pt x="134920" y="139770"/>
                  </a:lnTo>
                  <a:lnTo>
                    <a:pt x="130870" y="148443"/>
                  </a:lnTo>
                  <a:lnTo>
                    <a:pt x="116961" y="163726"/>
                  </a:lnTo>
                  <a:lnTo>
                    <a:pt x="95256" y="173811"/>
                  </a:lnTo>
                  <a:lnTo>
                    <a:pt x="71969" y="179233"/>
                  </a:lnTo>
                  <a:lnTo>
                    <a:pt x="46959" y="178320"/>
                  </a:lnTo>
                  <a:lnTo>
                    <a:pt x="19050" y="172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737"/>
            <p:cNvSpPr/>
            <p:nvPr>
              <p:custDataLst>
                <p:tags r:id="rId127"/>
              </p:custDataLst>
            </p:nvPr>
          </p:nvSpPr>
          <p:spPr>
            <a:xfrm>
              <a:off x="6756399" y="4641850"/>
              <a:ext cx="101602" cy="127001"/>
            </a:xfrm>
            <a:custGeom>
              <a:avLst/>
              <a:gdLst/>
              <a:ahLst/>
              <a:cxnLst/>
              <a:rect l="0" t="0" r="0" b="0"/>
              <a:pathLst>
                <a:path w="101602" h="127001">
                  <a:moveTo>
                    <a:pt x="1" y="0"/>
                  </a:moveTo>
                  <a:lnTo>
                    <a:pt x="1" y="0"/>
                  </a:lnTo>
                  <a:lnTo>
                    <a:pt x="0" y="8838"/>
                  </a:lnTo>
                  <a:lnTo>
                    <a:pt x="6742" y="18298"/>
                  </a:lnTo>
                  <a:lnTo>
                    <a:pt x="38693" y="58033"/>
                  </a:lnTo>
                  <a:lnTo>
                    <a:pt x="77516" y="102560"/>
                  </a:lnTo>
                  <a:lnTo>
                    <a:pt x="10160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738"/>
            <p:cNvSpPr/>
            <p:nvPr>
              <p:custDataLst>
                <p:tags r:id="rId128"/>
              </p:custDataLst>
            </p:nvPr>
          </p:nvSpPr>
          <p:spPr>
            <a:xfrm>
              <a:off x="6788150" y="4649083"/>
              <a:ext cx="76201" cy="132468"/>
            </a:xfrm>
            <a:custGeom>
              <a:avLst/>
              <a:gdLst/>
              <a:ahLst/>
              <a:cxnLst/>
              <a:rect l="0" t="0" r="0" b="0"/>
              <a:pathLst>
                <a:path w="76201" h="132468">
                  <a:moveTo>
                    <a:pt x="76200" y="5467"/>
                  </a:moveTo>
                  <a:lnTo>
                    <a:pt x="76200" y="5467"/>
                  </a:lnTo>
                  <a:lnTo>
                    <a:pt x="70732" y="0"/>
                  </a:lnTo>
                  <a:lnTo>
                    <a:pt x="63369" y="6120"/>
                  </a:lnTo>
                  <a:lnTo>
                    <a:pt x="32594" y="51140"/>
                  </a:lnTo>
                  <a:lnTo>
                    <a:pt x="11400" y="95365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739"/>
            <p:cNvSpPr/>
            <p:nvPr>
              <p:custDataLst>
                <p:tags r:id="rId129"/>
              </p:custDataLst>
            </p:nvPr>
          </p:nvSpPr>
          <p:spPr>
            <a:xfrm>
              <a:off x="7006201" y="4445883"/>
              <a:ext cx="74050" cy="246768"/>
            </a:xfrm>
            <a:custGeom>
              <a:avLst/>
              <a:gdLst/>
              <a:ahLst/>
              <a:cxnLst/>
              <a:rect l="0" t="0" r="0" b="0"/>
              <a:pathLst>
                <a:path w="74050" h="246768">
                  <a:moveTo>
                    <a:pt x="74049" y="5467"/>
                  </a:moveTo>
                  <a:lnTo>
                    <a:pt x="74049" y="5467"/>
                  </a:lnTo>
                  <a:lnTo>
                    <a:pt x="70678" y="2096"/>
                  </a:lnTo>
                  <a:lnTo>
                    <a:pt x="67142" y="441"/>
                  </a:lnTo>
                  <a:lnTo>
                    <a:pt x="65210" y="0"/>
                  </a:lnTo>
                  <a:lnTo>
                    <a:pt x="59302" y="3272"/>
                  </a:lnTo>
                  <a:lnTo>
                    <a:pt x="51973" y="10841"/>
                  </a:lnTo>
                  <a:lnTo>
                    <a:pt x="28108" y="57761"/>
                  </a:lnTo>
                  <a:lnTo>
                    <a:pt x="15143" y="98466"/>
                  </a:lnTo>
                  <a:lnTo>
                    <a:pt x="2729" y="143860"/>
                  </a:lnTo>
                  <a:lnTo>
                    <a:pt x="0" y="171120"/>
                  </a:lnTo>
                  <a:lnTo>
                    <a:pt x="5042" y="215622"/>
                  </a:lnTo>
                  <a:lnTo>
                    <a:pt x="9513" y="230103"/>
                  </a:lnTo>
                  <a:lnTo>
                    <a:pt x="23249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740"/>
            <p:cNvSpPr/>
            <p:nvPr>
              <p:custDataLst>
                <p:tags r:id="rId130"/>
              </p:custDataLst>
            </p:nvPr>
          </p:nvSpPr>
          <p:spPr>
            <a:xfrm>
              <a:off x="7115507" y="4519588"/>
              <a:ext cx="244144" cy="143251"/>
            </a:xfrm>
            <a:custGeom>
              <a:avLst/>
              <a:gdLst/>
              <a:ahLst/>
              <a:cxnLst/>
              <a:rect l="0" t="0" r="0" b="0"/>
              <a:pathLst>
                <a:path w="244144" h="143251">
                  <a:moveTo>
                    <a:pt x="28243" y="27012"/>
                  </a:moveTo>
                  <a:lnTo>
                    <a:pt x="28243" y="27012"/>
                  </a:lnTo>
                  <a:lnTo>
                    <a:pt x="28243" y="21545"/>
                  </a:lnTo>
                  <a:lnTo>
                    <a:pt x="21501" y="24294"/>
                  </a:lnTo>
                  <a:lnTo>
                    <a:pt x="10567" y="43061"/>
                  </a:lnTo>
                  <a:lnTo>
                    <a:pt x="1979" y="73009"/>
                  </a:lnTo>
                  <a:lnTo>
                    <a:pt x="0" y="103670"/>
                  </a:lnTo>
                  <a:lnTo>
                    <a:pt x="3882" y="127572"/>
                  </a:lnTo>
                  <a:lnTo>
                    <a:pt x="5651" y="132152"/>
                  </a:lnTo>
                  <a:lnTo>
                    <a:pt x="11381" y="139122"/>
                  </a:lnTo>
                  <a:lnTo>
                    <a:pt x="14886" y="141969"/>
                  </a:lnTo>
                  <a:lnTo>
                    <a:pt x="17927" y="143161"/>
                  </a:lnTo>
                  <a:lnTo>
                    <a:pt x="20660" y="143250"/>
                  </a:lnTo>
                  <a:lnTo>
                    <a:pt x="23187" y="142604"/>
                  </a:lnTo>
                  <a:lnTo>
                    <a:pt x="50943" y="118281"/>
                  </a:lnTo>
                  <a:lnTo>
                    <a:pt x="55971" y="111556"/>
                  </a:lnTo>
                  <a:lnTo>
                    <a:pt x="58205" y="107626"/>
                  </a:lnTo>
                  <a:lnTo>
                    <a:pt x="58802" y="107566"/>
                  </a:lnTo>
                  <a:lnTo>
                    <a:pt x="74899" y="133913"/>
                  </a:lnTo>
                  <a:lnTo>
                    <a:pt x="77691" y="136379"/>
                  </a:lnTo>
                  <a:lnTo>
                    <a:pt x="84557" y="139119"/>
                  </a:lnTo>
                  <a:lnTo>
                    <a:pt x="99727" y="137291"/>
                  </a:lnTo>
                  <a:lnTo>
                    <a:pt x="117627" y="125539"/>
                  </a:lnTo>
                  <a:lnTo>
                    <a:pt x="148957" y="92694"/>
                  </a:lnTo>
                  <a:lnTo>
                    <a:pt x="174876" y="52124"/>
                  </a:lnTo>
                  <a:lnTo>
                    <a:pt x="185257" y="13246"/>
                  </a:lnTo>
                  <a:lnTo>
                    <a:pt x="184340" y="4902"/>
                  </a:lnTo>
                  <a:lnTo>
                    <a:pt x="183108" y="1688"/>
                  </a:lnTo>
                  <a:lnTo>
                    <a:pt x="180876" y="252"/>
                  </a:lnTo>
                  <a:lnTo>
                    <a:pt x="177976" y="0"/>
                  </a:lnTo>
                  <a:lnTo>
                    <a:pt x="174632" y="537"/>
                  </a:lnTo>
                  <a:lnTo>
                    <a:pt x="159812" y="8035"/>
                  </a:lnTo>
                  <a:lnTo>
                    <a:pt x="148757" y="19194"/>
                  </a:lnTo>
                  <a:lnTo>
                    <a:pt x="147392" y="23917"/>
                  </a:lnTo>
                  <a:lnTo>
                    <a:pt x="147755" y="34808"/>
                  </a:lnTo>
                  <a:lnTo>
                    <a:pt x="149545" y="39265"/>
                  </a:lnTo>
                  <a:lnTo>
                    <a:pt x="155298" y="46098"/>
                  </a:lnTo>
                  <a:lnTo>
                    <a:pt x="173212" y="53913"/>
                  </a:lnTo>
                  <a:lnTo>
                    <a:pt x="184631" y="54725"/>
                  </a:lnTo>
                  <a:lnTo>
                    <a:pt x="202756" y="49334"/>
                  </a:lnTo>
                  <a:lnTo>
                    <a:pt x="244143" y="27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741"/>
            <p:cNvSpPr/>
            <p:nvPr>
              <p:custDataLst>
                <p:tags r:id="rId131"/>
              </p:custDataLst>
            </p:nvPr>
          </p:nvSpPr>
          <p:spPr>
            <a:xfrm>
              <a:off x="7359650" y="4428642"/>
              <a:ext cx="85395" cy="283059"/>
            </a:xfrm>
            <a:custGeom>
              <a:avLst/>
              <a:gdLst/>
              <a:ahLst/>
              <a:cxnLst/>
              <a:rect l="0" t="0" r="0" b="0"/>
              <a:pathLst>
                <a:path w="85395" h="283059">
                  <a:moveTo>
                    <a:pt x="63500" y="3658"/>
                  </a:moveTo>
                  <a:lnTo>
                    <a:pt x="63500" y="3658"/>
                  </a:lnTo>
                  <a:lnTo>
                    <a:pt x="63499" y="0"/>
                  </a:lnTo>
                  <a:lnTo>
                    <a:pt x="65381" y="10252"/>
                  </a:lnTo>
                  <a:lnTo>
                    <a:pt x="74331" y="52634"/>
                  </a:lnTo>
                  <a:lnTo>
                    <a:pt x="82599" y="94158"/>
                  </a:lnTo>
                  <a:lnTo>
                    <a:pt x="85394" y="112319"/>
                  </a:lnTo>
                  <a:lnTo>
                    <a:pt x="82296" y="149605"/>
                  </a:lnTo>
                  <a:lnTo>
                    <a:pt x="70845" y="194843"/>
                  </a:lnTo>
                  <a:lnTo>
                    <a:pt x="63941" y="211396"/>
                  </a:lnTo>
                  <a:lnTo>
                    <a:pt x="31948" y="253464"/>
                  </a:lnTo>
                  <a:lnTo>
                    <a:pt x="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47"/>
          <p:cNvGrpSpPr/>
          <p:nvPr/>
        </p:nvGrpSpPr>
        <p:grpSpPr>
          <a:xfrm>
            <a:off x="8235950" y="309115"/>
            <a:ext cx="2724490" cy="6231386"/>
            <a:chOff x="8235950" y="309115"/>
            <a:chExt cx="2724490" cy="6231386"/>
          </a:xfrm>
        </p:grpSpPr>
        <p:sp>
          <p:nvSpPr>
            <p:cNvPr id="130" name="SMARTInkShape-742"/>
            <p:cNvSpPr/>
            <p:nvPr>
              <p:custDataLst>
                <p:tags r:id="rId101"/>
              </p:custDataLst>
            </p:nvPr>
          </p:nvSpPr>
          <p:spPr>
            <a:xfrm>
              <a:off x="8235950" y="383692"/>
              <a:ext cx="253976" cy="6156809"/>
            </a:xfrm>
            <a:custGeom>
              <a:avLst/>
              <a:gdLst/>
              <a:ahLst/>
              <a:cxnLst/>
              <a:rect l="0" t="0" r="0" b="0"/>
              <a:pathLst>
                <a:path w="253976" h="6156809">
                  <a:moveTo>
                    <a:pt x="50800" y="3658"/>
                  </a:moveTo>
                  <a:lnTo>
                    <a:pt x="50800" y="3658"/>
                  </a:lnTo>
                  <a:lnTo>
                    <a:pt x="50800" y="0"/>
                  </a:lnTo>
                  <a:lnTo>
                    <a:pt x="50800" y="38025"/>
                  </a:lnTo>
                  <a:lnTo>
                    <a:pt x="50800" y="84843"/>
                  </a:lnTo>
                  <a:lnTo>
                    <a:pt x="50800" y="125080"/>
                  </a:lnTo>
                  <a:lnTo>
                    <a:pt x="51505" y="159223"/>
                  </a:lnTo>
                  <a:lnTo>
                    <a:pt x="54170" y="195565"/>
                  </a:lnTo>
                  <a:lnTo>
                    <a:pt x="59639" y="241612"/>
                  </a:lnTo>
                  <a:lnTo>
                    <a:pt x="62356" y="282067"/>
                  </a:lnTo>
                  <a:lnTo>
                    <a:pt x="66532" y="320864"/>
                  </a:lnTo>
                  <a:lnTo>
                    <a:pt x="68866" y="362542"/>
                  </a:lnTo>
                  <a:lnTo>
                    <a:pt x="69559" y="409542"/>
                  </a:lnTo>
                  <a:lnTo>
                    <a:pt x="71601" y="442519"/>
                  </a:lnTo>
                  <a:lnTo>
                    <a:pt x="74157" y="475991"/>
                  </a:lnTo>
                  <a:lnTo>
                    <a:pt x="75292" y="509682"/>
                  </a:lnTo>
                  <a:lnTo>
                    <a:pt x="77677" y="545352"/>
                  </a:lnTo>
                  <a:lnTo>
                    <a:pt x="80384" y="582372"/>
                  </a:lnTo>
                  <a:lnTo>
                    <a:pt x="81588" y="619992"/>
                  </a:lnTo>
                  <a:lnTo>
                    <a:pt x="82122" y="659760"/>
                  </a:lnTo>
                  <a:lnTo>
                    <a:pt x="83065" y="701659"/>
                  </a:lnTo>
                  <a:lnTo>
                    <a:pt x="85837" y="746151"/>
                  </a:lnTo>
                  <a:lnTo>
                    <a:pt x="87538" y="789914"/>
                  </a:lnTo>
                  <a:lnTo>
                    <a:pt x="89000" y="833588"/>
                  </a:lnTo>
                  <a:lnTo>
                    <a:pt x="92002" y="878870"/>
                  </a:lnTo>
                  <a:lnTo>
                    <a:pt x="93790" y="902516"/>
                  </a:lnTo>
                  <a:lnTo>
                    <a:pt x="95688" y="926746"/>
                  </a:lnTo>
                  <a:lnTo>
                    <a:pt x="97658" y="951367"/>
                  </a:lnTo>
                  <a:lnTo>
                    <a:pt x="99678" y="976247"/>
                  </a:lnTo>
                  <a:lnTo>
                    <a:pt x="101729" y="1001301"/>
                  </a:lnTo>
                  <a:lnTo>
                    <a:pt x="103804" y="1026470"/>
                  </a:lnTo>
                  <a:lnTo>
                    <a:pt x="105891" y="1051716"/>
                  </a:lnTo>
                  <a:lnTo>
                    <a:pt x="107989" y="1077013"/>
                  </a:lnTo>
                  <a:lnTo>
                    <a:pt x="110093" y="1102345"/>
                  </a:lnTo>
                  <a:lnTo>
                    <a:pt x="112201" y="1128405"/>
                  </a:lnTo>
                  <a:lnTo>
                    <a:pt x="114312" y="1154950"/>
                  </a:lnTo>
                  <a:lnTo>
                    <a:pt x="116425" y="1181820"/>
                  </a:lnTo>
                  <a:lnTo>
                    <a:pt x="119245" y="1208904"/>
                  </a:lnTo>
                  <a:lnTo>
                    <a:pt x="122535" y="1236133"/>
                  </a:lnTo>
                  <a:lnTo>
                    <a:pt x="126140" y="1263458"/>
                  </a:lnTo>
                  <a:lnTo>
                    <a:pt x="129249" y="1290847"/>
                  </a:lnTo>
                  <a:lnTo>
                    <a:pt x="132027" y="1318279"/>
                  </a:lnTo>
                  <a:lnTo>
                    <a:pt x="134585" y="1345738"/>
                  </a:lnTo>
                  <a:lnTo>
                    <a:pt x="136995" y="1373923"/>
                  </a:lnTo>
                  <a:lnTo>
                    <a:pt x="139308" y="1402590"/>
                  </a:lnTo>
                  <a:lnTo>
                    <a:pt x="141555" y="1431579"/>
                  </a:lnTo>
                  <a:lnTo>
                    <a:pt x="144464" y="1462194"/>
                  </a:lnTo>
                  <a:lnTo>
                    <a:pt x="147815" y="1493893"/>
                  </a:lnTo>
                  <a:lnTo>
                    <a:pt x="151460" y="1526315"/>
                  </a:lnTo>
                  <a:lnTo>
                    <a:pt x="154595" y="1558513"/>
                  </a:lnTo>
                  <a:lnTo>
                    <a:pt x="157391" y="1590561"/>
                  </a:lnTo>
                  <a:lnTo>
                    <a:pt x="159961" y="1622510"/>
                  </a:lnTo>
                  <a:lnTo>
                    <a:pt x="162379" y="1654393"/>
                  </a:lnTo>
                  <a:lnTo>
                    <a:pt x="164698" y="1686231"/>
                  </a:lnTo>
                  <a:lnTo>
                    <a:pt x="166948" y="1718040"/>
                  </a:lnTo>
                  <a:lnTo>
                    <a:pt x="169859" y="1749830"/>
                  </a:lnTo>
                  <a:lnTo>
                    <a:pt x="173212" y="1781605"/>
                  </a:lnTo>
                  <a:lnTo>
                    <a:pt x="176857" y="1813373"/>
                  </a:lnTo>
                  <a:lnTo>
                    <a:pt x="179994" y="1845840"/>
                  </a:lnTo>
                  <a:lnTo>
                    <a:pt x="182790" y="1878774"/>
                  </a:lnTo>
                  <a:lnTo>
                    <a:pt x="185359" y="1912019"/>
                  </a:lnTo>
                  <a:lnTo>
                    <a:pt x="187073" y="1945470"/>
                  </a:lnTo>
                  <a:lnTo>
                    <a:pt x="188215" y="1979061"/>
                  </a:lnTo>
                  <a:lnTo>
                    <a:pt x="188977" y="2012743"/>
                  </a:lnTo>
                  <a:lnTo>
                    <a:pt x="190190" y="2047193"/>
                  </a:lnTo>
                  <a:lnTo>
                    <a:pt x="191705" y="2082153"/>
                  </a:lnTo>
                  <a:lnTo>
                    <a:pt x="193419" y="2117455"/>
                  </a:lnTo>
                  <a:lnTo>
                    <a:pt x="195269" y="2152278"/>
                  </a:lnTo>
                  <a:lnTo>
                    <a:pt x="197207" y="2186782"/>
                  </a:lnTo>
                  <a:lnTo>
                    <a:pt x="199205" y="2221074"/>
                  </a:lnTo>
                  <a:lnTo>
                    <a:pt x="201242" y="2255224"/>
                  </a:lnTo>
                  <a:lnTo>
                    <a:pt x="203305" y="2289280"/>
                  </a:lnTo>
                  <a:lnTo>
                    <a:pt x="205387" y="2323273"/>
                  </a:lnTo>
                  <a:lnTo>
                    <a:pt x="207480" y="2358634"/>
                  </a:lnTo>
                  <a:lnTo>
                    <a:pt x="209581" y="2394909"/>
                  </a:lnTo>
                  <a:lnTo>
                    <a:pt x="211687" y="2431792"/>
                  </a:lnTo>
                  <a:lnTo>
                    <a:pt x="213797" y="2469081"/>
                  </a:lnTo>
                  <a:lnTo>
                    <a:pt x="215909" y="2506640"/>
                  </a:lnTo>
                  <a:lnTo>
                    <a:pt x="218022" y="2544379"/>
                  </a:lnTo>
                  <a:lnTo>
                    <a:pt x="220136" y="2581533"/>
                  </a:lnTo>
                  <a:lnTo>
                    <a:pt x="222252" y="2618297"/>
                  </a:lnTo>
                  <a:lnTo>
                    <a:pt x="224368" y="2654801"/>
                  </a:lnTo>
                  <a:lnTo>
                    <a:pt x="226484" y="2693248"/>
                  </a:lnTo>
                  <a:lnTo>
                    <a:pt x="228601" y="2732990"/>
                  </a:lnTo>
                  <a:lnTo>
                    <a:pt x="230717" y="2773596"/>
                  </a:lnTo>
                  <a:lnTo>
                    <a:pt x="232833" y="2812661"/>
                  </a:lnTo>
                  <a:lnTo>
                    <a:pt x="234949" y="2850699"/>
                  </a:lnTo>
                  <a:lnTo>
                    <a:pt x="237066" y="2888052"/>
                  </a:lnTo>
                  <a:lnTo>
                    <a:pt x="238477" y="2925654"/>
                  </a:lnTo>
                  <a:lnTo>
                    <a:pt x="239419" y="2963422"/>
                  </a:lnTo>
                  <a:lnTo>
                    <a:pt x="240046" y="3001300"/>
                  </a:lnTo>
                  <a:lnTo>
                    <a:pt x="241170" y="3040664"/>
                  </a:lnTo>
                  <a:lnTo>
                    <a:pt x="242623" y="3081017"/>
                  </a:lnTo>
                  <a:lnTo>
                    <a:pt x="244299" y="3122031"/>
                  </a:lnTo>
                  <a:lnTo>
                    <a:pt x="245416" y="3162073"/>
                  </a:lnTo>
                  <a:lnTo>
                    <a:pt x="246160" y="3201468"/>
                  </a:lnTo>
                  <a:lnTo>
                    <a:pt x="246657" y="3240431"/>
                  </a:lnTo>
                  <a:lnTo>
                    <a:pt x="247694" y="3277696"/>
                  </a:lnTo>
                  <a:lnTo>
                    <a:pt x="249090" y="3313828"/>
                  </a:lnTo>
                  <a:lnTo>
                    <a:pt x="250727" y="3349204"/>
                  </a:lnTo>
                  <a:lnTo>
                    <a:pt x="251818" y="3386194"/>
                  </a:lnTo>
                  <a:lnTo>
                    <a:pt x="252545" y="3424260"/>
                  </a:lnTo>
                  <a:lnTo>
                    <a:pt x="253030" y="3463042"/>
                  </a:lnTo>
                  <a:lnTo>
                    <a:pt x="253353" y="3503008"/>
                  </a:lnTo>
                  <a:lnTo>
                    <a:pt x="253569" y="3543764"/>
                  </a:lnTo>
                  <a:lnTo>
                    <a:pt x="253712" y="3585046"/>
                  </a:lnTo>
                  <a:lnTo>
                    <a:pt x="253809" y="3624561"/>
                  </a:lnTo>
                  <a:lnTo>
                    <a:pt x="253872" y="3662899"/>
                  </a:lnTo>
                  <a:lnTo>
                    <a:pt x="253914" y="3700452"/>
                  </a:lnTo>
                  <a:lnTo>
                    <a:pt x="253943" y="3738893"/>
                  </a:lnTo>
                  <a:lnTo>
                    <a:pt x="253962" y="3777926"/>
                  </a:lnTo>
                  <a:lnTo>
                    <a:pt x="253975" y="3817353"/>
                  </a:lnTo>
                  <a:lnTo>
                    <a:pt x="253278" y="3857043"/>
                  </a:lnTo>
                  <a:lnTo>
                    <a:pt x="252107" y="3896910"/>
                  </a:lnTo>
                  <a:lnTo>
                    <a:pt x="250621" y="3936892"/>
                  </a:lnTo>
                  <a:lnTo>
                    <a:pt x="248925" y="3976953"/>
                  </a:lnTo>
                  <a:lnTo>
                    <a:pt x="247088" y="4017066"/>
                  </a:lnTo>
                  <a:lnTo>
                    <a:pt x="245159" y="4057213"/>
                  </a:lnTo>
                  <a:lnTo>
                    <a:pt x="243167" y="4097383"/>
                  </a:lnTo>
                  <a:lnTo>
                    <a:pt x="241133" y="4137569"/>
                  </a:lnTo>
                  <a:lnTo>
                    <a:pt x="239072" y="4177766"/>
                  </a:lnTo>
                  <a:lnTo>
                    <a:pt x="236993" y="4217263"/>
                  </a:lnTo>
                  <a:lnTo>
                    <a:pt x="234900" y="4256295"/>
                  </a:lnTo>
                  <a:lnTo>
                    <a:pt x="232801" y="4295016"/>
                  </a:lnTo>
                  <a:lnTo>
                    <a:pt x="229989" y="4334941"/>
                  </a:lnTo>
                  <a:lnTo>
                    <a:pt x="226703" y="4375669"/>
                  </a:lnTo>
                  <a:lnTo>
                    <a:pt x="223103" y="4416932"/>
                  </a:lnTo>
                  <a:lnTo>
                    <a:pt x="219290" y="4456435"/>
                  </a:lnTo>
                  <a:lnTo>
                    <a:pt x="215338" y="4494765"/>
                  </a:lnTo>
                  <a:lnTo>
                    <a:pt x="211292" y="4532313"/>
                  </a:lnTo>
                  <a:lnTo>
                    <a:pt x="207183" y="4570750"/>
                  </a:lnTo>
                  <a:lnTo>
                    <a:pt x="203033" y="4609780"/>
                  </a:lnTo>
                  <a:lnTo>
                    <a:pt x="198855" y="4649206"/>
                  </a:lnTo>
                  <a:lnTo>
                    <a:pt x="194659" y="4688896"/>
                  </a:lnTo>
                  <a:lnTo>
                    <a:pt x="190450" y="4728761"/>
                  </a:lnTo>
                  <a:lnTo>
                    <a:pt x="186234" y="4768744"/>
                  </a:lnTo>
                  <a:lnTo>
                    <a:pt x="182011" y="4807392"/>
                  </a:lnTo>
                  <a:lnTo>
                    <a:pt x="177785" y="4845153"/>
                  </a:lnTo>
                  <a:lnTo>
                    <a:pt x="173557" y="4882321"/>
                  </a:lnTo>
                  <a:lnTo>
                    <a:pt x="168621" y="4918389"/>
                  </a:lnTo>
                  <a:lnTo>
                    <a:pt x="163214" y="4953723"/>
                  </a:lnTo>
                  <a:lnTo>
                    <a:pt x="157493" y="4988568"/>
                  </a:lnTo>
                  <a:lnTo>
                    <a:pt x="152973" y="5024498"/>
                  </a:lnTo>
                  <a:lnTo>
                    <a:pt x="149254" y="5061151"/>
                  </a:lnTo>
                  <a:lnTo>
                    <a:pt x="146069" y="5098287"/>
                  </a:lnTo>
                  <a:lnTo>
                    <a:pt x="142535" y="5135744"/>
                  </a:lnTo>
                  <a:lnTo>
                    <a:pt x="138767" y="5173415"/>
                  </a:lnTo>
                  <a:lnTo>
                    <a:pt x="134845" y="5211229"/>
                  </a:lnTo>
                  <a:lnTo>
                    <a:pt x="130818" y="5247022"/>
                  </a:lnTo>
                  <a:lnTo>
                    <a:pt x="126723" y="5281467"/>
                  </a:lnTo>
                  <a:lnTo>
                    <a:pt x="122582" y="5315014"/>
                  </a:lnTo>
                  <a:lnTo>
                    <a:pt x="117704" y="5347962"/>
                  </a:lnTo>
                  <a:lnTo>
                    <a:pt x="112336" y="5380511"/>
                  </a:lnTo>
                  <a:lnTo>
                    <a:pt x="106641" y="5412793"/>
                  </a:lnTo>
                  <a:lnTo>
                    <a:pt x="102138" y="5444898"/>
                  </a:lnTo>
                  <a:lnTo>
                    <a:pt x="98431" y="5476885"/>
                  </a:lnTo>
                  <a:lnTo>
                    <a:pt x="95254" y="5508793"/>
                  </a:lnTo>
                  <a:lnTo>
                    <a:pt x="91019" y="5539942"/>
                  </a:lnTo>
                  <a:lnTo>
                    <a:pt x="86079" y="5570586"/>
                  </a:lnTo>
                  <a:lnTo>
                    <a:pt x="80669" y="5600893"/>
                  </a:lnTo>
                  <a:lnTo>
                    <a:pt x="75652" y="5631682"/>
                  </a:lnTo>
                  <a:lnTo>
                    <a:pt x="70896" y="5662790"/>
                  </a:lnTo>
                  <a:lnTo>
                    <a:pt x="66314" y="5694113"/>
                  </a:lnTo>
                  <a:lnTo>
                    <a:pt x="62554" y="5719934"/>
                  </a:lnTo>
                  <a:lnTo>
                    <a:pt x="56493" y="5761793"/>
                  </a:lnTo>
                  <a:lnTo>
                    <a:pt x="51449" y="5798742"/>
                  </a:lnTo>
                  <a:lnTo>
                    <a:pt x="46855" y="5833273"/>
                  </a:lnTo>
                  <a:lnTo>
                    <a:pt x="39596" y="5880480"/>
                  </a:lnTo>
                  <a:lnTo>
                    <a:pt x="29527" y="5926453"/>
                  </a:lnTo>
                  <a:lnTo>
                    <a:pt x="24177" y="5958943"/>
                  </a:lnTo>
                  <a:lnTo>
                    <a:pt x="17197" y="6005597"/>
                  </a:lnTo>
                  <a:lnTo>
                    <a:pt x="10661" y="6050699"/>
                  </a:lnTo>
                  <a:lnTo>
                    <a:pt x="4256" y="6095344"/>
                  </a:lnTo>
                  <a:lnTo>
                    <a:pt x="0" y="6156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743"/>
            <p:cNvSpPr/>
            <p:nvPr>
              <p:custDataLst>
                <p:tags r:id="rId102"/>
              </p:custDataLst>
            </p:nvPr>
          </p:nvSpPr>
          <p:spPr>
            <a:xfrm>
              <a:off x="8509572" y="388756"/>
              <a:ext cx="182619" cy="294312"/>
            </a:xfrm>
            <a:custGeom>
              <a:avLst/>
              <a:gdLst/>
              <a:ahLst/>
              <a:cxnLst/>
              <a:rect l="0" t="0" r="0" b="0"/>
              <a:pathLst>
                <a:path w="182619" h="294312">
                  <a:moveTo>
                    <a:pt x="37528" y="17644"/>
                  </a:moveTo>
                  <a:lnTo>
                    <a:pt x="37528" y="17644"/>
                  </a:lnTo>
                  <a:lnTo>
                    <a:pt x="42554" y="5710"/>
                  </a:lnTo>
                  <a:lnTo>
                    <a:pt x="42995" y="3338"/>
                  </a:lnTo>
                  <a:lnTo>
                    <a:pt x="42584" y="1757"/>
                  </a:lnTo>
                  <a:lnTo>
                    <a:pt x="41604" y="703"/>
                  </a:lnTo>
                  <a:lnTo>
                    <a:pt x="40246" y="0"/>
                  </a:lnTo>
                  <a:lnTo>
                    <a:pt x="40045" y="237"/>
                  </a:lnTo>
                  <a:lnTo>
                    <a:pt x="41704" y="2382"/>
                  </a:lnTo>
                  <a:lnTo>
                    <a:pt x="63726" y="13871"/>
                  </a:lnTo>
                  <a:lnTo>
                    <a:pt x="96786" y="22522"/>
                  </a:lnTo>
                  <a:lnTo>
                    <a:pt x="141801" y="18397"/>
                  </a:lnTo>
                  <a:lnTo>
                    <a:pt x="160067" y="14496"/>
                  </a:lnTo>
                  <a:lnTo>
                    <a:pt x="178244" y="6690"/>
                  </a:lnTo>
                  <a:lnTo>
                    <a:pt x="182139" y="6108"/>
                  </a:lnTo>
                  <a:lnTo>
                    <a:pt x="182618" y="6425"/>
                  </a:lnTo>
                  <a:lnTo>
                    <a:pt x="139095" y="24762"/>
                  </a:lnTo>
                  <a:lnTo>
                    <a:pt x="113718" y="40685"/>
                  </a:lnTo>
                  <a:lnTo>
                    <a:pt x="86601" y="67978"/>
                  </a:lnTo>
                  <a:lnTo>
                    <a:pt x="83648" y="74483"/>
                  </a:lnTo>
                  <a:lnTo>
                    <a:pt x="82250" y="87356"/>
                  </a:lnTo>
                  <a:lnTo>
                    <a:pt x="85861" y="100133"/>
                  </a:lnTo>
                  <a:lnTo>
                    <a:pt x="92170" y="111456"/>
                  </a:lnTo>
                  <a:lnTo>
                    <a:pt x="99678" y="118840"/>
                  </a:lnTo>
                  <a:lnTo>
                    <a:pt x="103956" y="130118"/>
                  </a:lnTo>
                  <a:lnTo>
                    <a:pt x="105097" y="137077"/>
                  </a:lnTo>
                  <a:lnTo>
                    <a:pt x="102601" y="150453"/>
                  </a:lnTo>
                  <a:lnTo>
                    <a:pt x="76533" y="194072"/>
                  </a:lnTo>
                  <a:lnTo>
                    <a:pt x="44441" y="231377"/>
                  </a:lnTo>
                  <a:lnTo>
                    <a:pt x="1345" y="273325"/>
                  </a:lnTo>
                  <a:lnTo>
                    <a:pt x="0" y="278409"/>
                  </a:lnTo>
                  <a:lnTo>
                    <a:pt x="516" y="283210"/>
                  </a:lnTo>
                  <a:lnTo>
                    <a:pt x="2269" y="287821"/>
                  </a:lnTo>
                  <a:lnTo>
                    <a:pt x="5556" y="290895"/>
                  </a:lnTo>
                  <a:lnTo>
                    <a:pt x="14851" y="294311"/>
                  </a:lnTo>
                  <a:lnTo>
                    <a:pt x="45468" y="292863"/>
                  </a:lnTo>
                  <a:lnTo>
                    <a:pt x="120078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744"/>
            <p:cNvSpPr/>
            <p:nvPr>
              <p:custDataLst>
                <p:tags r:id="rId103"/>
              </p:custDataLst>
            </p:nvPr>
          </p:nvSpPr>
          <p:spPr>
            <a:xfrm>
              <a:off x="8686800" y="508032"/>
              <a:ext cx="190501" cy="120390"/>
            </a:xfrm>
            <a:custGeom>
              <a:avLst/>
              <a:gdLst/>
              <a:ahLst/>
              <a:cxnLst/>
              <a:rect l="0" t="0" r="0" b="0"/>
              <a:pathLst>
                <a:path w="190501" h="120390">
                  <a:moveTo>
                    <a:pt x="0" y="31718"/>
                  </a:moveTo>
                  <a:lnTo>
                    <a:pt x="0" y="31718"/>
                  </a:lnTo>
                  <a:lnTo>
                    <a:pt x="0" y="22880"/>
                  </a:lnTo>
                  <a:lnTo>
                    <a:pt x="1411" y="22298"/>
                  </a:lnTo>
                  <a:lnTo>
                    <a:pt x="17676" y="24824"/>
                  </a:lnTo>
                  <a:lnTo>
                    <a:pt x="27611" y="30771"/>
                  </a:lnTo>
                  <a:lnTo>
                    <a:pt x="33224" y="35320"/>
                  </a:lnTo>
                  <a:lnTo>
                    <a:pt x="41342" y="49782"/>
                  </a:lnTo>
                  <a:lnTo>
                    <a:pt x="44495" y="58577"/>
                  </a:lnTo>
                  <a:lnTo>
                    <a:pt x="44234" y="73994"/>
                  </a:lnTo>
                  <a:lnTo>
                    <a:pt x="29474" y="110585"/>
                  </a:lnTo>
                  <a:lnTo>
                    <a:pt x="24154" y="119216"/>
                  </a:lnTo>
                  <a:lnTo>
                    <a:pt x="21748" y="120389"/>
                  </a:lnTo>
                  <a:lnTo>
                    <a:pt x="19438" y="119760"/>
                  </a:lnTo>
                  <a:lnTo>
                    <a:pt x="17192" y="117929"/>
                  </a:lnTo>
                  <a:lnTo>
                    <a:pt x="18459" y="106488"/>
                  </a:lnTo>
                  <a:lnTo>
                    <a:pt x="34141" y="70398"/>
                  </a:lnTo>
                  <a:lnTo>
                    <a:pt x="59034" y="35073"/>
                  </a:lnTo>
                  <a:lnTo>
                    <a:pt x="100333" y="1099"/>
                  </a:lnTo>
                  <a:lnTo>
                    <a:pt x="102872" y="16"/>
                  </a:lnTo>
                  <a:lnTo>
                    <a:pt x="104565" y="0"/>
                  </a:lnTo>
                  <a:lnTo>
                    <a:pt x="104988" y="1401"/>
                  </a:lnTo>
                  <a:lnTo>
                    <a:pt x="103576" y="6720"/>
                  </a:lnTo>
                  <a:lnTo>
                    <a:pt x="82000" y="52966"/>
                  </a:lnTo>
                  <a:lnTo>
                    <a:pt x="80659" y="66091"/>
                  </a:lnTo>
                  <a:lnTo>
                    <a:pt x="81290" y="71567"/>
                  </a:lnTo>
                  <a:lnTo>
                    <a:pt x="85944" y="76628"/>
                  </a:lnTo>
                  <a:lnTo>
                    <a:pt x="102402" y="86015"/>
                  </a:lnTo>
                  <a:lnTo>
                    <a:pt x="149021" y="95888"/>
                  </a:lnTo>
                  <a:lnTo>
                    <a:pt x="190500" y="101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745"/>
            <p:cNvSpPr/>
            <p:nvPr>
              <p:custDataLst>
                <p:tags r:id="rId104"/>
              </p:custDataLst>
            </p:nvPr>
          </p:nvSpPr>
          <p:spPr>
            <a:xfrm>
              <a:off x="8441112" y="700534"/>
              <a:ext cx="309189" cy="53711"/>
            </a:xfrm>
            <a:custGeom>
              <a:avLst/>
              <a:gdLst/>
              <a:ahLst/>
              <a:cxnLst/>
              <a:rect l="0" t="0" r="0" b="0"/>
              <a:pathLst>
                <a:path w="309189" h="53711">
                  <a:moveTo>
                    <a:pt x="55188" y="36066"/>
                  </a:moveTo>
                  <a:lnTo>
                    <a:pt x="55188" y="36066"/>
                  </a:lnTo>
                  <a:lnTo>
                    <a:pt x="10479" y="51953"/>
                  </a:lnTo>
                  <a:lnTo>
                    <a:pt x="980" y="53710"/>
                  </a:lnTo>
                  <a:lnTo>
                    <a:pt x="0" y="52768"/>
                  </a:lnTo>
                  <a:lnTo>
                    <a:pt x="4554" y="47958"/>
                  </a:lnTo>
                  <a:lnTo>
                    <a:pt x="42050" y="37735"/>
                  </a:lnTo>
                  <a:lnTo>
                    <a:pt x="73338" y="30693"/>
                  </a:lnTo>
                  <a:lnTo>
                    <a:pt x="110292" y="22860"/>
                  </a:lnTo>
                  <a:lnTo>
                    <a:pt x="150233" y="15380"/>
                  </a:lnTo>
                  <a:lnTo>
                    <a:pt x="191504" y="9704"/>
                  </a:lnTo>
                  <a:lnTo>
                    <a:pt x="227722" y="4829"/>
                  </a:lnTo>
                  <a:lnTo>
                    <a:pt x="268351" y="0"/>
                  </a:lnTo>
                  <a:lnTo>
                    <a:pt x="309188" y="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746"/>
            <p:cNvSpPr/>
            <p:nvPr>
              <p:custDataLst>
                <p:tags r:id="rId105"/>
              </p:custDataLst>
            </p:nvPr>
          </p:nvSpPr>
          <p:spPr>
            <a:xfrm>
              <a:off x="8625671" y="679450"/>
              <a:ext cx="188130" cy="63231"/>
            </a:xfrm>
            <a:custGeom>
              <a:avLst/>
              <a:gdLst/>
              <a:ahLst/>
              <a:cxnLst/>
              <a:rect l="0" t="0" r="0" b="0"/>
              <a:pathLst>
                <a:path w="188130" h="63231">
                  <a:moveTo>
                    <a:pt x="54779" y="31750"/>
                  </a:moveTo>
                  <a:lnTo>
                    <a:pt x="54779" y="31750"/>
                  </a:lnTo>
                  <a:lnTo>
                    <a:pt x="14264" y="48356"/>
                  </a:lnTo>
                  <a:lnTo>
                    <a:pt x="2435" y="58886"/>
                  </a:lnTo>
                  <a:lnTo>
                    <a:pt x="128" y="61835"/>
                  </a:lnTo>
                  <a:lnTo>
                    <a:pt x="0" y="63096"/>
                  </a:lnTo>
                  <a:lnTo>
                    <a:pt x="1326" y="63230"/>
                  </a:lnTo>
                  <a:lnTo>
                    <a:pt x="46955" y="47768"/>
                  </a:lnTo>
                  <a:lnTo>
                    <a:pt x="92196" y="31543"/>
                  </a:lnTo>
                  <a:lnTo>
                    <a:pt x="188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747"/>
            <p:cNvSpPr/>
            <p:nvPr>
              <p:custDataLst>
                <p:tags r:id="rId106"/>
              </p:custDataLst>
            </p:nvPr>
          </p:nvSpPr>
          <p:spPr>
            <a:xfrm>
              <a:off x="8985250" y="464433"/>
              <a:ext cx="19051" cy="18168"/>
            </a:xfrm>
            <a:custGeom>
              <a:avLst/>
              <a:gdLst/>
              <a:ahLst/>
              <a:cxnLst/>
              <a:rect l="0" t="0" r="0" b="0"/>
              <a:pathLst>
                <a:path w="19051" h="18168">
                  <a:moveTo>
                    <a:pt x="19050" y="5467"/>
                  </a:moveTo>
                  <a:lnTo>
                    <a:pt x="19050" y="5467"/>
                  </a:lnTo>
                  <a:lnTo>
                    <a:pt x="19049" y="2096"/>
                  </a:lnTo>
                  <a:lnTo>
                    <a:pt x="17638" y="1103"/>
                  </a:lnTo>
                  <a:lnTo>
                    <a:pt x="12308" y="0"/>
                  </a:lnTo>
                  <a:lnTo>
                    <a:pt x="9616" y="1822"/>
                  </a:lnTo>
                  <a:lnTo>
                    <a:pt x="0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748"/>
            <p:cNvSpPr/>
            <p:nvPr>
              <p:custDataLst>
                <p:tags r:id="rId107"/>
              </p:custDataLst>
            </p:nvPr>
          </p:nvSpPr>
          <p:spPr>
            <a:xfrm>
              <a:off x="9005260" y="615950"/>
              <a:ext cx="11741" cy="18450"/>
            </a:xfrm>
            <a:custGeom>
              <a:avLst/>
              <a:gdLst/>
              <a:ahLst/>
              <a:cxnLst/>
              <a:rect l="0" t="0" r="0" b="0"/>
              <a:pathLst>
                <a:path w="11741" h="18450">
                  <a:moveTo>
                    <a:pt x="11740" y="0"/>
                  </a:moveTo>
                  <a:lnTo>
                    <a:pt x="11740" y="0"/>
                  </a:lnTo>
                  <a:lnTo>
                    <a:pt x="8369" y="3371"/>
                  </a:lnTo>
                  <a:lnTo>
                    <a:pt x="6713" y="8789"/>
                  </a:lnTo>
                  <a:lnTo>
                    <a:pt x="6272" y="12209"/>
                  </a:lnTo>
                  <a:lnTo>
                    <a:pt x="5272" y="14490"/>
                  </a:lnTo>
                  <a:lnTo>
                    <a:pt x="3900" y="16010"/>
                  </a:lnTo>
                  <a:lnTo>
                    <a:pt x="0" y="18449"/>
                  </a:lnTo>
                  <a:lnTo>
                    <a:pt x="539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49"/>
            <p:cNvSpPr/>
            <p:nvPr>
              <p:custDataLst>
                <p:tags r:id="rId108"/>
              </p:custDataLst>
            </p:nvPr>
          </p:nvSpPr>
          <p:spPr>
            <a:xfrm>
              <a:off x="9188450" y="425450"/>
              <a:ext cx="177801" cy="228601"/>
            </a:xfrm>
            <a:custGeom>
              <a:avLst/>
              <a:gdLst/>
              <a:ahLst/>
              <a:cxnLst/>
              <a:rect l="0" t="0" r="0" b="0"/>
              <a:pathLst>
                <a:path w="177801" h="228601">
                  <a:moveTo>
                    <a:pt x="0" y="0"/>
                  </a:moveTo>
                  <a:lnTo>
                    <a:pt x="0" y="0"/>
                  </a:lnTo>
                  <a:lnTo>
                    <a:pt x="34520" y="41427"/>
                  </a:lnTo>
                  <a:lnTo>
                    <a:pt x="66163" y="84461"/>
                  </a:lnTo>
                  <a:lnTo>
                    <a:pt x="96088" y="125579"/>
                  </a:lnTo>
                  <a:lnTo>
                    <a:pt x="131474" y="167996"/>
                  </a:lnTo>
                  <a:lnTo>
                    <a:pt x="169167" y="213535"/>
                  </a:lnTo>
                  <a:lnTo>
                    <a:pt x="17780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750"/>
            <p:cNvSpPr/>
            <p:nvPr>
              <p:custDataLst>
                <p:tags r:id="rId109"/>
              </p:custDataLst>
            </p:nvPr>
          </p:nvSpPr>
          <p:spPr>
            <a:xfrm>
              <a:off x="9200914" y="440961"/>
              <a:ext cx="184387" cy="253333"/>
            </a:xfrm>
            <a:custGeom>
              <a:avLst/>
              <a:gdLst/>
              <a:ahLst/>
              <a:cxnLst/>
              <a:rect l="0" t="0" r="0" b="0"/>
              <a:pathLst>
                <a:path w="184387" h="253333">
                  <a:moveTo>
                    <a:pt x="184386" y="35289"/>
                  </a:moveTo>
                  <a:lnTo>
                    <a:pt x="184386" y="35289"/>
                  </a:lnTo>
                  <a:lnTo>
                    <a:pt x="184385" y="6678"/>
                  </a:lnTo>
                  <a:lnTo>
                    <a:pt x="182974" y="3515"/>
                  </a:lnTo>
                  <a:lnTo>
                    <a:pt x="180623" y="1406"/>
                  </a:lnTo>
                  <a:lnTo>
                    <a:pt x="177644" y="0"/>
                  </a:lnTo>
                  <a:lnTo>
                    <a:pt x="174247" y="474"/>
                  </a:lnTo>
                  <a:lnTo>
                    <a:pt x="166709" y="4764"/>
                  </a:lnTo>
                  <a:lnTo>
                    <a:pt x="143044" y="28055"/>
                  </a:lnTo>
                  <a:lnTo>
                    <a:pt x="110188" y="70267"/>
                  </a:lnTo>
                  <a:lnTo>
                    <a:pt x="80178" y="114714"/>
                  </a:lnTo>
                  <a:lnTo>
                    <a:pt x="53500" y="157830"/>
                  </a:lnTo>
                  <a:lnTo>
                    <a:pt x="24637" y="202729"/>
                  </a:lnTo>
                  <a:lnTo>
                    <a:pt x="941" y="245722"/>
                  </a:lnTo>
                  <a:lnTo>
                    <a:pt x="0" y="249661"/>
                  </a:lnTo>
                  <a:lnTo>
                    <a:pt x="79" y="252287"/>
                  </a:lnTo>
                  <a:lnTo>
                    <a:pt x="836" y="253332"/>
                  </a:lnTo>
                  <a:lnTo>
                    <a:pt x="6586" y="251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751"/>
            <p:cNvSpPr/>
            <p:nvPr>
              <p:custDataLst>
                <p:tags r:id="rId110"/>
              </p:custDataLst>
            </p:nvPr>
          </p:nvSpPr>
          <p:spPr>
            <a:xfrm>
              <a:off x="9494132" y="552450"/>
              <a:ext cx="62619" cy="6351"/>
            </a:xfrm>
            <a:custGeom>
              <a:avLst/>
              <a:gdLst/>
              <a:ahLst/>
              <a:cxnLst/>
              <a:rect l="0" t="0" r="0" b="0"/>
              <a:pathLst>
                <a:path w="62619" h="6351">
                  <a:moveTo>
                    <a:pt x="5468" y="6350"/>
                  </a:moveTo>
                  <a:lnTo>
                    <a:pt x="5468" y="6350"/>
                  </a:lnTo>
                  <a:lnTo>
                    <a:pt x="0" y="6350"/>
                  </a:lnTo>
                  <a:lnTo>
                    <a:pt x="2750" y="6350"/>
                  </a:lnTo>
                  <a:lnTo>
                    <a:pt x="62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52"/>
            <p:cNvSpPr/>
            <p:nvPr>
              <p:custDataLst>
                <p:tags r:id="rId111"/>
              </p:custDataLst>
            </p:nvPr>
          </p:nvSpPr>
          <p:spPr>
            <a:xfrm>
              <a:off x="9461248" y="615950"/>
              <a:ext cx="133603" cy="36279"/>
            </a:xfrm>
            <a:custGeom>
              <a:avLst/>
              <a:gdLst/>
              <a:ahLst/>
              <a:cxnLst/>
              <a:rect l="0" t="0" r="0" b="0"/>
              <a:pathLst>
                <a:path w="133603" h="36279">
                  <a:moveTo>
                    <a:pt x="32002" y="0"/>
                  </a:moveTo>
                  <a:lnTo>
                    <a:pt x="32002" y="0"/>
                  </a:lnTo>
                  <a:lnTo>
                    <a:pt x="13134" y="10845"/>
                  </a:lnTo>
                  <a:lnTo>
                    <a:pt x="3391" y="21048"/>
                  </a:lnTo>
                  <a:lnTo>
                    <a:pt x="933" y="25321"/>
                  </a:lnTo>
                  <a:lnTo>
                    <a:pt x="0" y="28875"/>
                  </a:lnTo>
                  <a:lnTo>
                    <a:pt x="84" y="31950"/>
                  </a:lnTo>
                  <a:lnTo>
                    <a:pt x="1551" y="34000"/>
                  </a:lnTo>
                  <a:lnTo>
                    <a:pt x="3940" y="35367"/>
                  </a:lnTo>
                  <a:lnTo>
                    <a:pt x="6944" y="36278"/>
                  </a:lnTo>
                  <a:lnTo>
                    <a:pt x="39360" y="32670"/>
                  </a:lnTo>
                  <a:lnTo>
                    <a:pt x="1336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53"/>
            <p:cNvSpPr/>
            <p:nvPr>
              <p:custDataLst>
                <p:tags r:id="rId112"/>
              </p:custDataLst>
            </p:nvPr>
          </p:nvSpPr>
          <p:spPr>
            <a:xfrm>
              <a:off x="9764461" y="412283"/>
              <a:ext cx="103440" cy="227377"/>
            </a:xfrm>
            <a:custGeom>
              <a:avLst/>
              <a:gdLst/>
              <a:ahLst/>
              <a:cxnLst/>
              <a:rect l="0" t="0" r="0" b="0"/>
              <a:pathLst>
                <a:path w="103440" h="227377">
                  <a:moveTo>
                    <a:pt x="20889" y="70317"/>
                  </a:moveTo>
                  <a:lnTo>
                    <a:pt x="20889" y="70317"/>
                  </a:lnTo>
                  <a:lnTo>
                    <a:pt x="10763" y="117313"/>
                  </a:lnTo>
                  <a:lnTo>
                    <a:pt x="6815" y="163065"/>
                  </a:lnTo>
                  <a:lnTo>
                    <a:pt x="2822" y="209131"/>
                  </a:lnTo>
                  <a:lnTo>
                    <a:pt x="2034" y="227376"/>
                  </a:lnTo>
                  <a:lnTo>
                    <a:pt x="2561" y="185078"/>
                  </a:lnTo>
                  <a:lnTo>
                    <a:pt x="6208" y="140068"/>
                  </a:lnTo>
                  <a:lnTo>
                    <a:pt x="9680" y="95907"/>
                  </a:lnTo>
                  <a:lnTo>
                    <a:pt x="16950" y="53421"/>
                  </a:lnTo>
                  <a:lnTo>
                    <a:pt x="30250" y="13174"/>
                  </a:lnTo>
                  <a:lnTo>
                    <a:pt x="38220" y="0"/>
                  </a:lnTo>
                  <a:lnTo>
                    <a:pt x="42320" y="156"/>
                  </a:lnTo>
                  <a:lnTo>
                    <a:pt x="46466" y="4493"/>
                  </a:lnTo>
                  <a:lnTo>
                    <a:pt x="53423" y="19190"/>
                  </a:lnTo>
                  <a:lnTo>
                    <a:pt x="56635" y="44742"/>
                  </a:lnTo>
                  <a:lnTo>
                    <a:pt x="51755" y="81179"/>
                  </a:lnTo>
                  <a:lnTo>
                    <a:pt x="40527" y="109011"/>
                  </a:lnTo>
                  <a:lnTo>
                    <a:pt x="31028" y="121381"/>
                  </a:lnTo>
                  <a:lnTo>
                    <a:pt x="26238" y="124821"/>
                  </a:lnTo>
                  <a:lnTo>
                    <a:pt x="21632" y="126408"/>
                  </a:lnTo>
                  <a:lnTo>
                    <a:pt x="13458" y="127702"/>
                  </a:lnTo>
                  <a:lnTo>
                    <a:pt x="138" y="132872"/>
                  </a:lnTo>
                  <a:lnTo>
                    <a:pt x="0" y="134598"/>
                  </a:lnTo>
                  <a:lnTo>
                    <a:pt x="10203" y="151411"/>
                  </a:lnTo>
                  <a:lnTo>
                    <a:pt x="38324" y="172178"/>
                  </a:lnTo>
                  <a:lnTo>
                    <a:pt x="64076" y="184773"/>
                  </a:lnTo>
                  <a:lnTo>
                    <a:pt x="103439" y="19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54"/>
            <p:cNvSpPr/>
            <p:nvPr>
              <p:custDataLst>
                <p:tags r:id="rId113"/>
              </p:custDataLst>
            </p:nvPr>
          </p:nvSpPr>
          <p:spPr>
            <a:xfrm>
              <a:off x="9926272" y="406400"/>
              <a:ext cx="143962" cy="190934"/>
            </a:xfrm>
            <a:custGeom>
              <a:avLst/>
              <a:gdLst/>
              <a:ahLst/>
              <a:cxnLst/>
              <a:rect l="0" t="0" r="0" b="0"/>
              <a:pathLst>
                <a:path w="143962" h="190934">
                  <a:moveTo>
                    <a:pt x="24178" y="95250"/>
                  </a:moveTo>
                  <a:lnTo>
                    <a:pt x="24178" y="95250"/>
                  </a:lnTo>
                  <a:lnTo>
                    <a:pt x="24177" y="85137"/>
                  </a:lnTo>
                  <a:lnTo>
                    <a:pt x="23473" y="82864"/>
                  </a:lnTo>
                  <a:lnTo>
                    <a:pt x="22297" y="82053"/>
                  </a:lnTo>
                  <a:lnTo>
                    <a:pt x="20807" y="82219"/>
                  </a:lnTo>
                  <a:lnTo>
                    <a:pt x="19814" y="84446"/>
                  </a:lnTo>
                  <a:lnTo>
                    <a:pt x="17944" y="129922"/>
                  </a:lnTo>
                  <a:lnTo>
                    <a:pt x="17843" y="177479"/>
                  </a:lnTo>
                  <a:lnTo>
                    <a:pt x="17833" y="187770"/>
                  </a:lnTo>
                  <a:lnTo>
                    <a:pt x="17126" y="190091"/>
                  </a:lnTo>
                  <a:lnTo>
                    <a:pt x="15949" y="190933"/>
                  </a:lnTo>
                  <a:lnTo>
                    <a:pt x="14458" y="190789"/>
                  </a:lnTo>
                  <a:lnTo>
                    <a:pt x="8990" y="177102"/>
                  </a:lnTo>
                  <a:lnTo>
                    <a:pt x="2901" y="141688"/>
                  </a:lnTo>
                  <a:lnTo>
                    <a:pt x="0" y="98818"/>
                  </a:lnTo>
                  <a:lnTo>
                    <a:pt x="2510" y="58207"/>
                  </a:lnTo>
                  <a:lnTo>
                    <a:pt x="7724" y="36218"/>
                  </a:lnTo>
                  <a:lnTo>
                    <a:pt x="10387" y="35434"/>
                  </a:lnTo>
                  <a:lnTo>
                    <a:pt x="13572" y="37734"/>
                  </a:lnTo>
                  <a:lnTo>
                    <a:pt x="43969" y="84190"/>
                  </a:lnTo>
                  <a:lnTo>
                    <a:pt x="74486" y="129235"/>
                  </a:lnTo>
                  <a:lnTo>
                    <a:pt x="84636" y="144221"/>
                  </a:lnTo>
                  <a:lnTo>
                    <a:pt x="98556" y="157937"/>
                  </a:lnTo>
                  <a:lnTo>
                    <a:pt x="104807" y="161736"/>
                  </a:lnTo>
                  <a:lnTo>
                    <a:pt x="115517" y="164075"/>
                  </a:lnTo>
                  <a:lnTo>
                    <a:pt x="119643" y="161595"/>
                  </a:lnTo>
                  <a:lnTo>
                    <a:pt x="126108" y="151312"/>
                  </a:lnTo>
                  <a:lnTo>
                    <a:pt x="138242" y="105429"/>
                  </a:lnTo>
                  <a:lnTo>
                    <a:pt x="143961" y="69649"/>
                  </a:lnTo>
                  <a:lnTo>
                    <a:pt x="140388" y="22374"/>
                  </a:lnTo>
                  <a:lnTo>
                    <a:pt x="1384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55"/>
            <p:cNvSpPr/>
            <p:nvPr>
              <p:custDataLst>
                <p:tags r:id="rId114"/>
              </p:custDataLst>
            </p:nvPr>
          </p:nvSpPr>
          <p:spPr>
            <a:xfrm>
              <a:off x="10147300" y="396185"/>
              <a:ext cx="134311" cy="186518"/>
            </a:xfrm>
            <a:custGeom>
              <a:avLst/>
              <a:gdLst/>
              <a:ahLst/>
              <a:cxnLst/>
              <a:rect l="0" t="0" r="0" b="0"/>
              <a:pathLst>
                <a:path w="134311" h="186518">
                  <a:moveTo>
                    <a:pt x="63500" y="48315"/>
                  </a:moveTo>
                  <a:lnTo>
                    <a:pt x="63500" y="48315"/>
                  </a:lnTo>
                  <a:lnTo>
                    <a:pt x="63500" y="44944"/>
                  </a:lnTo>
                  <a:lnTo>
                    <a:pt x="61619" y="41407"/>
                  </a:lnTo>
                  <a:lnTo>
                    <a:pt x="60129" y="39477"/>
                  </a:lnTo>
                  <a:lnTo>
                    <a:pt x="57724" y="39601"/>
                  </a:lnTo>
                  <a:lnTo>
                    <a:pt x="51290" y="43501"/>
                  </a:lnTo>
                  <a:lnTo>
                    <a:pt x="49010" y="47222"/>
                  </a:lnTo>
                  <a:lnTo>
                    <a:pt x="46476" y="57002"/>
                  </a:lnTo>
                  <a:lnTo>
                    <a:pt x="45555" y="98688"/>
                  </a:lnTo>
                  <a:lnTo>
                    <a:pt x="49555" y="138176"/>
                  </a:lnTo>
                  <a:lnTo>
                    <a:pt x="48550" y="163605"/>
                  </a:lnTo>
                  <a:lnTo>
                    <a:pt x="46273" y="172227"/>
                  </a:lnTo>
                  <a:lnTo>
                    <a:pt x="45665" y="172551"/>
                  </a:lnTo>
                  <a:lnTo>
                    <a:pt x="41318" y="146076"/>
                  </a:lnTo>
                  <a:lnTo>
                    <a:pt x="38735" y="104132"/>
                  </a:lnTo>
                  <a:lnTo>
                    <a:pt x="40107" y="66056"/>
                  </a:lnTo>
                  <a:lnTo>
                    <a:pt x="43592" y="34886"/>
                  </a:lnTo>
                  <a:lnTo>
                    <a:pt x="57679" y="9607"/>
                  </a:lnTo>
                  <a:lnTo>
                    <a:pt x="65263" y="4165"/>
                  </a:lnTo>
                  <a:lnTo>
                    <a:pt x="83099" y="0"/>
                  </a:lnTo>
                  <a:lnTo>
                    <a:pt x="92087" y="2700"/>
                  </a:lnTo>
                  <a:lnTo>
                    <a:pt x="109602" y="15106"/>
                  </a:lnTo>
                  <a:lnTo>
                    <a:pt x="125216" y="35183"/>
                  </a:lnTo>
                  <a:lnTo>
                    <a:pt x="134310" y="61279"/>
                  </a:lnTo>
                  <a:lnTo>
                    <a:pt x="134272" y="103949"/>
                  </a:lnTo>
                  <a:lnTo>
                    <a:pt x="133759" y="117962"/>
                  </a:lnTo>
                  <a:lnTo>
                    <a:pt x="123358" y="140526"/>
                  </a:lnTo>
                  <a:lnTo>
                    <a:pt x="100129" y="161714"/>
                  </a:lnTo>
                  <a:lnTo>
                    <a:pt x="70107" y="177698"/>
                  </a:lnTo>
                  <a:lnTo>
                    <a:pt x="35851" y="185768"/>
                  </a:lnTo>
                  <a:lnTo>
                    <a:pt x="26017" y="186517"/>
                  </a:lnTo>
                  <a:lnTo>
                    <a:pt x="18756" y="184900"/>
                  </a:lnTo>
                  <a:lnTo>
                    <a:pt x="0" y="16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56"/>
            <p:cNvSpPr/>
            <p:nvPr>
              <p:custDataLst>
                <p:tags r:id="rId115"/>
              </p:custDataLst>
            </p:nvPr>
          </p:nvSpPr>
          <p:spPr>
            <a:xfrm>
              <a:off x="10390036" y="338577"/>
              <a:ext cx="68415" cy="220224"/>
            </a:xfrm>
            <a:custGeom>
              <a:avLst/>
              <a:gdLst/>
              <a:ahLst/>
              <a:cxnLst/>
              <a:rect l="0" t="0" r="0" b="0"/>
              <a:pathLst>
                <a:path w="68415" h="220224">
                  <a:moveTo>
                    <a:pt x="55714" y="17023"/>
                  </a:moveTo>
                  <a:lnTo>
                    <a:pt x="55714" y="17023"/>
                  </a:lnTo>
                  <a:lnTo>
                    <a:pt x="55713" y="0"/>
                  </a:lnTo>
                  <a:lnTo>
                    <a:pt x="51951" y="2637"/>
                  </a:lnTo>
                  <a:lnTo>
                    <a:pt x="48972" y="5316"/>
                  </a:lnTo>
                  <a:lnTo>
                    <a:pt x="28103" y="50149"/>
                  </a:lnTo>
                  <a:lnTo>
                    <a:pt x="14372" y="87986"/>
                  </a:lnTo>
                  <a:lnTo>
                    <a:pt x="5835" y="122716"/>
                  </a:lnTo>
                  <a:lnTo>
                    <a:pt x="0" y="165214"/>
                  </a:lnTo>
                  <a:lnTo>
                    <a:pt x="2361" y="193968"/>
                  </a:lnTo>
                  <a:lnTo>
                    <a:pt x="9425" y="208789"/>
                  </a:lnTo>
                  <a:lnTo>
                    <a:pt x="14271" y="214717"/>
                  </a:lnTo>
                  <a:lnTo>
                    <a:pt x="21029" y="217964"/>
                  </a:lnTo>
                  <a:lnTo>
                    <a:pt x="68414" y="220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757"/>
            <p:cNvSpPr/>
            <p:nvPr>
              <p:custDataLst>
                <p:tags r:id="rId116"/>
              </p:custDataLst>
            </p:nvPr>
          </p:nvSpPr>
          <p:spPr>
            <a:xfrm>
              <a:off x="10515600" y="389017"/>
              <a:ext cx="25401" cy="138034"/>
            </a:xfrm>
            <a:custGeom>
              <a:avLst/>
              <a:gdLst/>
              <a:ahLst/>
              <a:cxnLst/>
              <a:rect l="0" t="0" r="0" b="0"/>
              <a:pathLst>
                <a:path w="25401" h="138034">
                  <a:moveTo>
                    <a:pt x="0" y="23733"/>
                  </a:moveTo>
                  <a:lnTo>
                    <a:pt x="0" y="23733"/>
                  </a:lnTo>
                  <a:lnTo>
                    <a:pt x="0" y="3960"/>
                  </a:lnTo>
                  <a:lnTo>
                    <a:pt x="705" y="2084"/>
                  </a:lnTo>
                  <a:lnTo>
                    <a:pt x="1881" y="834"/>
                  </a:lnTo>
                  <a:lnTo>
                    <a:pt x="3370" y="0"/>
                  </a:lnTo>
                  <a:lnTo>
                    <a:pt x="4363" y="1561"/>
                  </a:lnTo>
                  <a:lnTo>
                    <a:pt x="11244" y="41769"/>
                  </a:lnTo>
                  <a:lnTo>
                    <a:pt x="17299" y="82642"/>
                  </a:lnTo>
                  <a:lnTo>
                    <a:pt x="25400" y="138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758"/>
            <p:cNvSpPr/>
            <p:nvPr>
              <p:custDataLst>
                <p:tags r:id="rId117"/>
              </p:custDataLst>
            </p:nvPr>
          </p:nvSpPr>
          <p:spPr>
            <a:xfrm>
              <a:off x="10617200" y="49530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9782" y="36990"/>
                  </a:lnTo>
                  <a:lnTo>
                    <a:pt x="7169" y="4536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59"/>
            <p:cNvSpPr/>
            <p:nvPr>
              <p:custDataLst>
                <p:tags r:id="rId118"/>
              </p:custDataLst>
            </p:nvPr>
          </p:nvSpPr>
          <p:spPr>
            <a:xfrm>
              <a:off x="10740773" y="312442"/>
              <a:ext cx="89235" cy="211648"/>
            </a:xfrm>
            <a:custGeom>
              <a:avLst/>
              <a:gdLst/>
              <a:ahLst/>
              <a:cxnLst/>
              <a:rect l="0" t="0" r="0" b="0"/>
              <a:pathLst>
                <a:path w="89235" h="211648">
                  <a:moveTo>
                    <a:pt x="66927" y="62208"/>
                  </a:moveTo>
                  <a:lnTo>
                    <a:pt x="66927" y="62208"/>
                  </a:lnTo>
                  <a:lnTo>
                    <a:pt x="82936" y="31452"/>
                  </a:lnTo>
                  <a:lnTo>
                    <a:pt x="85331" y="23138"/>
                  </a:lnTo>
                  <a:lnTo>
                    <a:pt x="88747" y="17092"/>
                  </a:lnTo>
                  <a:lnTo>
                    <a:pt x="89234" y="14492"/>
                  </a:lnTo>
                  <a:lnTo>
                    <a:pt x="88854" y="12053"/>
                  </a:lnTo>
                  <a:lnTo>
                    <a:pt x="86830" y="5249"/>
                  </a:lnTo>
                  <a:lnTo>
                    <a:pt x="86545" y="3069"/>
                  </a:lnTo>
                  <a:lnTo>
                    <a:pt x="85650" y="1615"/>
                  </a:lnTo>
                  <a:lnTo>
                    <a:pt x="84348" y="646"/>
                  </a:lnTo>
                  <a:lnTo>
                    <a:pt x="82774" y="0"/>
                  </a:lnTo>
                  <a:lnTo>
                    <a:pt x="61382" y="4033"/>
                  </a:lnTo>
                  <a:lnTo>
                    <a:pt x="44509" y="11731"/>
                  </a:lnTo>
                  <a:lnTo>
                    <a:pt x="20224" y="30946"/>
                  </a:lnTo>
                  <a:lnTo>
                    <a:pt x="8306" y="46432"/>
                  </a:lnTo>
                  <a:lnTo>
                    <a:pt x="2067" y="62722"/>
                  </a:lnTo>
                  <a:lnTo>
                    <a:pt x="0" y="76548"/>
                  </a:lnTo>
                  <a:lnTo>
                    <a:pt x="436" y="80235"/>
                  </a:lnTo>
                  <a:lnTo>
                    <a:pt x="2541" y="87305"/>
                  </a:lnTo>
                  <a:lnTo>
                    <a:pt x="2836" y="89523"/>
                  </a:lnTo>
                  <a:lnTo>
                    <a:pt x="3739" y="90295"/>
                  </a:lnTo>
                  <a:lnTo>
                    <a:pt x="5046" y="90105"/>
                  </a:lnTo>
                  <a:lnTo>
                    <a:pt x="8843" y="88101"/>
                  </a:lnTo>
                  <a:lnTo>
                    <a:pt x="11244" y="89709"/>
                  </a:lnTo>
                  <a:lnTo>
                    <a:pt x="12871" y="91125"/>
                  </a:lnTo>
                  <a:lnTo>
                    <a:pt x="16562" y="92699"/>
                  </a:lnTo>
                  <a:lnTo>
                    <a:pt x="36906" y="99567"/>
                  </a:lnTo>
                  <a:lnTo>
                    <a:pt x="48645" y="106094"/>
                  </a:lnTo>
                  <a:lnTo>
                    <a:pt x="63784" y="124443"/>
                  </a:lnTo>
                  <a:lnTo>
                    <a:pt x="73835" y="144383"/>
                  </a:lnTo>
                  <a:lnTo>
                    <a:pt x="77911" y="167068"/>
                  </a:lnTo>
                  <a:lnTo>
                    <a:pt x="75102" y="181485"/>
                  </a:lnTo>
                  <a:lnTo>
                    <a:pt x="65586" y="199620"/>
                  </a:lnTo>
                  <a:lnTo>
                    <a:pt x="61800" y="204616"/>
                  </a:lnTo>
                  <a:lnTo>
                    <a:pt x="51950" y="210167"/>
                  </a:lnTo>
                  <a:lnTo>
                    <a:pt x="46358" y="211647"/>
                  </a:lnTo>
                  <a:lnTo>
                    <a:pt x="41220" y="211223"/>
                  </a:lnTo>
                  <a:lnTo>
                    <a:pt x="31747" y="206989"/>
                  </a:lnTo>
                  <a:lnTo>
                    <a:pt x="28658" y="203179"/>
                  </a:lnTo>
                  <a:lnTo>
                    <a:pt x="25224" y="193300"/>
                  </a:lnTo>
                  <a:lnTo>
                    <a:pt x="22477" y="157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760"/>
            <p:cNvSpPr/>
            <p:nvPr>
              <p:custDataLst>
                <p:tags r:id="rId119"/>
              </p:custDataLst>
            </p:nvPr>
          </p:nvSpPr>
          <p:spPr>
            <a:xfrm>
              <a:off x="10839450" y="309115"/>
              <a:ext cx="120990" cy="275086"/>
            </a:xfrm>
            <a:custGeom>
              <a:avLst/>
              <a:gdLst/>
              <a:ahLst/>
              <a:cxnLst/>
              <a:rect l="0" t="0" r="0" b="0"/>
              <a:pathLst>
                <a:path w="120990" h="275086">
                  <a:moveTo>
                    <a:pt x="0" y="40135"/>
                  </a:moveTo>
                  <a:lnTo>
                    <a:pt x="0" y="40135"/>
                  </a:lnTo>
                  <a:lnTo>
                    <a:pt x="28248" y="17531"/>
                  </a:lnTo>
                  <a:lnTo>
                    <a:pt x="59908" y="0"/>
                  </a:lnTo>
                  <a:lnTo>
                    <a:pt x="74837" y="1366"/>
                  </a:lnTo>
                  <a:lnTo>
                    <a:pt x="83758" y="3706"/>
                  </a:lnTo>
                  <a:lnTo>
                    <a:pt x="97432" y="13831"/>
                  </a:lnTo>
                  <a:lnTo>
                    <a:pt x="103055" y="20482"/>
                  </a:lnTo>
                  <a:lnTo>
                    <a:pt x="117710" y="56811"/>
                  </a:lnTo>
                  <a:lnTo>
                    <a:pt x="120989" y="89175"/>
                  </a:lnTo>
                  <a:lnTo>
                    <a:pt x="118869" y="133687"/>
                  </a:lnTo>
                  <a:lnTo>
                    <a:pt x="110008" y="170395"/>
                  </a:lnTo>
                  <a:lnTo>
                    <a:pt x="93979" y="205025"/>
                  </a:lnTo>
                  <a:lnTo>
                    <a:pt x="66227" y="239060"/>
                  </a:lnTo>
                  <a:lnTo>
                    <a:pt x="6350" y="27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761"/>
            <p:cNvSpPr/>
            <p:nvPr>
              <p:custDataLst>
                <p:tags r:id="rId120"/>
              </p:custDataLst>
            </p:nvPr>
          </p:nvSpPr>
          <p:spPr>
            <a:xfrm>
              <a:off x="8490328" y="1031618"/>
              <a:ext cx="126623" cy="263093"/>
            </a:xfrm>
            <a:custGeom>
              <a:avLst/>
              <a:gdLst/>
              <a:ahLst/>
              <a:cxnLst/>
              <a:rect l="0" t="0" r="0" b="0"/>
              <a:pathLst>
                <a:path w="126623" h="263093">
                  <a:moveTo>
                    <a:pt x="126622" y="16132"/>
                  </a:moveTo>
                  <a:lnTo>
                    <a:pt x="126622" y="16132"/>
                  </a:lnTo>
                  <a:lnTo>
                    <a:pt x="126622" y="4576"/>
                  </a:lnTo>
                  <a:lnTo>
                    <a:pt x="123251" y="400"/>
                  </a:lnTo>
                  <a:lnTo>
                    <a:pt x="120142" y="0"/>
                  </a:lnTo>
                  <a:lnTo>
                    <a:pt x="106357" y="2807"/>
                  </a:lnTo>
                  <a:lnTo>
                    <a:pt x="81036" y="15466"/>
                  </a:lnTo>
                  <a:lnTo>
                    <a:pt x="57959" y="35599"/>
                  </a:lnTo>
                  <a:lnTo>
                    <a:pt x="50713" y="45010"/>
                  </a:lnTo>
                  <a:lnTo>
                    <a:pt x="40314" y="74100"/>
                  </a:lnTo>
                  <a:lnTo>
                    <a:pt x="29585" y="115385"/>
                  </a:lnTo>
                  <a:lnTo>
                    <a:pt x="17457" y="157877"/>
                  </a:lnTo>
                  <a:lnTo>
                    <a:pt x="8266" y="200555"/>
                  </a:lnTo>
                  <a:lnTo>
                    <a:pt x="475" y="247151"/>
                  </a:lnTo>
                  <a:lnTo>
                    <a:pt x="0" y="255920"/>
                  </a:lnTo>
                  <a:lnTo>
                    <a:pt x="1991" y="258541"/>
                  </a:lnTo>
                  <a:lnTo>
                    <a:pt x="9846" y="261453"/>
                  </a:lnTo>
                  <a:lnTo>
                    <a:pt x="22799" y="263092"/>
                  </a:lnTo>
                  <a:lnTo>
                    <a:pt x="62899" y="246732"/>
                  </a:lnTo>
                  <a:lnTo>
                    <a:pt x="120272" y="21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62"/>
            <p:cNvSpPr/>
            <p:nvPr>
              <p:custDataLst>
                <p:tags r:id="rId121"/>
              </p:custDataLst>
            </p:nvPr>
          </p:nvSpPr>
          <p:spPr>
            <a:xfrm>
              <a:off x="8492929" y="1168400"/>
              <a:ext cx="124022" cy="44451"/>
            </a:xfrm>
            <a:custGeom>
              <a:avLst/>
              <a:gdLst/>
              <a:ahLst/>
              <a:cxnLst/>
              <a:rect l="0" t="0" r="0" b="0"/>
              <a:pathLst>
                <a:path w="1240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8" y="43039"/>
                  </a:lnTo>
                  <a:lnTo>
                    <a:pt x="4645" y="37708"/>
                  </a:lnTo>
                  <a:lnTo>
                    <a:pt x="14959" y="30144"/>
                  </a:lnTo>
                  <a:lnTo>
                    <a:pt x="54712" y="17236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763"/>
            <p:cNvSpPr/>
            <p:nvPr>
              <p:custDataLst>
                <p:tags r:id="rId122"/>
              </p:custDataLst>
            </p:nvPr>
          </p:nvSpPr>
          <p:spPr>
            <a:xfrm>
              <a:off x="8655499" y="1010710"/>
              <a:ext cx="215452" cy="284176"/>
            </a:xfrm>
            <a:custGeom>
              <a:avLst/>
              <a:gdLst/>
              <a:ahLst/>
              <a:cxnLst/>
              <a:rect l="0" t="0" r="0" b="0"/>
              <a:pathLst>
                <a:path w="215452" h="284176">
                  <a:moveTo>
                    <a:pt x="215451" y="24340"/>
                  </a:moveTo>
                  <a:lnTo>
                    <a:pt x="215451" y="24340"/>
                  </a:lnTo>
                  <a:lnTo>
                    <a:pt x="184694" y="8330"/>
                  </a:lnTo>
                  <a:lnTo>
                    <a:pt x="139820" y="0"/>
                  </a:lnTo>
                  <a:lnTo>
                    <a:pt x="116998" y="2625"/>
                  </a:lnTo>
                  <a:lnTo>
                    <a:pt x="70559" y="19362"/>
                  </a:lnTo>
                  <a:lnTo>
                    <a:pt x="59097" y="29653"/>
                  </a:lnTo>
                  <a:lnTo>
                    <a:pt x="50005" y="43635"/>
                  </a:lnTo>
                  <a:lnTo>
                    <a:pt x="36046" y="83918"/>
                  </a:lnTo>
                  <a:lnTo>
                    <a:pt x="27169" y="131332"/>
                  </a:lnTo>
                  <a:lnTo>
                    <a:pt x="20041" y="166657"/>
                  </a:lnTo>
                  <a:lnTo>
                    <a:pt x="10013" y="206365"/>
                  </a:lnTo>
                  <a:lnTo>
                    <a:pt x="1068" y="252852"/>
                  </a:lnTo>
                  <a:lnTo>
                    <a:pt x="0" y="268593"/>
                  </a:lnTo>
                  <a:lnTo>
                    <a:pt x="1261" y="272547"/>
                  </a:lnTo>
                  <a:lnTo>
                    <a:pt x="6426" y="278823"/>
                  </a:lnTo>
                  <a:lnTo>
                    <a:pt x="17188" y="282082"/>
                  </a:lnTo>
                  <a:lnTo>
                    <a:pt x="47092" y="284175"/>
                  </a:lnTo>
                  <a:lnTo>
                    <a:pt x="113851" y="271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764"/>
            <p:cNvSpPr/>
            <p:nvPr>
              <p:custDataLst>
                <p:tags r:id="rId123"/>
              </p:custDataLst>
            </p:nvPr>
          </p:nvSpPr>
          <p:spPr>
            <a:xfrm>
              <a:off x="8877300" y="1117600"/>
              <a:ext cx="120651" cy="146051"/>
            </a:xfrm>
            <a:custGeom>
              <a:avLst/>
              <a:gdLst/>
              <a:ahLst/>
              <a:cxnLst/>
              <a:rect l="0" t="0" r="0" b="0"/>
              <a:pathLst>
                <a:path w="120651" h="146051">
                  <a:moveTo>
                    <a:pt x="0" y="0"/>
                  </a:moveTo>
                  <a:lnTo>
                    <a:pt x="0" y="0"/>
                  </a:lnTo>
                  <a:lnTo>
                    <a:pt x="41684" y="46711"/>
                  </a:lnTo>
                  <a:lnTo>
                    <a:pt x="77803" y="92914"/>
                  </a:lnTo>
                  <a:lnTo>
                    <a:pt x="1206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65"/>
            <p:cNvSpPr/>
            <p:nvPr>
              <p:custDataLst>
                <p:tags r:id="rId124"/>
              </p:custDataLst>
            </p:nvPr>
          </p:nvSpPr>
          <p:spPr>
            <a:xfrm>
              <a:off x="8887695" y="1128628"/>
              <a:ext cx="173756" cy="141373"/>
            </a:xfrm>
            <a:custGeom>
              <a:avLst/>
              <a:gdLst/>
              <a:ahLst/>
              <a:cxnLst/>
              <a:rect l="0" t="0" r="0" b="0"/>
              <a:pathLst>
                <a:path w="173756" h="141373">
                  <a:moveTo>
                    <a:pt x="173755" y="8022"/>
                  </a:moveTo>
                  <a:lnTo>
                    <a:pt x="173755" y="8022"/>
                  </a:lnTo>
                  <a:lnTo>
                    <a:pt x="173754" y="1280"/>
                  </a:lnTo>
                  <a:lnTo>
                    <a:pt x="171638" y="0"/>
                  </a:lnTo>
                  <a:lnTo>
                    <a:pt x="163642" y="458"/>
                  </a:lnTo>
                  <a:lnTo>
                    <a:pt x="147240" y="4683"/>
                  </a:lnTo>
                  <a:lnTo>
                    <a:pt x="106792" y="31592"/>
                  </a:lnTo>
                  <a:lnTo>
                    <a:pt x="63929" y="62788"/>
                  </a:lnTo>
                  <a:lnTo>
                    <a:pt x="16678" y="102310"/>
                  </a:lnTo>
                  <a:lnTo>
                    <a:pt x="3472" y="116827"/>
                  </a:lnTo>
                  <a:lnTo>
                    <a:pt x="966" y="120775"/>
                  </a:lnTo>
                  <a:lnTo>
                    <a:pt x="0" y="124819"/>
                  </a:lnTo>
                  <a:lnTo>
                    <a:pt x="811" y="133074"/>
                  </a:lnTo>
                  <a:lnTo>
                    <a:pt x="2014" y="135840"/>
                  </a:lnTo>
                  <a:lnTo>
                    <a:pt x="8655" y="14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66"/>
            <p:cNvSpPr/>
            <p:nvPr>
              <p:custDataLst>
                <p:tags r:id="rId125"/>
              </p:custDataLst>
            </p:nvPr>
          </p:nvSpPr>
          <p:spPr>
            <a:xfrm>
              <a:off x="9032346" y="1036010"/>
              <a:ext cx="116083" cy="293778"/>
            </a:xfrm>
            <a:custGeom>
              <a:avLst/>
              <a:gdLst/>
              <a:ahLst/>
              <a:cxnLst/>
              <a:rect l="0" t="0" r="0" b="0"/>
              <a:pathLst>
                <a:path w="116083" h="293778">
                  <a:moveTo>
                    <a:pt x="22754" y="11740"/>
                  </a:moveTo>
                  <a:lnTo>
                    <a:pt x="22754" y="11740"/>
                  </a:lnTo>
                  <a:lnTo>
                    <a:pt x="19383" y="8369"/>
                  </a:lnTo>
                  <a:lnTo>
                    <a:pt x="3900" y="5273"/>
                  </a:lnTo>
                  <a:lnTo>
                    <a:pt x="1719" y="3901"/>
                  </a:lnTo>
                  <a:lnTo>
                    <a:pt x="263" y="2280"/>
                  </a:lnTo>
                  <a:lnTo>
                    <a:pt x="0" y="1200"/>
                  </a:lnTo>
                  <a:lnTo>
                    <a:pt x="528" y="480"/>
                  </a:lnTo>
                  <a:lnTo>
                    <a:pt x="1587" y="0"/>
                  </a:lnTo>
                  <a:lnTo>
                    <a:pt x="44801" y="5563"/>
                  </a:lnTo>
                  <a:lnTo>
                    <a:pt x="89618" y="11810"/>
                  </a:lnTo>
                  <a:lnTo>
                    <a:pt x="100920" y="14829"/>
                  </a:lnTo>
                  <a:lnTo>
                    <a:pt x="108763" y="20403"/>
                  </a:lnTo>
                  <a:lnTo>
                    <a:pt x="111844" y="23866"/>
                  </a:lnTo>
                  <a:lnTo>
                    <a:pt x="115265" y="33357"/>
                  </a:lnTo>
                  <a:lnTo>
                    <a:pt x="116082" y="46748"/>
                  </a:lnTo>
                  <a:lnTo>
                    <a:pt x="110856" y="91719"/>
                  </a:lnTo>
                  <a:lnTo>
                    <a:pt x="105067" y="129747"/>
                  </a:lnTo>
                  <a:lnTo>
                    <a:pt x="100162" y="174201"/>
                  </a:lnTo>
                  <a:lnTo>
                    <a:pt x="94829" y="219906"/>
                  </a:lnTo>
                  <a:lnTo>
                    <a:pt x="92799" y="265061"/>
                  </a:lnTo>
                  <a:lnTo>
                    <a:pt x="92690" y="278138"/>
                  </a:lnTo>
                  <a:lnTo>
                    <a:pt x="91251" y="282472"/>
                  </a:lnTo>
                  <a:lnTo>
                    <a:pt x="88879" y="285361"/>
                  </a:lnTo>
                  <a:lnTo>
                    <a:pt x="71563" y="293370"/>
                  </a:lnTo>
                  <a:lnTo>
                    <a:pt x="59969" y="293777"/>
                  </a:lnTo>
                  <a:lnTo>
                    <a:pt x="16404" y="278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148"/>
          <p:cNvGrpSpPr/>
          <p:nvPr/>
        </p:nvGrpSpPr>
        <p:grpSpPr>
          <a:xfrm>
            <a:off x="9234043" y="1041400"/>
            <a:ext cx="1541908" cy="488046"/>
            <a:chOff x="9234043" y="1041400"/>
            <a:chExt cx="1541908" cy="488046"/>
          </a:xfrm>
        </p:grpSpPr>
        <p:sp>
          <p:nvSpPr>
            <p:cNvPr id="156" name="SMARTInkShape-767"/>
            <p:cNvSpPr/>
            <p:nvPr>
              <p:custDataLst>
                <p:tags r:id="rId85"/>
              </p:custDataLst>
            </p:nvPr>
          </p:nvSpPr>
          <p:spPr>
            <a:xfrm>
              <a:off x="9235591" y="1187450"/>
              <a:ext cx="73510" cy="10005"/>
            </a:xfrm>
            <a:custGeom>
              <a:avLst/>
              <a:gdLst/>
              <a:ahLst/>
              <a:cxnLst/>
              <a:rect l="0" t="0" r="0" b="0"/>
              <a:pathLst>
                <a:path w="73510" h="10005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2953" y="4364"/>
                  </a:lnTo>
                  <a:lnTo>
                    <a:pt x="1778" y="5026"/>
                  </a:lnTo>
                  <a:lnTo>
                    <a:pt x="288" y="5467"/>
                  </a:lnTo>
                  <a:lnTo>
                    <a:pt x="0" y="5761"/>
                  </a:lnTo>
                  <a:lnTo>
                    <a:pt x="515" y="5958"/>
                  </a:lnTo>
                  <a:lnTo>
                    <a:pt x="39482" y="10004"/>
                  </a:lnTo>
                  <a:lnTo>
                    <a:pt x="735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68"/>
            <p:cNvSpPr/>
            <p:nvPr>
              <p:custDataLst>
                <p:tags r:id="rId86"/>
              </p:custDataLst>
            </p:nvPr>
          </p:nvSpPr>
          <p:spPr>
            <a:xfrm>
              <a:off x="9234043" y="1250950"/>
              <a:ext cx="94108" cy="18151"/>
            </a:xfrm>
            <a:custGeom>
              <a:avLst/>
              <a:gdLst/>
              <a:ahLst/>
              <a:cxnLst/>
              <a:rect l="0" t="0" r="0" b="0"/>
              <a:pathLst>
                <a:path w="94108" h="18151">
                  <a:moveTo>
                    <a:pt x="11557" y="0"/>
                  </a:moveTo>
                  <a:lnTo>
                    <a:pt x="11557" y="0"/>
                  </a:lnTo>
                  <a:lnTo>
                    <a:pt x="0" y="11556"/>
                  </a:lnTo>
                  <a:lnTo>
                    <a:pt x="325" y="12643"/>
                  </a:lnTo>
                  <a:lnTo>
                    <a:pt x="2566" y="15732"/>
                  </a:lnTo>
                  <a:lnTo>
                    <a:pt x="9678" y="17575"/>
                  </a:lnTo>
                  <a:lnTo>
                    <a:pt x="41909" y="18150"/>
                  </a:lnTo>
                  <a:lnTo>
                    <a:pt x="9410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69"/>
            <p:cNvSpPr/>
            <p:nvPr>
              <p:custDataLst>
                <p:tags r:id="rId87"/>
              </p:custDataLst>
            </p:nvPr>
          </p:nvSpPr>
          <p:spPr>
            <a:xfrm>
              <a:off x="9525000" y="1094892"/>
              <a:ext cx="12701" cy="175109"/>
            </a:xfrm>
            <a:custGeom>
              <a:avLst/>
              <a:gdLst/>
              <a:ahLst/>
              <a:cxnLst/>
              <a:rect l="0" t="0" r="0" b="0"/>
              <a:pathLst>
                <a:path w="12701" h="17510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1" y="0"/>
                  </a:lnTo>
                  <a:lnTo>
                    <a:pt x="5793" y="514"/>
                  </a:lnTo>
                  <a:lnTo>
                    <a:pt x="3862" y="1562"/>
                  </a:lnTo>
                  <a:lnTo>
                    <a:pt x="2574" y="2966"/>
                  </a:lnTo>
                  <a:lnTo>
                    <a:pt x="1143" y="6408"/>
                  </a:lnTo>
                  <a:lnTo>
                    <a:pt x="100" y="50513"/>
                  </a:lnTo>
                  <a:lnTo>
                    <a:pt x="20" y="97240"/>
                  </a:lnTo>
                  <a:lnTo>
                    <a:pt x="2" y="144698"/>
                  </a:lnTo>
                  <a:lnTo>
                    <a:pt x="0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770"/>
            <p:cNvSpPr/>
            <p:nvPr>
              <p:custDataLst>
                <p:tags r:id="rId88"/>
              </p:custDataLst>
            </p:nvPr>
          </p:nvSpPr>
          <p:spPr>
            <a:xfrm>
              <a:off x="9601200" y="1238250"/>
              <a:ext cx="3659" cy="25401"/>
            </a:xfrm>
            <a:custGeom>
              <a:avLst/>
              <a:gdLst/>
              <a:ahLst/>
              <a:cxnLst/>
              <a:rect l="0" t="0" r="0" b="0"/>
              <a:pathLst>
                <a:path w="3659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5400"/>
                  </a:lnTo>
                  <a:lnTo>
                    <a:pt x="3658" y="232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771"/>
            <p:cNvSpPr/>
            <p:nvPr>
              <p:custDataLst>
                <p:tags r:id="rId89"/>
              </p:custDataLst>
            </p:nvPr>
          </p:nvSpPr>
          <p:spPr>
            <a:xfrm>
              <a:off x="9813729" y="1041400"/>
              <a:ext cx="9722" cy="158751"/>
            </a:xfrm>
            <a:custGeom>
              <a:avLst/>
              <a:gdLst/>
              <a:ahLst/>
              <a:cxnLst/>
              <a:rect l="0" t="0" r="0" b="0"/>
              <a:pathLst>
                <a:path w="9722" h="1587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418" y="5070"/>
                  </a:lnTo>
                  <a:lnTo>
                    <a:pt x="4646" y="8838"/>
                  </a:lnTo>
                  <a:lnTo>
                    <a:pt x="5632" y="12242"/>
                  </a:lnTo>
                  <a:lnTo>
                    <a:pt x="3662" y="54401"/>
                  </a:lnTo>
                  <a:lnTo>
                    <a:pt x="3428" y="92538"/>
                  </a:lnTo>
                  <a:lnTo>
                    <a:pt x="97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72"/>
            <p:cNvSpPr/>
            <p:nvPr>
              <p:custDataLst>
                <p:tags r:id="rId90"/>
              </p:custDataLst>
            </p:nvPr>
          </p:nvSpPr>
          <p:spPr>
            <a:xfrm>
              <a:off x="9730430" y="1263650"/>
              <a:ext cx="137471" cy="9421"/>
            </a:xfrm>
            <a:custGeom>
              <a:avLst/>
              <a:gdLst/>
              <a:ahLst/>
              <a:cxnLst/>
              <a:rect l="0" t="0" r="0" b="0"/>
              <a:pathLst>
                <a:path w="137471" h="9421">
                  <a:moveTo>
                    <a:pt x="23170" y="0"/>
                  </a:moveTo>
                  <a:lnTo>
                    <a:pt x="23170" y="0"/>
                  </a:lnTo>
                  <a:lnTo>
                    <a:pt x="5493" y="8838"/>
                  </a:lnTo>
                  <a:lnTo>
                    <a:pt x="2918" y="9420"/>
                  </a:lnTo>
                  <a:lnTo>
                    <a:pt x="1202" y="9102"/>
                  </a:lnTo>
                  <a:lnTo>
                    <a:pt x="57" y="8185"/>
                  </a:lnTo>
                  <a:lnTo>
                    <a:pt x="0" y="7573"/>
                  </a:lnTo>
                  <a:lnTo>
                    <a:pt x="667" y="7165"/>
                  </a:lnTo>
                  <a:lnTo>
                    <a:pt x="16626" y="6457"/>
                  </a:lnTo>
                  <a:lnTo>
                    <a:pt x="57391" y="6371"/>
                  </a:lnTo>
                  <a:lnTo>
                    <a:pt x="104243" y="1989"/>
                  </a:lnTo>
                  <a:lnTo>
                    <a:pt x="137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73"/>
            <p:cNvSpPr/>
            <p:nvPr>
              <p:custDataLst>
                <p:tags r:id="rId91"/>
              </p:custDataLst>
            </p:nvPr>
          </p:nvSpPr>
          <p:spPr>
            <a:xfrm>
              <a:off x="9721850" y="1365250"/>
              <a:ext cx="146051" cy="164196"/>
            </a:xfrm>
            <a:custGeom>
              <a:avLst/>
              <a:gdLst/>
              <a:ahLst/>
              <a:cxnLst/>
              <a:rect l="0" t="0" r="0" b="0"/>
              <a:pathLst>
                <a:path w="146051" h="164196">
                  <a:moveTo>
                    <a:pt x="146050" y="0"/>
                  </a:moveTo>
                  <a:lnTo>
                    <a:pt x="146050" y="0"/>
                  </a:lnTo>
                  <a:lnTo>
                    <a:pt x="100562" y="1881"/>
                  </a:lnTo>
                  <a:lnTo>
                    <a:pt x="54144" y="8115"/>
                  </a:lnTo>
                  <a:lnTo>
                    <a:pt x="45441" y="11342"/>
                  </a:lnTo>
                  <a:lnTo>
                    <a:pt x="42994" y="11794"/>
                  </a:lnTo>
                  <a:lnTo>
                    <a:pt x="41363" y="12802"/>
                  </a:lnTo>
                  <a:lnTo>
                    <a:pt x="40275" y="14179"/>
                  </a:lnTo>
                  <a:lnTo>
                    <a:pt x="38529" y="18088"/>
                  </a:lnTo>
                  <a:lnTo>
                    <a:pt x="37402" y="47977"/>
                  </a:lnTo>
                  <a:lnTo>
                    <a:pt x="33076" y="57010"/>
                  </a:lnTo>
                  <a:lnTo>
                    <a:pt x="32011" y="62218"/>
                  </a:lnTo>
                  <a:lnTo>
                    <a:pt x="32630" y="62645"/>
                  </a:lnTo>
                  <a:lnTo>
                    <a:pt x="50054" y="66838"/>
                  </a:lnTo>
                  <a:lnTo>
                    <a:pt x="69545" y="79394"/>
                  </a:lnTo>
                  <a:lnTo>
                    <a:pt x="76299" y="87262"/>
                  </a:lnTo>
                  <a:lnTo>
                    <a:pt x="84069" y="102996"/>
                  </a:lnTo>
                  <a:lnTo>
                    <a:pt x="87468" y="117693"/>
                  </a:lnTo>
                  <a:lnTo>
                    <a:pt x="85105" y="137726"/>
                  </a:lnTo>
                  <a:lnTo>
                    <a:pt x="81431" y="144029"/>
                  </a:lnTo>
                  <a:lnTo>
                    <a:pt x="69823" y="154794"/>
                  </a:lnTo>
                  <a:lnTo>
                    <a:pt x="59019" y="160520"/>
                  </a:lnTo>
                  <a:lnTo>
                    <a:pt x="41241" y="163743"/>
                  </a:lnTo>
                  <a:lnTo>
                    <a:pt x="33844" y="164195"/>
                  </a:lnTo>
                  <a:lnTo>
                    <a:pt x="21862" y="160935"/>
                  </a:lnTo>
                  <a:lnTo>
                    <a:pt x="12538" y="154782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74"/>
            <p:cNvSpPr/>
            <p:nvPr>
              <p:custDataLst>
                <p:tags r:id="rId92"/>
              </p:custDataLst>
            </p:nvPr>
          </p:nvSpPr>
          <p:spPr>
            <a:xfrm>
              <a:off x="10026911" y="1238250"/>
              <a:ext cx="114040" cy="1"/>
            </a:xfrm>
            <a:custGeom>
              <a:avLst/>
              <a:gdLst/>
              <a:ahLst/>
              <a:cxnLst/>
              <a:rect l="0" t="0" r="0" b="0"/>
              <a:pathLst>
                <a:path w="114040" h="1">
                  <a:moveTo>
                    <a:pt x="6089" y="0"/>
                  </a:moveTo>
                  <a:lnTo>
                    <a:pt x="6089" y="0"/>
                  </a:lnTo>
                  <a:lnTo>
                    <a:pt x="0" y="0"/>
                  </a:lnTo>
                  <a:lnTo>
                    <a:pt x="43084" y="0"/>
                  </a:lnTo>
                  <a:lnTo>
                    <a:pt x="86853" y="0"/>
                  </a:lnTo>
                  <a:lnTo>
                    <a:pt x="114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75"/>
            <p:cNvSpPr/>
            <p:nvPr>
              <p:custDataLst>
                <p:tags r:id="rId93"/>
              </p:custDataLst>
            </p:nvPr>
          </p:nvSpPr>
          <p:spPr>
            <a:xfrm>
              <a:off x="10078416" y="1181100"/>
              <a:ext cx="18085" cy="120651"/>
            </a:xfrm>
            <a:custGeom>
              <a:avLst/>
              <a:gdLst/>
              <a:ahLst/>
              <a:cxnLst/>
              <a:rect l="0" t="0" r="0" b="0"/>
              <a:pathLst>
                <a:path w="18085" h="120651">
                  <a:moveTo>
                    <a:pt x="18084" y="0"/>
                  </a:moveTo>
                  <a:lnTo>
                    <a:pt x="18084" y="0"/>
                  </a:lnTo>
                  <a:lnTo>
                    <a:pt x="14713" y="3371"/>
                  </a:lnTo>
                  <a:lnTo>
                    <a:pt x="13057" y="6907"/>
                  </a:lnTo>
                  <a:lnTo>
                    <a:pt x="3930" y="53026"/>
                  </a:lnTo>
                  <a:lnTo>
                    <a:pt x="0" y="81735"/>
                  </a:lnTo>
                  <a:lnTo>
                    <a:pt x="2690" y="101359"/>
                  </a:lnTo>
                  <a:lnTo>
                    <a:pt x="1808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776"/>
            <p:cNvSpPr/>
            <p:nvPr>
              <p:custDataLst>
                <p:tags r:id="rId94"/>
              </p:custDataLst>
            </p:nvPr>
          </p:nvSpPr>
          <p:spPr>
            <a:xfrm>
              <a:off x="10244530" y="1081245"/>
              <a:ext cx="99621" cy="171760"/>
            </a:xfrm>
            <a:custGeom>
              <a:avLst/>
              <a:gdLst/>
              <a:ahLst/>
              <a:cxnLst/>
              <a:rect l="0" t="0" r="0" b="0"/>
              <a:pathLst>
                <a:path w="99621" h="171760">
                  <a:moveTo>
                    <a:pt x="29770" y="30005"/>
                  </a:moveTo>
                  <a:lnTo>
                    <a:pt x="29770" y="30005"/>
                  </a:lnTo>
                  <a:lnTo>
                    <a:pt x="29769" y="4143"/>
                  </a:lnTo>
                  <a:lnTo>
                    <a:pt x="31181" y="2181"/>
                  </a:lnTo>
                  <a:lnTo>
                    <a:pt x="36512" y="0"/>
                  </a:lnTo>
                  <a:lnTo>
                    <a:pt x="39203" y="124"/>
                  </a:lnTo>
                  <a:lnTo>
                    <a:pt x="44075" y="2143"/>
                  </a:lnTo>
                  <a:lnTo>
                    <a:pt x="57526" y="13988"/>
                  </a:lnTo>
                  <a:lnTo>
                    <a:pt x="68175" y="30904"/>
                  </a:lnTo>
                  <a:lnTo>
                    <a:pt x="72429" y="52692"/>
                  </a:lnTo>
                  <a:lnTo>
                    <a:pt x="69661" y="66899"/>
                  </a:lnTo>
                  <a:lnTo>
                    <a:pt x="53014" y="100009"/>
                  </a:lnTo>
                  <a:lnTo>
                    <a:pt x="8049" y="147043"/>
                  </a:lnTo>
                  <a:lnTo>
                    <a:pt x="2477" y="153283"/>
                  </a:lnTo>
                  <a:lnTo>
                    <a:pt x="0" y="158408"/>
                  </a:lnTo>
                  <a:lnTo>
                    <a:pt x="752" y="160763"/>
                  </a:lnTo>
                  <a:lnTo>
                    <a:pt x="5349" y="165260"/>
                  </a:lnTo>
                  <a:lnTo>
                    <a:pt x="19241" y="171759"/>
                  </a:lnTo>
                  <a:lnTo>
                    <a:pt x="64185" y="170463"/>
                  </a:lnTo>
                  <a:lnTo>
                    <a:pt x="99620" y="163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777"/>
            <p:cNvSpPr/>
            <p:nvPr>
              <p:custDataLst>
                <p:tags r:id="rId95"/>
              </p:custDataLst>
            </p:nvPr>
          </p:nvSpPr>
          <p:spPr>
            <a:xfrm>
              <a:off x="10394950" y="12319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78"/>
            <p:cNvSpPr/>
            <p:nvPr>
              <p:custDataLst>
                <p:tags r:id="rId96"/>
              </p:custDataLst>
            </p:nvPr>
          </p:nvSpPr>
          <p:spPr>
            <a:xfrm>
              <a:off x="10579100" y="1085850"/>
              <a:ext cx="11818" cy="146051"/>
            </a:xfrm>
            <a:custGeom>
              <a:avLst/>
              <a:gdLst/>
              <a:ahLst/>
              <a:cxnLst/>
              <a:rect l="0" t="0" r="0" b="0"/>
              <a:pathLst>
                <a:path w="11818" h="1460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705"/>
                  </a:lnTo>
                  <a:lnTo>
                    <a:pt x="11817" y="3371"/>
                  </a:lnTo>
                  <a:lnTo>
                    <a:pt x="10702" y="32324"/>
                  </a:lnTo>
                  <a:lnTo>
                    <a:pt x="2560" y="79673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79"/>
            <p:cNvSpPr/>
            <p:nvPr>
              <p:custDataLst>
                <p:tags r:id="rId97"/>
              </p:custDataLst>
            </p:nvPr>
          </p:nvSpPr>
          <p:spPr>
            <a:xfrm>
              <a:off x="10498315" y="1280925"/>
              <a:ext cx="131586" cy="7243"/>
            </a:xfrm>
            <a:custGeom>
              <a:avLst/>
              <a:gdLst/>
              <a:ahLst/>
              <a:cxnLst/>
              <a:rect l="0" t="0" r="0" b="0"/>
              <a:pathLst>
                <a:path w="131586" h="7243">
                  <a:moveTo>
                    <a:pt x="10935" y="1775"/>
                  </a:moveTo>
                  <a:lnTo>
                    <a:pt x="10935" y="1775"/>
                  </a:lnTo>
                  <a:lnTo>
                    <a:pt x="0" y="7242"/>
                  </a:lnTo>
                  <a:lnTo>
                    <a:pt x="31538" y="2312"/>
                  </a:lnTo>
                  <a:lnTo>
                    <a:pt x="68105" y="0"/>
                  </a:lnTo>
                  <a:lnTo>
                    <a:pt x="131585" y="1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80"/>
            <p:cNvSpPr/>
            <p:nvPr>
              <p:custDataLst>
                <p:tags r:id="rId98"/>
              </p:custDataLst>
            </p:nvPr>
          </p:nvSpPr>
          <p:spPr>
            <a:xfrm>
              <a:off x="10483850" y="1358900"/>
              <a:ext cx="107951" cy="144427"/>
            </a:xfrm>
            <a:custGeom>
              <a:avLst/>
              <a:gdLst/>
              <a:ahLst/>
              <a:cxnLst/>
              <a:rect l="0" t="0" r="0" b="0"/>
              <a:pathLst>
                <a:path w="107951" h="144427">
                  <a:moveTo>
                    <a:pt x="107950" y="0"/>
                  </a:moveTo>
                  <a:lnTo>
                    <a:pt x="107950" y="0"/>
                  </a:lnTo>
                  <a:lnTo>
                    <a:pt x="63967" y="0"/>
                  </a:lnTo>
                  <a:lnTo>
                    <a:pt x="38191" y="1881"/>
                  </a:lnTo>
                  <a:lnTo>
                    <a:pt x="16502" y="6467"/>
                  </a:lnTo>
                  <a:lnTo>
                    <a:pt x="6683" y="13141"/>
                  </a:lnTo>
                  <a:lnTo>
                    <a:pt x="4455" y="15111"/>
                  </a:lnTo>
                  <a:lnTo>
                    <a:pt x="3676" y="17129"/>
                  </a:lnTo>
                  <a:lnTo>
                    <a:pt x="3861" y="19181"/>
                  </a:lnTo>
                  <a:lnTo>
                    <a:pt x="5243" y="24047"/>
                  </a:lnTo>
                  <a:lnTo>
                    <a:pt x="6306" y="46307"/>
                  </a:lnTo>
                  <a:lnTo>
                    <a:pt x="4449" y="50685"/>
                  </a:lnTo>
                  <a:lnTo>
                    <a:pt x="878" y="55873"/>
                  </a:lnTo>
                  <a:lnTo>
                    <a:pt x="260" y="60143"/>
                  </a:lnTo>
                  <a:lnTo>
                    <a:pt x="1997" y="63889"/>
                  </a:lnTo>
                  <a:lnTo>
                    <a:pt x="3448" y="65876"/>
                  </a:lnTo>
                  <a:lnTo>
                    <a:pt x="8823" y="68084"/>
                  </a:lnTo>
                  <a:lnTo>
                    <a:pt x="12233" y="68673"/>
                  </a:lnTo>
                  <a:lnTo>
                    <a:pt x="23771" y="76243"/>
                  </a:lnTo>
                  <a:lnTo>
                    <a:pt x="46478" y="98081"/>
                  </a:lnTo>
                  <a:lnTo>
                    <a:pt x="58976" y="118627"/>
                  </a:lnTo>
                  <a:lnTo>
                    <a:pt x="59779" y="122829"/>
                  </a:lnTo>
                  <a:lnTo>
                    <a:pt x="58788" y="131261"/>
                  </a:lnTo>
                  <a:lnTo>
                    <a:pt x="56125" y="134780"/>
                  </a:lnTo>
                  <a:lnTo>
                    <a:pt x="47522" y="140571"/>
                  </a:lnTo>
                  <a:lnTo>
                    <a:pt x="30779" y="144426"/>
                  </a:lnTo>
                  <a:lnTo>
                    <a:pt x="25458" y="14285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81"/>
            <p:cNvSpPr/>
            <p:nvPr>
              <p:custDataLst>
                <p:tags r:id="rId99"/>
              </p:custDataLst>
            </p:nvPr>
          </p:nvSpPr>
          <p:spPr>
            <a:xfrm>
              <a:off x="10712450" y="12192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30507" y="7233"/>
                  </a:lnTo>
                  <a:lnTo>
                    <a:pt x="47471" y="5819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82"/>
            <p:cNvSpPr/>
            <p:nvPr>
              <p:custDataLst>
                <p:tags r:id="rId100"/>
              </p:custDataLst>
            </p:nvPr>
          </p:nvSpPr>
          <p:spPr>
            <a:xfrm>
              <a:off x="10756900" y="1171092"/>
              <a:ext cx="19051" cy="130659"/>
            </a:xfrm>
            <a:custGeom>
              <a:avLst/>
              <a:gdLst/>
              <a:ahLst/>
              <a:cxnLst/>
              <a:rect l="0" t="0" r="0" b="0"/>
              <a:pathLst>
                <a:path w="19051" h="130659">
                  <a:moveTo>
                    <a:pt x="19050" y="3658"/>
                  </a:moveTo>
                  <a:lnTo>
                    <a:pt x="19050" y="3658"/>
                  </a:lnTo>
                  <a:lnTo>
                    <a:pt x="15680" y="287"/>
                  </a:lnTo>
                  <a:lnTo>
                    <a:pt x="13981" y="0"/>
                  </a:lnTo>
                  <a:lnTo>
                    <a:pt x="12143" y="514"/>
                  </a:lnTo>
                  <a:lnTo>
                    <a:pt x="10211" y="1562"/>
                  </a:lnTo>
                  <a:lnTo>
                    <a:pt x="4123" y="13150"/>
                  </a:lnTo>
                  <a:lnTo>
                    <a:pt x="814" y="31665"/>
                  </a:lnTo>
                  <a:lnTo>
                    <a:pt x="71" y="75409"/>
                  </a:lnTo>
                  <a:lnTo>
                    <a:pt x="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49"/>
          <p:cNvGrpSpPr/>
          <p:nvPr/>
        </p:nvGrpSpPr>
        <p:grpSpPr>
          <a:xfrm>
            <a:off x="11055350" y="1111520"/>
            <a:ext cx="914401" cy="518447"/>
            <a:chOff x="11055350" y="1111520"/>
            <a:chExt cx="914401" cy="518447"/>
          </a:xfrm>
        </p:grpSpPr>
        <p:sp>
          <p:nvSpPr>
            <p:cNvPr id="173" name="SMARTInkShape-783"/>
            <p:cNvSpPr/>
            <p:nvPr>
              <p:custDataLst>
                <p:tags r:id="rId76"/>
              </p:custDataLst>
            </p:nvPr>
          </p:nvSpPr>
          <p:spPr>
            <a:xfrm>
              <a:off x="11728450" y="1422523"/>
              <a:ext cx="190501" cy="207444"/>
            </a:xfrm>
            <a:custGeom>
              <a:avLst/>
              <a:gdLst/>
              <a:ahLst/>
              <a:cxnLst/>
              <a:rect l="0" t="0" r="0" b="0"/>
              <a:pathLst>
                <a:path w="190501" h="207444">
                  <a:moveTo>
                    <a:pt x="190500" y="6227"/>
                  </a:moveTo>
                  <a:lnTo>
                    <a:pt x="190500" y="6227"/>
                  </a:lnTo>
                  <a:lnTo>
                    <a:pt x="187130" y="6227"/>
                  </a:lnTo>
                  <a:lnTo>
                    <a:pt x="183593" y="8109"/>
                  </a:lnTo>
                  <a:lnTo>
                    <a:pt x="181661" y="9598"/>
                  </a:lnTo>
                  <a:lnTo>
                    <a:pt x="178963" y="9885"/>
                  </a:lnTo>
                  <a:lnTo>
                    <a:pt x="136682" y="1986"/>
                  </a:lnTo>
                  <a:lnTo>
                    <a:pt x="94182" y="0"/>
                  </a:lnTo>
                  <a:lnTo>
                    <a:pt x="82782" y="638"/>
                  </a:lnTo>
                  <a:lnTo>
                    <a:pt x="69135" y="4963"/>
                  </a:lnTo>
                  <a:lnTo>
                    <a:pt x="62947" y="8722"/>
                  </a:lnTo>
                  <a:lnTo>
                    <a:pt x="55497" y="18177"/>
                  </a:lnTo>
                  <a:lnTo>
                    <a:pt x="52192" y="33286"/>
                  </a:lnTo>
                  <a:lnTo>
                    <a:pt x="45828" y="80610"/>
                  </a:lnTo>
                  <a:lnTo>
                    <a:pt x="42976" y="94589"/>
                  </a:lnTo>
                  <a:lnTo>
                    <a:pt x="37664" y="105786"/>
                  </a:lnTo>
                  <a:lnTo>
                    <a:pt x="32919" y="112519"/>
                  </a:lnTo>
                  <a:lnTo>
                    <a:pt x="33234" y="112366"/>
                  </a:lnTo>
                  <a:lnTo>
                    <a:pt x="35468" y="110315"/>
                  </a:lnTo>
                  <a:lnTo>
                    <a:pt x="40694" y="108933"/>
                  </a:lnTo>
                  <a:lnTo>
                    <a:pt x="47719" y="107613"/>
                  </a:lnTo>
                  <a:lnTo>
                    <a:pt x="55546" y="104674"/>
                  </a:lnTo>
                  <a:lnTo>
                    <a:pt x="65610" y="104780"/>
                  </a:lnTo>
                  <a:lnTo>
                    <a:pt x="93614" y="111322"/>
                  </a:lnTo>
                  <a:lnTo>
                    <a:pt x="105813" y="117847"/>
                  </a:lnTo>
                  <a:lnTo>
                    <a:pt x="113585" y="125451"/>
                  </a:lnTo>
                  <a:lnTo>
                    <a:pt x="117509" y="135415"/>
                  </a:lnTo>
                  <a:lnTo>
                    <a:pt x="118556" y="141036"/>
                  </a:lnTo>
                  <a:lnTo>
                    <a:pt x="115956" y="152925"/>
                  </a:lnTo>
                  <a:lnTo>
                    <a:pt x="106558" y="169638"/>
                  </a:lnTo>
                  <a:lnTo>
                    <a:pt x="102789" y="174434"/>
                  </a:lnTo>
                  <a:lnTo>
                    <a:pt x="67733" y="195929"/>
                  </a:lnTo>
                  <a:lnTo>
                    <a:pt x="34048" y="206552"/>
                  </a:lnTo>
                  <a:lnTo>
                    <a:pt x="20777" y="207443"/>
                  </a:lnTo>
                  <a:lnTo>
                    <a:pt x="0" y="203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84"/>
            <p:cNvSpPr/>
            <p:nvPr>
              <p:custDataLst>
                <p:tags r:id="rId77"/>
              </p:custDataLst>
            </p:nvPr>
          </p:nvSpPr>
          <p:spPr>
            <a:xfrm>
              <a:off x="11789055" y="1328294"/>
              <a:ext cx="180696" cy="11557"/>
            </a:xfrm>
            <a:custGeom>
              <a:avLst/>
              <a:gdLst/>
              <a:ahLst/>
              <a:cxnLst/>
              <a:rect l="0" t="0" r="0" b="0"/>
              <a:pathLst>
                <a:path w="180696" h="11557">
                  <a:moveTo>
                    <a:pt x="15595" y="11556"/>
                  </a:moveTo>
                  <a:lnTo>
                    <a:pt x="15595" y="11556"/>
                  </a:lnTo>
                  <a:lnTo>
                    <a:pt x="668" y="11556"/>
                  </a:lnTo>
                  <a:lnTo>
                    <a:pt x="0" y="10850"/>
                  </a:lnTo>
                  <a:lnTo>
                    <a:pt x="257" y="9674"/>
                  </a:lnTo>
                  <a:lnTo>
                    <a:pt x="1137" y="8185"/>
                  </a:lnTo>
                  <a:lnTo>
                    <a:pt x="12486" y="2718"/>
                  </a:lnTo>
                  <a:lnTo>
                    <a:pt x="46109" y="0"/>
                  </a:lnTo>
                  <a:lnTo>
                    <a:pt x="91821" y="2566"/>
                  </a:lnTo>
                  <a:lnTo>
                    <a:pt x="138263" y="9048"/>
                  </a:lnTo>
                  <a:lnTo>
                    <a:pt x="180695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85"/>
            <p:cNvSpPr/>
            <p:nvPr>
              <p:custDataLst>
                <p:tags r:id="rId78"/>
              </p:custDataLst>
            </p:nvPr>
          </p:nvSpPr>
          <p:spPr>
            <a:xfrm>
              <a:off x="11893550" y="1112133"/>
              <a:ext cx="16691" cy="183268"/>
            </a:xfrm>
            <a:custGeom>
              <a:avLst/>
              <a:gdLst/>
              <a:ahLst/>
              <a:cxnLst/>
              <a:rect l="0" t="0" r="0" b="0"/>
              <a:pathLst>
                <a:path w="16691" h="183268">
                  <a:moveTo>
                    <a:pt x="12700" y="5467"/>
                  </a:moveTo>
                  <a:lnTo>
                    <a:pt x="12700" y="5467"/>
                  </a:lnTo>
                  <a:lnTo>
                    <a:pt x="16070" y="2096"/>
                  </a:lnTo>
                  <a:lnTo>
                    <a:pt x="16357" y="1103"/>
                  </a:lnTo>
                  <a:lnTo>
                    <a:pt x="15845" y="441"/>
                  </a:lnTo>
                  <a:lnTo>
                    <a:pt x="14796" y="0"/>
                  </a:lnTo>
                  <a:lnTo>
                    <a:pt x="15512" y="5154"/>
                  </a:lnTo>
                  <a:lnTo>
                    <a:pt x="16690" y="9491"/>
                  </a:lnTo>
                  <a:lnTo>
                    <a:pt x="14219" y="50529"/>
                  </a:lnTo>
                  <a:lnTo>
                    <a:pt x="12443" y="85454"/>
                  </a:lnTo>
                  <a:lnTo>
                    <a:pt x="7764" y="127788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86"/>
            <p:cNvSpPr/>
            <p:nvPr>
              <p:custDataLst>
                <p:tags r:id="rId79"/>
              </p:custDataLst>
            </p:nvPr>
          </p:nvSpPr>
          <p:spPr>
            <a:xfrm>
              <a:off x="11715750" y="1250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9050"/>
                  </a:lnTo>
                  <a:lnTo>
                    <a:pt x="8727" y="18344"/>
                  </a:lnTo>
                  <a:lnTo>
                    <a:pt x="10051" y="171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87"/>
            <p:cNvSpPr/>
            <p:nvPr>
              <p:custDataLst>
                <p:tags r:id="rId80"/>
              </p:custDataLst>
            </p:nvPr>
          </p:nvSpPr>
          <p:spPr>
            <a:xfrm>
              <a:off x="11569700" y="1111520"/>
              <a:ext cx="95251" cy="183594"/>
            </a:xfrm>
            <a:custGeom>
              <a:avLst/>
              <a:gdLst/>
              <a:ahLst/>
              <a:cxnLst/>
              <a:rect l="0" t="0" r="0" b="0"/>
              <a:pathLst>
                <a:path w="95251" h="183594">
                  <a:moveTo>
                    <a:pt x="95250" y="18780"/>
                  </a:moveTo>
                  <a:lnTo>
                    <a:pt x="95250" y="18780"/>
                  </a:lnTo>
                  <a:lnTo>
                    <a:pt x="91591" y="18780"/>
                  </a:lnTo>
                  <a:lnTo>
                    <a:pt x="93154" y="18780"/>
                  </a:lnTo>
                  <a:lnTo>
                    <a:pt x="93852" y="18074"/>
                  </a:lnTo>
                  <a:lnTo>
                    <a:pt x="94630" y="15409"/>
                  </a:lnTo>
                  <a:lnTo>
                    <a:pt x="95066" y="9942"/>
                  </a:lnTo>
                  <a:lnTo>
                    <a:pt x="93716" y="8654"/>
                  </a:lnTo>
                  <a:lnTo>
                    <a:pt x="88454" y="7224"/>
                  </a:lnTo>
                  <a:lnTo>
                    <a:pt x="41294" y="642"/>
                  </a:lnTo>
                  <a:lnTo>
                    <a:pt x="27836" y="0"/>
                  </a:lnTo>
                  <a:lnTo>
                    <a:pt x="21075" y="1732"/>
                  </a:lnTo>
                  <a:lnTo>
                    <a:pt x="18283" y="3181"/>
                  </a:lnTo>
                  <a:lnTo>
                    <a:pt x="16422" y="6264"/>
                  </a:lnTo>
                  <a:lnTo>
                    <a:pt x="7035" y="46219"/>
                  </a:lnTo>
                  <a:lnTo>
                    <a:pt x="7115" y="71690"/>
                  </a:lnTo>
                  <a:lnTo>
                    <a:pt x="12622" y="94498"/>
                  </a:lnTo>
                  <a:lnTo>
                    <a:pt x="19419" y="91466"/>
                  </a:lnTo>
                  <a:lnTo>
                    <a:pt x="22117" y="91226"/>
                  </a:lnTo>
                  <a:lnTo>
                    <a:pt x="26997" y="92841"/>
                  </a:lnTo>
                  <a:lnTo>
                    <a:pt x="53840" y="107097"/>
                  </a:lnTo>
                  <a:lnTo>
                    <a:pt x="76209" y="127098"/>
                  </a:lnTo>
                  <a:lnTo>
                    <a:pt x="84041" y="144791"/>
                  </a:lnTo>
                  <a:lnTo>
                    <a:pt x="84249" y="150060"/>
                  </a:lnTo>
                  <a:lnTo>
                    <a:pt x="82977" y="154278"/>
                  </a:lnTo>
                  <a:lnTo>
                    <a:pt x="67425" y="172859"/>
                  </a:lnTo>
                  <a:lnTo>
                    <a:pt x="57953" y="178982"/>
                  </a:lnTo>
                  <a:lnTo>
                    <a:pt x="47628" y="181703"/>
                  </a:lnTo>
                  <a:lnTo>
                    <a:pt x="20000" y="183593"/>
                  </a:lnTo>
                  <a:lnTo>
                    <a:pt x="12181" y="179990"/>
                  </a:lnTo>
                  <a:lnTo>
                    <a:pt x="5413" y="174390"/>
                  </a:lnTo>
                  <a:lnTo>
                    <a:pt x="0" y="164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88"/>
            <p:cNvSpPr/>
            <p:nvPr>
              <p:custDataLst>
                <p:tags r:id="rId81"/>
              </p:custDataLst>
            </p:nvPr>
          </p:nvSpPr>
          <p:spPr>
            <a:xfrm>
              <a:off x="11437233" y="1168400"/>
              <a:ext cx="11818" cy="152401"/>
            </a:xfrm>
            <a:custGeom>
              <a:avLst/>
              <a:gdLst/>
              <a:ahLst/>
              <a:cxnLst/>
              <a:rect l="0" t="0" r="0" b="0"/>
              <a:pathLst>
                <a:path w="11818" h="152401">
                  <a:moveTo>
                    <a:pt x="11817" y="0"/>
                  </a:moveTo>
                  <a:lnTo>
                    <a:pt x="11817" y="0"/>
                  </a:lnTo>
                  <a:lnTo>
                    <a:pt x="5727" y="0"/>
                  </a:lnTo>
                  <a:lnTo>
                    <a:pt x="2173" y="3371"/>
                  </a:lnTo>
                  <a:lnTo>
                    <a:pt x="474" y="8789"/>
                  </a:lnTo>
                  <a:lnTo>
                    <a:pt x="0" y="38682"/>
                  </a:lnTo>
                  <a:lnTo>
                    <a:pt x="4608" y="84047"/>
                  </a:lnTo>
                  <a:lnTo>
                    <a:pt x="10380" y="128181"/>
                  </a:lnTo>
                  <a:lnTo>
                    <a:pt x="1181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89"/>
            <p:cNvSpPr/>
            <p:nvPr>
              <p:custDataLst>
                <p:tags r:id="rId82"/>
              </p:custDataLst>
            </p:nvPr>
          </p:nvSpPr>
          <p:spPr>
            <a:xfrm>
              <a:off x="11055350" y="12763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90"/>
            <p:cNvSpPr/>
            <p:nvPr>
              <p:custDataLst>
                <p:tags r:id="rId83"/>
              </p:custDataLst>
            </p:nvPr>
          </p:nvSpPr>
          <p:spPr>
            <a:xfrm>
              <a:off x="11207749" y="1270000"/>
              <a:ext cx="12702" cy="5468"/>
            </a:xfrm>
            <a:custGeom>
              <a:avLst/>
              <a:gdLst/>
              <a:ahLst/>
              <a:cxnLst/>
              <a:rect l="0" t="0" r="0" b="0"/>
              <a:pathLst>
                <a:path w="12702" h="5468">
                  <a:moveTo>
                    <a:pt x="1" y="0"/>
                  </a:moveTo>
                  <a:lnTo>
                    <a:pt x="1" y="0"/>
                  </a:lnTo>
                  <a:lnTo>
                    <a:pt x="0" y="5467"/>
                  </a:lnTo>
                  <a:lnTo>
                    <a:pt x="0" y="2717"/>
                  </a:lnTo>
                  <a:lnTo>
                    <a:pt x="1412" y="1812"/>
                  </a:lnTo>
                  <a:lnTo>
                    <a:pt x="127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91"/>
            <p:cNvSpPr/>
            <p:nvPr>
              <p:custDataLst>
                <p:tags r:id="rId84"/>
              </p:custDataLst>
            </p:nvPr>
          </p:nvSpPr>
          <p:spPr>
            <a:xfrm>
              <a:off x="11392782" y="1234766"/>
              <a:ext cx="113419" cy="9835"/>
            </a:xfrm>
            <a:custGeom>
              <a:avLst/>
              <a:gdLst/>
              <a:ahLst/>
              <a:cxnLst/>
              <a:rect l="0" t="0" r="0" b="0"/>
              <a:pathLst>
                <a:path w="113419" h="9835">
                  <a:moveTo>
                    <a:pt x="5468" y="9834"/>
                  </a:moveTo>
                  <a:lnTo>
                    <a:pt x="5468" y="9834"/>
                  </a:lnTo>
                  <a:lnTo>
                    <a:pt x="0" y="9834"/>
                  </a:lnTo>
                  <a:lnTo>
                    <a:pt x="6121" y="6463"/>
                  </a:lnTo>
                  <a:lnTo>
                    <a:pt x="44683" y="0"/>
                  </a:lnTo>
                  <a:lnTo>
                    <a:pt x="87465" y="3085"/>
                  </a:lnTo>
                  <a:lnTo>
                    <a:pt x="113418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SMARTInkShape-792"/>
          <p:cNvSpPr/>
          <p:nvPr>
            <p:custDataLst>
              <p:tags r:id="rId4"/>
            </p:custDataLst>
          </p:nvPr>
        </p:nvSpPr>
        <p:spPr>
          <a:xfrm>
            <a:off x="4973349" y="2384131"/>
            <a:ext cx="316202" cy="66277"/>
          </a:xfrm>
          <a:custGeom>
            <a:avLst/>
            <a:gdLst/>
            <a:ahLst/>
            <a:cxnLst/>
            <a:rect l="0" t="0" r="0" b="0"/>
            <a:pathLst>
              <a:path w="316202" h="66277">
                <a:moveTo>
                  <a:pt x="24101" y="16169"/>
                </a:moveTo>
                <a:lnTo>
                  <a:pt x="24101" y="16169"/>
                </a:lnTo>
                <a:lnTo>
                  <a:pt x="0" y="16169"/>
                </a:lnTo>
                <a:lnTo>
                  <a:pt x="39867" y="11805"/>
                </a:lnTo>
                <a:lnTo>
                  <a:pt x="85217" y="9702"/>
                </a:lnTo>
                <a:lnTo>
                  <a:pt x="118057" y="6709"/>
                </a:lnTo>
                <a:lnTo>
                  <a:pt x="164907" y="4429"/>
                </a:lnTo>
                <a:lnTo>
                  <a:pt x="207529" y="0"/>
                </a:lnTo>
                <a:lnTo>
                  <a:pt x="254661" y="2873"/>
                </a:lnTo>
                <a:lnTo>
                  <a:pt x="258241" y="3777"/>
                </a:lnTo>
                <a:lnTo>
                  <a:pt x="260628" y="5086"/>
                </a:lnTo>
                <a:lnTo>
                  <a:pt x="262219" y="6663"/>
                </a:lnTo>
                <a:lnTo>
                  <a:pt x="260458" y="8421"/>
                </a:lnTo>
                <a:lnTo>
                  <a:pt x="226398" y="18380"/>
                </a:lnTo>
                <a:lnTo>
                  <a:pt x="182829" y="26065"/>
                </a:lnTo>
                <a:lnTo>
                  <a:pt x="139938" y="32078"/>
                </a:lnTo>
                <a:lnTo>
                  <a:pt x="94647" y="39694"/>
                </a:lnTo>
                <a:lnTo>
                  <a:pt x="52748" y="51338"/>
                </a:lnTo>
                <a:lnTo>
                  <a:pt x="5426" y="64632"/>
                </a:lnTo>
                <a:lnTo>
                  <a:pt x="3184" y="65411"/>
                </a:lnTo>
                <a:lnTo>
                  <a:pt x="3807" y="65930"/>
                </a:lnTo>
                <a:lnTo>
                  <a:pt x="6338" y="66276"/>
                </a:lnTo>
                <a:lnTo>
                  <a:pt x="53052" y="58070"/>
                </a:lnTo>
                <a:lnTo>
                  <a:pt x="95395" y="52024"/>
                </a:lnTo>
                <a:lnTo>
                  <a:pt x="133576" y="45764"/>
                </a:lnTo>
                <a:lnTo>
                  <a:pt x="173974" y="42812"/>
                </a:lnTo>
                <a:lnTo>
                  <a:pt x="218074" y="37450"/>
                </a:lnTo>
                <a:lnTo>
                  <a:pt x="253730" y="35880"/>
                </a:lnTo>
                <a:lnTo>
                  <a:pt x="316201" y="352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151"/>
          <p:cNvGrpSpPr/>
          <p:nvPr/>
        </p:nvGrpSpPr>
        <p:grpSpPr>
          <a:xfrm>
            <a:off x="8524994" y="1958266"/>
            <a:ext cx="2174757" cy="492345"/>
            <a:chOff x="8524994" y="1958266"/>
            <a:chExt cx="2174757" cy="492345"/>
          </a:xfrm>
        </p:grpSpPr>
        <p:sp>
          <p:nvSpPr>
            <p:cNvPr id="184" name="SMARTInkShape-793"/>
            <p:cNvSpPr/>
            <p:nvPr>
              <p:custDataLst>
                <p:tags r:id="rId60"/>
              </p:custDataLst>
            </p:nvPr>
          </p:nvSpPr>
          <p:spPr>
            <a:xfrm>
              <a:off x="10572750" y="1997372"/>
              <a:ext cx="127001" cy="110829"/>
            </a:xfrm>
            <a:custGeom>
              <a:avLst/>
              <a:gdLst/>
              <a:ahLst/>
              <a:cxnLst/>
              <a:rect l="0" t="0" r="0" b="0"/>
              <a:pathLst>
                <a:path w="127001" h="110829">
                  <a:moveTo>
                    <a:pt x="0" y="21928"/>
                  </a:moveTo>
                  <a:lnTo>
                    <a:pt x="0" y="21928"/>
                  </a:lnTo>
                  <a:lnTo>
                    <a:pt x="0" y="9718"/>
                  </a:lnTo>
                  <a:lnTo>
                    <a:pt x="1412" y="7438"/>
                  </a:lnTo>
                  <a:lnTo>
                    <a:pt x="3763" y="5918"/>
                  </a:lnTo>
                  <a:lnTo>
                    <a:pt x="9433" y="3524"/>
                  </a:lnTo>
                  <a:lnTo>
                    <a:pt x="14305" y="107"/>
                  </a:lnTo>
                  <a:lnTo>
                    <a:pt x="22585" y="0"/>
                  </a:lnTo>
                  <a:lnTo>
                    <a:pt x="27756" y="960"/>
                  </a:lnTo>
                  <a:lnTo>
                    <a:pt x="37266" y="7670"/>
                  </a:lnTo>
                  <a:lnTo>
                    <a:pt x="51497" y="25854"/>
                  </a:lnTo>
                  <a:lnTo>
                    <a:pt x="50874" y="40136"/>
                  </a:lnTo>
                  <a:lnTo>
                    <a:pt x="35280" y="86311"/>
                  </a:lnTo>
                  <a:lnTo>
                    <a:pt x="36377" y="92405"/>
                  </a:lnTo>
                  <a:lnTo>
                    <a:pt x="38363" y="94313"/>
                  </a:lnTo>
                  <a:lnTo>
                    <a:pt x="44331" y="96432"/>
                  </a:lnTo>
                  <a:lnTo>
                    <a:pt x="87681" y="101350"/>
                  </a:lnTo>
                  <a:lnTo>
                    <a:pt x="127000" y="110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94"/>
            <p:cNvSpPr/>
            <p:nvPr>
              <p:custDataLst>
                <p:tags r:id="rId61"/>
              </p:custDataLst>
            </p:nvPr>
          </p:nvSpPr>
          <p:spPr>
            <a:xfrm>
              <a:off x="10340350" y="2114550"/>
              <a:ext cx="226051" cy="118137"/>
            </a:xfrm>
            <a:custGeom>
              <a:avLst/>
              <a:gdLst/>
              <a:ahLst/>
              <a:cxnLst/>
              <a:rect l="0" t="0" r="0" b="0"/>
              <a:pathLst>
                <a:path w="226051" h="118137">
                  <a:moveTo>
                    <a:pt x="29200" y="0"/>
                  </a:moveTo>
                  <a:lnTo>
                    <a:pt x="29200" y="0"/>
                  </a:lnTo>
                  <a:lnTo>
                    <a:pt x="25829" y="0"/>
                  </a:lnTo>
                  <a:lnTo>
                    <a:pt x="22293" y="1881"/>
                  </a:lnTo>
                  <a:lnTo>
                    <a:pt x="17663" y="6481"/>
                  </a:lnTo>
                  <a:lnTo>
                    <a:pt x="7828" y="21675"/>
                  </a:lnTo>
                  <a:lnTo>
                    <a:pt x="838" y="44444"/>
                  </a:lnTo>
                  <a:lnTo>
                    <a:pt x="0" y="81504"/>
                  </a:lnTo>
                  <a:lnTo>
                    <a:pt x="1268" y="90319"/>
                  </a:lnTo>
                  <a:lnTo>
                    <a:pt x="4228" y="96902"/>
                  </a:lnTo>
                  <a:lnTo>
                    <a:pt x="13162" y="106097"/>
                  </a:lnTo>
                  <a:lnTo>
                    <a:pt x="26071" y="110654"/>
                  </a:lnTo>
                  <a:lnTo>
                    <a:pt x="33463" y="111869"/>
                  </a:lnTo>
                  <a:lnTo>
                    <a:pt x="47323" y="109457"/>
                  </a:lnTo>
                  <a:lnTo>
                    <a:pt x="79173" y="96154"/>
                  </a:lnTo>
                  <a:lnTo>
                    <a:pt x="96153" y="79246"/>
                  </a:lnTo>
                  <a:lnTo>
                    <a:pt x="96413" y="78230"/>
                  </a:lnTo>
                  <a:lnTo>
                    <a:pt x="95881" y="77554"/>
                  </a:lnTo>
                  <a:lnTo>
                    <a:pt x="94821" y="77102"/>
                  </a:lnTo>
                  <a:lnTo>
                    <a:pt x="94114" y="78918"/>
                  </a:lnTo>
                  <a:lnTo>
                    <a:pt x="93329" y="86580"/>
                  </a:lnTo>
                  <a:lnTo>
                    <a:pt x="96257" y="99423"/>
                  </a:lnTo>
                  <a:lnTo>
                    <a:pt x="104964" y="112165"/>
                  </a:lnTo>
                  <a:lnTo>
                    <a:pt x="114378" y="116879"/>
                  </a:lnTo>
                  <a:lnTo>
                    <a:pt x="119852" y="118136"/>
                  </a:lnTo>
                  <a:lnTo>
                    <a:pt x="131579" y="115770"/>
                  </a:lnTo>
                  <a:lnTo>
                    <a:pt x="159724" y="99382"/>
                  </a:lnTo>
                  <a:lnTo>
                    <a:pt x="177392" y="81893"/>
                  </a:lnTo>
                  <a:lnTo>
                    <a:pt x="183257" y="69558"/>
                  </a:lnTo>
                  <a:lnTo>
                    <a:pt x="185159" y="56314"/>
                  </a:lnTo>
                  <a:lnTo>
                    <a:pt x="183652" y="41021"/>
                  </a:lnTo>
                  <a:lnTo>
                    <a:pt x="178748" y="30461"/>
                  </a:lnTo>
                  <a:lnTo>
                    <a:pt x="175465" y="26657"/>
                  </a:lnTo>
                  <a:lnTo>
                    <a:pt x="166174" y="22431"/>
                  </a:lnTo>
                  <a:lnTo>
                    <a:pt x="156398" y="21258"/>
                  </a:lnTo>
                  <a:lnTo>
                    <a:pt x="149703" y="23089"/>
                  </a:lnTo>
                  <a:lnTo>
                    <a:pt x="148341" y="25976"/>
                  </a:lnTo>
                  <a:lnTo>
                    <a:pt x="148708" y="34828"/>
                  </a:lnTo>
                  <a:lnTo>
                    <a:pt x="151912" y="39446"/>
                  </a:lnTo>
                  <a:lnTo>
                    <a:pt x="162996" y="48341"/>
                  </a:lnTo>
                  <a:lnTo>
                    <a:pt x="175448" y="53235"/>
                  </a:lnTo>
                  <a:lnTo>
                    <a:pt x="189449" y="54704"/>
                  </a:lnTo>
                  <a:lnTo>
                    <a:pt x="2260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795"/>
            <p:cNvSpPr/>
            <p:nvPr>
              <p:custDataLst>
                <p:tags r:id="rId62"/>
              </p:custDataLst>
            </p:nvPr>
          </p:nvSpPr>
          <p:spPr>
            <a:xfrm>
              <a:off x="10204450" y="22479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19050" y="7233"/>
                  </a:lnTo>
                  <a:lnTo>
                    <a:pt x="9617" y="581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796"/>
            <p:cNvSpPr/>
            <p:nvPr>
              <p:custDataLst>
                <p:tags r:id="rId63"/>
              </p:custDataLst>
            </p:nvPr>
          </p:nvSpPr>
          <p:spPr>
            <a:xfrm>
              <a:off x="10001250" y="2279734"/>
              <a:ext cx="114301" cy="170877"/>
            </a:xfrm>
            <a:custGeom>
              <a:avLst/>
              <a:gdLst/>
              <a:ahLst/>
              <a:cxnLst/>
              <a:rect l="0" t="0" r="0" b="0"/>
              <a:pathLst>
                <a:path w="114301" h="170877">
                  <a:moveTo>
                    <a:pt x="114300" y="12616"/>
                  </a:moveTo>
                  <a:lnTo>
                    <a:pt x="114300" y="12616"/>
                  </a:lnTo>
                  <a:lnTo>
                    <a:pt x="108833" y="12616"/>
                  </a:lnTo>
                  <a:lnTo>
                    <a:pt x="81677" y="1356"/>
                  </a:lnTo>
                  <a:lnTo>
                    <a:pt x="52865" y="0"/>
                  </a:lnTo>
                  <a:lnTo>
                    <a:pt x="46309" y="1835"/>
                  </a:lnTo>
                  <a:lnTo>
                    <a:pt x="43573" y="3312"/>
                  </a:lnTo>
                  <a:lnTo>
                    <a:pt x="36350" y="12133"/>
                  </a:lnTo>
                  <a:lnTo>
                    <a:pt x="35522" y="15821"/>
                  </a:lnTo>
                  <a:lnTo>
                    <a:pt x="37074" y="36570"/>
                  </a:lnTo>
                  <a:lnTo>
                    <a:pt x="23160" y="73819"/>
                  </a:lnTo>
                  <a:lnTo>
                    <a:pt x="13069" y="88330"/>
                  </a:lnTo>
                  <a:lnTo>
                    <a:pt x="16180" y="88672"/>
                  </a:lnTo>
                  <a:lnTo>
                    <a:pt x="28622" y="89493"/>
                  </a:lnTo>
                  <a:lnTo>
                    <a:pt x="48828" y="97651"/>
                  </a:lnTo>
                  <a:lnTo>
                    <a:pt x="64797" y="110483"/>
                  </a:lnTo>
                  <a:lnTo>
                    <a:pt x="76191" y="127692"/>
                  </a:lnTo>
                  <a:lnTo>
                    <a:pt x="80666" y="142825"/>
                  </a:lnTo>
                  <a:lnTo>
                    <a:pt x="79883" y="147400"/>
                  </a:lnTo>
                  <a:lnTo>
                    <a:pt x="75250" y="156246"/>
                  </a:lnTo>
                  <a:lnTo>
                    <a:pt x="66605" y="162999"/>
                  </a:lnTo>
                  <a:lnTo>
                    <a:pt x="55708" y="167648"/>
                  </a:lnTo>
                  <a:lnTo>
                    <a:pt x="28580" y="170876"/>
                  </a:lnTo>
                  <a:lnTo>
                    <a:pt x="17641" y="163622"/>
                  </a:lnTo>
                  <a:lnTo>
                    <a:pt x="7840" y="152402"/>
                  </a:lnTo>
                  <a:lnTo>
                    <a:pt x="0" y="133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97"/>
            <p:cNvSpPr/>
            <p:nvPr>
              <p:custDataLst>
                <p:tags r:id="rId64"/>
              </p:custDataLst>
            </p:nvPr>
          </p:nvSpPr>
          <p:spPr>
            <a:xfrm>
              <a:off x="10012173" y="2197100"/>
              <a:ext cx="147828" cy="12439"/>
            </a:xfrm>
            <a:custGeom>
              <a:avLst/>
              <a:gdLst/>
              <a:ahLst/>
              <a:cxnLst/>
              <a:rect l="0" t="0" r="0" b="0"/>
              <a:pathLst>
                <a:path w="147828" h="12439">
                  <a:moveTo>
                    <a:pt x="14477" y="6350"/>
                  </a:moveTo>
                  <a:lnTo>
                    <a:pt x="14477" y="6350"/>
                  </a:lnTo>
                  <a:lnTo>
                    <a:pt x="2544" y="11376"/>
                  </a:lnTo>
                  <a:lnTo>
                    <a:pt x="172" y="11817"/>
                  </a:lnTo>
                  <a:lnTo>
                    <a:pt x="0" y="12111"/>
                  </a:lnTo>
                  <a:lnTo>
                    <a:pt x="3575" y="12438"/>
                  </a:lnTo>
                  <a:lnTo>
                    <a:pt x="44356" y="3839"/>
                  </a:lnTo>
                  <a:lnTo>
                    <a:pt x="87197" y="758"/>
                  </a:lnTo>
                  <a:lnTo>
                    <a:pt x="147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98"/>
            <p:cNvSpPr/>
            <p:nvPr>
              <p:custDataLst>
                <p:tags r:id="rId65"/>
              </p:custDataLst>
            </p:nvPr>
          </p:nvSpPr>
          <p:spPr>
            <a:xfrm>
              <a:off x="10090150" y="2007016"/>
              <a:ext cx="17829" cy="151985"/>
            </a:xfrm>
            <a:custGeom>
              <a:avLst/>
              <a:gdLst/>
              <a:ahLst/>
              <a:cxnLst/>
              <a:rect l="0" t="0" r="0" b="0"/>
              <a:pathLst>
                <a:path w="17829" h="151985">
                  <a:moveTo>
                    <a:pt x="0" y="18634"/>
                  </a:moveTo>
                  <a:lnTo>
                    <a:pt x="0" y="18634"/>
                  </a:lnTo>
                  <a:lnTo>
                    <a:pt x="0" y="11892"/>
                  </a:lnTo>
                  <a:lnTo>
                    <a:pt x="1881" y="6700"/>
                  </a:lnTo>
                  <a:lnTo>
                    <a:pt x="3371" y="4328"/>
                  </a:lnTo>
                  <a:lnTo>
                    <a:pt x="5069" y="2747"/>
                  </a:lnTo>
                  <a:lnTo>
                    <a:pt x="8838" y="990"/>
                  </a:lnTo>
                  <a:lnTo>
                    <a:pt x="14927" y="0"/>
                  </a:lnTo>
                  <a:lnTo>
                    <a:pt x="16301" y="1273"/>
                  </a:lnTo>
                  <a:lnTo>
                    <a:pt x="17828" y="6449"/>
                  </a:lnTo>
                  <a:lnTo>
                    <a:pt x="16626" y="13454"/>
                  </a:lnTo>
                  <a:lnTo>
                    <a:pt x="8852" y="52472"/>
                  </a:lnTo>
                  <a:lnTo>
                    <a:pt x="6679" y="100039"/>
                  </a:lnTo>
                  <a:lnTo>
                    <a:pt x="12700" y="151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99"/>
            <p:cNvSpPr/>
            <p:nvPr>
              <p:custDataLst>
                <p:tags r:id="rId66"/>
              </p:custDataLst>
            </p:nvPr>
          </p:nvSpPr>
          <p:spPr>
            <a:xfrm>
              <a:off x="9681027" y="2051057"/>
              <a:ext cx="250374" cy="259444"/>
            </a:xfrm>
            <a:custGeom>
              <a:avLst/>
              <a:gdLst/>
              <a:ahLst/>
              <a:cxnLst/>
              <a:rect l="0" t="0" r="0" b="0"/>
              <a:pathLst>
                <a:path w="250374" h="259444">
                  <a:moveTo>
                    <a:pt x="237673" y="12693"/>
                  </a:moveTo>
                  <a:lnTo>
                    <a:pt x="237673" y="12693"/>
                  </a:lnTo>
                  <a:lnTo>
                    <a:pt x="237673" y="2974"/>
                  </a:lnTo>
                  <a:lnTo>
                    <a:pt x="238378" y="1980"/>
                  </a:lnTo>
                  <a:lnTo>
                    <a:pt x="239554" y="1318"/>
                  </a:lnTo>
                  <a:lnTo>
                    <a:pt x="243945" y="16"/>
                  </a:lnTo>
                  <a:lnTo>
                    <a:pt x="237258" y="0"/>
                  </a:lnTo>
                  <a:lnTo>
                    <a:pt x="232080" y="1878"/>
                  </a:lnTo>
                  <a:lnTo>
                    <a:pt x="225309" y="5064"/>
                  </a:lnTo>
                  <a:lnTo>
                    <a:pt x="181925" y="22069"/>
                  </a:lnTo>
                  <a:lnTo>
                    <a:pt x="136841" y="42446"/>
                  </a:lnTo>
                  <a:lnTo>
                    <a:pt x="93523" y="64366"/>
                  </a:lnTo>
                  <a:lnTo>
                    <a:pt x="91477" y="66897"/>
                  </a:lnTo>
                  <a:lnTo>
                    <a:pt x="90821" y="69290"/>
                  </a:lnTo>
                  <a:lnTo>
                    <a:pt x="91088" y="71591"/>
                  </a:lnTo>
                  <a:lnTo>
                    <a:pt x="93267" y="76029"/>
                  </a:lnTo>
                  <a:lnTo>
                    <a:pt x="94835" y="78200"/>
                  </a:lnTo>
                  <a:lnTo>
                    <a:pt x="117631" y="91119"/>
                  </a:lnTo>
                  <a:lnTo>
                    <a:pt x="154227" y="106816"/>
                  </a:lnTo>
                  <a:lnTo>
                    <a:pt x="158759" y="111425"/>
                  </a:lnTo>
                  <a:lnTo>
                    <a:pt x="163794" y="122191"/>
                  </a:lnTo>
                  <a:lnTo>
                    <a:pt x="163726" y="127319"/>
                  </a:lnTo>
                  <a:lnTo>
                    <a:pt x="159887" y="136780"/>
                  </a:lnTo>
                  <a:lnTo>
                    <a:pt x="120189" y="171745"/>
                  </a:lnTo>
                  <a:lnTo>
                    <a:pt x="81926" y="193181"/>
                  </a:lnTo>
                  <a:lnTo>
                    <a:pt x="38396" y="221186"/>
                  </a:lnTo>
                  <a:lnTo>
                    <a:pt x="4533" y="243076"/>
                  </a:lnTo>
                  <a:lnTo>
                    <a:pt x="0" y="248670"/>
                  </a:lnTo>
                  <a:lnTo>
                    <a:pt x="1613" y="251150"/>
                  </a:lnTo>
                  <a:lnTo>
                    <a:pt x="10931" y="255787"/>
                  </a:lnTo>
                  <a:lnTo>
                    <a:pt x="46390" y="259443"/>
                  </a:lnTo>
                  <a:lnTo>
                    <a:pt x="93846" y="258284"/>
                  </a:lnTo>
                  <a:lnTo>
                    <a:pt x="141137" y="254840"/>
                  </a:lnTo>
                  <a:lnTo>
                    <a:pt x="180143" y="257615"/>
                  </a:lnTo>
                  <a:lnTo>
                    <a:pt x="250373" y="25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00"/>
            <p:cNvSpPr/>
            <p:nvPr>
              <p:custDataLst>
                <p:tags r:id="rId67"/>
              </p:custDataLst>
            </p:nvPr>
          </p:nvSpPr>
          <p:spPr>
            <a:xfrm>
              <a:off x="9409663" y="2247900"/>
              <a:ext cx="115338" cy="18450"/>
            </a:xfrm>
            <a:custGeom>
              <a:avLst/>
              <a:gdLst/>
              <a:ahLst/>
              <a:cxnLst/>
              <a:rect l="0" t="0" r="0" b="0"/>
              <a:pathLst>
                <a:path w="115338" h="18450">
                  <a:moveTo>
                    <a:pt x="20087" y="0"/>
                  </a:moveTo>
                  <a:lnTo>
                    <a:pt x="20087" y="0"/>
                  </a:lnTo>
                  <a:lnTo>
                    <a:pt x="6272" y="8789"/>
                  </a:lnTo>
                  <a:lnTo>
                    <a:pt x="541" y="14490"/>
                  </a:lnTo>
                  <a:lnTo>
                    <a:pt x="0" y="16009"/>
                  </a:lnTo>
                  <a:lnTo>
                    <a:pt x="346" y="17023"/>
                  </a:lnTo>
                  <a:lnTo>
                    <a:pt x="10945" y="18449"/>
                  </a:lnTo>
                  <a:lnTo>
                    <a:pt x="49404" y="13862"/>
                  </a:lnTo>
                  <a:lnTo>
                    <a:pt x="11533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01"/>
            <p:cNvSpPr/>
            <p:nvPr>
              <p:custDataLst>
                <p:tags r:id="rId68"/>
              </p:custDataLst>
            </p:nvPr>
          </p:nvSpPr>
          <p:spPr>
            <a:xfrm>
              <a:off x="9410700" y="2159543"/>
              <a:ext cx="101601" cy="18508"/>
            </a:xfrm>
            <a:custGeom>
              <a:avLst/>
              <a:gdLst/>
              <a:ahLst/>
              <a:cxnLst/>
              <a:rect l="0" t="0" r="0" b="0"/>
              <a:pathLst>
                <a:path w="101601" h="18508">
                  <a:moveTo>
                    <a:pt x="0" y="18507"/>
                  </a:moveTo>
                  <a:lnTo>
                    <a:pt x="0" y="18507"/>
                  </a:lnTo>
                  <a:lnTo>
                    <a:pt x="0" y="15136"/>
                  </a:lnTo>
                  <a:lnTo>
                    <a:pt x="1881" y="11599"/>
                  </a:lnTo>
                  <a:lnTo>
                    <a:pt x="3370" y="9669"/>
                  </a:lnTo>
                  <a:lnTo>
                    <a:pt x="22322" y="3580"/>
                  </a:lnTo>
                  <a:lnTo>
                    <a:pt x="63652" y="0"/>
                  </a:lnTo>
                  <a:lnTo>
                    <a:pt x="101600" y="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802"/>
            <p:cNvSpPr/>
            <p:nvPr>
              <p:custDataLst>
                <p:tags r:id="rId69"/>
              </p:custDataLst>
            </p:nvPr>
          </p:nvSpPr>
          <p:spPr>
            <a:xfrm>
              <a:off x="9245600" y="1958266"/>
              <a:ext cx="98675" cy="410285"/>
            </a:xfrm>
            <a:custGeom>
              <a:avLst/>
              <a:gdLst/>
              <a:ahLst/>
              <a:cxnLst/>
              <a:rect l="0" t="0" r="0" b="0"/>
              <a:pathLst>
                <a:path w="98675" h="410285">
                  <a:moveTo>
                    <a:pt x="0" y="41984"/>
                  </a:moveTo>
                  <a:lnTo>
                    <a:pt x="0" y="41984"/>
                  </a:lnTo>
                  <a:lnTo>
                    <a:pt x="0" y="29774"/>
                  </a:lnTo>
                  <a:lnTo>
                    <a:pt x="5644" y="22211"/>
                  </a:lnTo>
                  <a:lnTo>
                    <a:pt x="29885" y="5858"/>
                  </a:lnTo>
                  <a:lnTo>
                    <a:pt x="53618" y="0"/>
                  </a:lnTo>
                  <a:lnTo>
                    <a:pt x="78524" y="1636"/>
                  </a:lnTo>
                  <a:lnTo>
                    <a:pt x="89698" y="6648"/>
                  </a:lnTo>
                  <a:lnTo>
                    <a:pt x="93665" y="9960"/>
                  </a:lnTo>
                  <a:lnTo>
                    <a:pt x="98074" y="24929"/>
                  </a:lnTo>
                  <a:lnTo>
                    <a:pt x="98674" y="55275"/>
                  </a:lnTo>
                  <a:lnTo>
                    <a:pt x="94383" y="90372"/>
                  </a:lnTo>
                  <a:lnTo>
                    <a:pt x="86761" y="133932"/>
                  </a:lnTo>
                  <a:lnTo>
                    <a:pt x="77448" y="180706"/>
                  </a:lnTo>
                  <a:lnTo>
                    <a:pt x="70220" y="227726"/>
                  </a:lnTo>
                  <a:lnTo>
                    <a:pt x="65491" y="273643"/>
                  </a:lnTo>
                  <a:lnTo>
                    <a:pt x="65972" y="315940"/>
                  </a:lnTo>
                  <a:lnTo>
                    <a:pt x="69083" y="360996"/>
                  </a:lnTo>
                  <a:lnTo>
                    <a:pt x="66252" y="383450"/>
                  </a:lnTo>
                  <a:lnTo>
                    <a:pt x="60960" y="393184"/>
                  </a:lnTo>
                  <a:lnTo>
                    <a:pt x="57574" y="396767"/>
                  </a:lnTo>
                  <a:lnTo>
                    <a:pt x="12700" y="410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803"/>
            <p:cNvSpPr/>
            <p:nvPr>
              <p:custDataLst>
                <p:tags r:id="rId70"/>
              </p:custDataLst>
            </p:nvPr>
          </p:nvSpPr>
          <p:spPr>
            <a:xfrm>
              <a:off x="9114941" y="2003167"/>
              <a:ext cx="111610" cy="78684"/>
            </a:xfrm>
            <a:custGeom>
              <a:avLst/>
              <a:gdLst/>
              <a:ahLst/>
              <a:cxnLst/>
              <a:rect l="0" t="0" r="0" b="0"/>
              <a:pathLst>
                <a:path w="111610" h="78684">
                  <a:moveTo>
                    <a:pt x="3659" y="16133"/>
                  </a:moveTo>
                  <a:lnTo>
                    <a:pt x="3659" y="16133"/>
                  </a:lnTo>
                  <a:lnTo>
                    <a:pt x="288" y="12762"/>
                  </a:lnTo>
                  <a:lnTo>
                    <a:pt x="0" y="11063"/>
                  </a:lnTo>
                  <a:lnTo>
                    <a:pt x="514" y="9225"/>
                  </a:lnTo>
                  <a:lnTo>
                    <a:pt x="1563" y="7295"/>
                  </a:lnTo>
                  <a:lnTo>
                    <a:pt x="3672" y="6007"/>
                  </a:lnTo>
                  <a:lnTo>
                    <a:pt x="29562" y="0"/>
                  </a:lnTo>
                  <a:lnTo>
                    <a:pt x="38925" y="1437"/>
                  </a:lnTo>
                  <a:lnTo>
                    <a:pt x="45908" y="6309"/>
                  </a:lnTo>
                  <a:lnTo>
                    <a:pt x="48759" y="9583"/>
                  </a:lnTo>
                  <a:lnTo>
                    <a:pt x="49953" y="13178"/>
                  </a:lnTo>
                  <a:lnTo>
                    <a:pt x="49400" y="20934"/>
                  </a:lnTo>
                  <a:lnTo>
                    <a:pt x="30546" y="54654"/>
                  </a:lnTo>
                  <a:lnTo>
                    <a:pt x="24310" y="61476"/>
                  </a:lnTo>
                  <a:lnTo>
                    <a:pt x="21659" y="63295"/>
                  </a:lnTo>
                  <a:lnTo>
                    <a:pt x="18715" y="67198"/>
                  </a:lnTo>
                  <a:lnTo>
                    <a:pt x="17929" y="69226"/>
                  </a:lnTo>
                  <a:lnTo>
                    <a:pt x="19522" y="71284"/>
                  </a:lnTo>
                  <a:lnTo>
                    <a:pt x="26937" y="75452"/>
                  </a:lnTo>
                  <a:lnTo>
                    <a:pt x="43012" y="78394"/>
                  </a:lnTo>
                  <a:lnTo>
                    <a:pt x="84156" y="78683"/>
                  </a:lnTo>
                  <a:lnTo>
                    <a:pt x="111609" y="73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04"/>
            <p:cNvSpPr/>
            <p:nvPr>
              <p:custDataLst>
                <p:tags r:id="rId71"/>
              </p:custDataLst>
            </p:nvPr>
          </p:nvSpPr>
          <p:spPr>
            <a:xfrm>
              <a:off x="8953500" y="2133496"/>
              <a:ext cx="158751" cy="165205"/>
            </a:xfrm>
            <a:custGeom>
              <a:avLst/>
              <a:gdLst/>
              <a:ahLst/>
              <a:cxnLst/>
              <a:rect l="0" t="0" r="0" b="0"/>
              <a:pathLst>
                <a:path w="158751" h="165205">
                  <a:moveTo>
                    <a:pt x="158750" y="19154"/>
                  </a:moveTo>
                  <a:lnTo>
                    <a:pt x="158750" y="19154"/>
                  </a:lnTo>
                  <a:lnTo>
                    <a:pt x="155379" y="15783"/>
                  </a:lnTo>
                  <a:lnTo>
                    <a:pt x="147919" y="1006"/>
                  </a:lnTo>
                  <a:lnTo>
                    <a:pt x="145884" y="0"/>
                  </a:lnTo>
                  <a:lnTo>
                    <a:pt x="134179" y="83"/>
                  </a:lnTo>
                  <a:lnTo>
                    <a:pt x="115643" y="10211"/>
                  </a:lnTo>
                  <a:lnTo>
                    <a:pt x="69224" y="53932"/>
                  </a:lnTo>
                  <a:lnTo>
                    <a:pt x="31064" y="97716"/>
                  </a:lnTo>
                  <a:lnTo>
                    <a:pt x="0" y="16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805"/>
            <p:cNvSpPr/>
            <p:nvPr>
              <p:custDataLst>
                <p:tags r:id="rId72"/>
              </p:custDataLst>
            </p:nvPr>
          </p:nvSpPr>
          <p:spPr>
            <a:xfrm>
              <a:off x="8928361" y="2102994"/>
              <a:ext cx="145790" cy="195707"/>
            </a:xfrm>
            <a:custGeom>
              <a:avLst/>
              <a:gdLst/>
              <a:ahLst/>
              <a:cxnLst/>
              <a:rect l="0" t="0" r="0" b="0"/>
              <a:pathLst>
                <a:path w="145790" h="195707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8"/>
                  </a:lnTo>
                  <a:lnTo>
                    <a:pt x="0" y="0"/>
                  </a:lnTo>
                  <a:lnTo>
                    <a:pt x="14293" y="14996"/>
                  </a:lnTo>
                  <a:lnTo>
                    <a:pt x="44297" y="59316"/>
                  </a:lnTo>
                  <a:lnTo>
                    <a:pt x="77304" y="104629"/>
                  </a:lnTo>
                  <a:lnTo>
                    <a:pt x="109873" y="145647"/>
                  </a:lnTo>
                  <a:lnTo>
                    <a:pt x="145789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806"/>
            <p:cNvSpPr/>
            <p:nvPr>
              <p:custDataLst>
                <p:tags r:id="rId73"/>
              </p:custDataLst>
            </p:nvPr>
          </p:nvSpPr>
          <p:spPr>
            <a:xfrm>
              <a:off x="8754508" y="1975995"/>
              <a:ext cx="192643" cy="321562"/>
            </a:xfrm>
            <a:custGeom>
              <a:avLst/>
              <a:gdLst/>
              <a:ahLst/>
              <a:cxnLst/>
              <a:rect l="0" t="0" r="0" b="0"/>
              <a:pathLst>
                <a:path w="192643" h="321562">
                  <a:moveTo>
                    <a:pt x="192642" y="36955"/>
                  </a:moveTo>
                  <a:lnTo>
                    <a:pt x="192642" y="36955"/>
                  </a:lnTo>
                  <a:lnTo>
                    <a:pt x="191937" y="24713"/>
                  </a:lnTo>
                  <a:lnTo>
                    <a:pt x="189271" y="15286"/>
                  </a:lnTo>
                  <a:lnTo>
                    <a:pt x="186161" y="11926"/>
                  </a:lnTo>
                  <a:lnTo>
                    <a:pt x="177062" y="8192"/>
                  </a:lnTo>
                  <a:lnTo>
                    <a:pt x="130654" y="0"/>
                  </a:lnTo>
                  <a:lnTo>
                    <a:pt x="103798" y="2565"/>
                  </a:lnTo>
                  <a:lnTo>
                    <a:pt x="87539" y="9676"/>
                  </a:lnTo>
                  <a:lnTo>
                    <a:pt x="66595" y="24746"/>
                  </a:lnTo>
                  <a:lnTo>
                    <a:pt x="42257" y="56606"/>
                  </a:lnTo>
                  <a:lnTo>
                    <a:pt x="33000" y="85346"/>
                  </a:lnTo>
                  <a:lnTo>
                    <a:pt x="27915" y="128620"/>
                  </a:lnTo>
                  <a:lnTo>
                    <a:pt x="22217" y="176235"/>
                  </a:lnTo>
                  <a:lnTo>
                    <a:pt x="16324" y="218592"/>
                  </a:lnTo>
                  <a:lnTo>
                    <a:pt x="10421" y="261596"/>
                  </a:lnTo>
                  <a:lnTo>
                    <a:pt x="2104" y="303160"/>
                  </a:lnTo>
                  <a:lnTo>
                    <a:pt x="0" y="309675"/>
                  </a:lnTo>
                  <a:lnTo>
                    <a:pt x="9" y="314019"/>
                  </a:lnTo>
                  <a:lnTo>
                    <a:pt x="1425" y="316914"/>
                  </a:lnTo>
                  <a:lnTo>
                    <a:pt x="3781" y="318844"/>
                  </a:lnTo>
                  <a:lnTo>
                    <a:pt x="10161" y="320989"/>
                  </a:lnTo>
                  <a:lnTo>
                    <a:pt x="13838" y="321561"/>
                  </a:lnTo>
                  <a:lnTo>
                    <a:pt x="29126" y="318995"/>
                  </a:lnTo>
                  <a:lnTo>
                    <a:pt x="97392" y="290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807"/>
            <p:cNvSpPr/>
            <p:nvPr>
              <p:custDataLst>
                <p:tags r:id="rId74"/>
              </p:custDataLst>
            </p:nvPr>
          </p:nvSpPr>
          <p:spPr>
            <a:xfrm>
              <a:off x="8547362" y="2139950"/>
              <a:ext cx="120389" cy="25401"/>
            </a:xfrm>
            <a:custGeom>
              <a:avLst/>
              <a:gdLst/>
              <a:ahLst/>
              <a:cxnLst/>
              <a:rect l="0" t="0" r="0" b="0"/>
              <a:pathLst>
                <a:path w="120389" h="25401">
                  <a:moveTo>
                    <a:pt x="6088" y="25400"/>
                  </a:moveTo>
                  <a:lnTo>
                    <a:pt x="6088" y="25400"/>
                  </a:lnTo>
                  <a:lnTo>
                    <a:pt x="0" y="25400"/>
                  </a:lnTo>
                  <a:lnTo>
                    <a:pt x="17820" y="21036"/>
                  </a:lnTo>
                  <a:lnTo>
                    <a:pt x="64091" y="15679"/>
                  </a:lnTo>
                  <a:lnTo>
                    <a:pt x="1203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808"/>
            <p:cNvSpPr/>
            <p:nvPr>
              <p:custDataLst>
                <p:tags r:id="rId75"/>
              </p:custDataLst>
            </p:nvPr>
          </p:nvSpPr>
          <p:spPr>
            <a:xfrm>
              <a:off x="8524994" y="1981307"/>
              <a:ext cx="191889" cy="276398"/>
            </a:xfrm>
            <a:custGeom>
              <a:avLst/>
              <a:gdLst/>
              <a:ahLst/>
              <a:cxnLst/>
              <a:rect l="0" t="0" r="0" b="0"/>
              <a:pathLst>
                <a:path w="191889" h="276398">
                  <a:moveTo>
                    <a:pt x="168156" y="18943"/>
                  </a:moveTo>
                  <a:lnTo>
                    <a:pt x="168156" y="18943"/>
                  </a:lnTo>
                  <a:lnTo>
                    <a:pt x="185115" y="12035"/>
                  </a:lnTo>
                  <a:lnTo>
                    <a:pt x="189804" y="8112"/>
                  </a:lnTo>
                  <a:lnTo>
                    <a:pt x="191888" y="4016"/>
                  </a:lnTo>
                  <a:lnTo>
                    <a:pt x="191739" y="2642"/>
                  </a:lnTo>
                  <a:lnTo>
                    <a:pt x="190934" y="1725"/>
                  </a:lnTo>
                  <a:lnTo>
                    <a:pt x="189691" y="1114"/>
                  </a:lnTo>
                  <a:lnTo>
                    <a:pt x="150796" y="0"/>
                  </a:lnTo>
                  <a:lnTo>
                    <a:pt x="119346" y="6667"/>
                  </a:lnTo>
                  <a:lnTo>
                    <a:pt x="76409" y="26631"/>
                  </a:lnTo>
                  <a:lnTo>
                    <a:pt x="33538" y="49076"/>
                  </a:lnTo>
                  <a:lnTo>
                    <a:pt x="18720" y="59852"/>
                  </a:lnTo>
                  <a:lnTo>
                    <a:pt x="7431" y="74049"/>
                  </a:lnTo>
                  <a:lnTo>
                    <a:pt x="1472" y="91647"/>
                  </a:lnTo>
                  <a:lnTo>
                    <a:pt x="0" y="119507"/>
                  </a:lnTo>
                  <a:lnTo>
                    <a:pt x="5822" y="164318"/>
                  </a:lnTo>
                  <a:lnTo>
                    <a:pt x="13062" y="206932"/>
                  </a:lnTo>
                  <a:lnTo>
                    <a:pt x="18987" y="249007"/>
                  </a:lnTo>
                  <a:lnTo>
                    <a:pt x="25658" y="263010"/>
                  </a:lnTo>
                  <a:lnTo>
                    <a:pt x="33327" y="271586"/>
                  </a:lnTo>
                  <a:lnTo>
                    <a:pt x="47084" y="275867"/>
                  </a:lnTo>
                  <a:lnTo>
                    <a:pt x="76544" y="276397"/>
                  </a:lnTo>
                  <a:lnTo>
                    <a:pt x="114311" y="270254"/>
                  </a:lnTo>
                  <a:lnTo>
                    <a:pt x="142756" y="253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52"/>
          <p:cNvGrpSpPr/>
          <p:nvPr/>
        </p:nvGrpSpPr>
        <p:grpSpPr>
          <a:xfrm>
            <a:off x="9378950" y="2683154"/>
            <a:ext cx="2686664" cy="533498"/>
            <a:chOff x="9378950" y="2683154"/>
            <a:chExt cx="2686664" cy="533498"/>
          </a:xfrm>
        </p:grpSpPr>
        <p:sp>
          <p:nvSpPr>
            <p:cNvPr id="201" name="SMARTInkShape-809"/>
            <p:cNvSpPr/>
            <p:nvPr>
              <p:custDataLst>
                <p:tags r:id="rId39"/>
              </p:custDataLst>
            </p:nvPr>
          </p:nvSpPr>
          <p:spPr>
            <a:xfrm>
              <a:off x="11874500" y="2746179"/>
              <a:ext cx="191114" cy="339922"/>
            </a:xfrm>
            <a:custGeom>
              <a:avLst/>
              <a:gdLst/>
              <a:ahLst/>
              <a:cxnLst/>
              <a:rect l="0" t="0" r="0" b="0"/>
              <a:pathLst>
                <a:path w="191114" h="339922">
                  <a:moveTo>
                    <a:pt x="165100" y="3371"/>
                  </a:moveTo>
                  <a:lnTo>
                    <a:pt x="165100" y="3371"/>
                  </a:lnTo>
                  <a:lnTo>
                    <a:pt x="165100" y="0"/>
                  </a:lnTo>
                  <a:lnTo>
                    <a:pt x="165805" y="418"/>
                  </a:lnTo>
                  <a:lnTo>
                    <a:pt x="177309" y="18330"/>
                  </a:lnTo>
                  <a:lnTo>
                    <a:pt x="188866" y="56016"/>
                  </a:lnTo>
                  <a:lnTo>
                    <a:pt x="191113" y="100657"/>
                  </a:lnTo>
                  <a:lnTo>
                    <a:pt x="180569" y="145163"/>
                  </a:lnTo>
                  <a:lnTo>
                    <a:pt x="160996" y="191357"/>
                  </a:lnTo>
                  <a:lnTo>
                    <a:pt x="135114" y="231618"/>
                  </a:lnTo>
                  <a:lnTo>
                    <a:pt x="106513" y="271299"/>
                  </a:lnTo>
                  <a:lnTo>
                    <a:pt x="63931" y="312753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810"/>
            <p:cNvSpPr/>
            <p:nvPr>
              <p:custDataLst>
                <p:tags r:id="rId40"/>
              </p:custDataLst>
            </p:nvPr>
          </p:nvSpPr>
          <p:spPr>
            <a:xfrm>
              <a:off x="11830050" y="2743772"/>
              <a:ext cx="114301" cy="75629"/>
            </a:xfrm>
            <a:custGeom>
              <a:avLst/>
              <a:gdLst/>
              <a:ahLst/>
              <a:cxnLst/>
              <a:rect l="0" t="0" r="0" b="0"/>
              <a:pathLst>
                <a:path w="114301" h="75629">
                  <a:moveTo>
                    <a:pt x="0" y="31178"/>
                  </a:moveTo>
                  <a:lnTo>
                    <a:pt x="0" y="31178"/>
                  </a:lnTo>
                  <a:lnTo>
                    <a:pt x="14304" y="5938"/>
                  </a:lnTo>
                  <a:lnTo>
                    <a:pt x="17297" y="3768"/>
                  </a:lnTo>
                  <a:lnTo>
                    <a:pt x="27546" y="714"/>
                  </a:lnTo>
                  <a:lnTo>
                    <a:pt x="32938" y="0"/>
                  </a:lnTo>
                  <a:lnTo>
                    <a:pt x="39569" y="5326"/>
                  </a:lnTo>
                  <a:lnTo>
                    <a:pt x="43313" y="9711"/>
                  </a:lnTo>
                  <a:lnTo>
                    <a:pt x="45103" y="14749"/>
                  </a:lnTo>
                  <a:lnTo>
                    <a:pt x="45210" y="25993"/>
                  </a:lnTo>
                  <a:lnTo>
                    <a:pt x="41305" y="40852"/>
                  </a:lnTo>
                  <a:lnTo>
                    <a:pt x="35760" y="47942"/>
                  </a:lnTo>
                  <a:lnTo>
                    <a:pt x="29298" y="54151"/>
                  </a:lnTo>
                  <a:lnTo>
                    <a:pt x="21695" y="64169"/>
                  </a:lnTo>
                  <a:lnTo>
                    <a:pt x="14023" y="68605"/>
                  </a:lnTo>
                  <a:lnTo>
                    <a:pt x="17050" y="70860"/>
                  </a:lnTo>
                  <a:lnTo>
                    <a:pt x="19834" y="72450"/>
                  </a:lnTo>
                  <a:lnTo>
                    <a:pt x="63633" y="75349"/>
                  </a:lnTo>
                  <a:lnTo>
                    <a:pt x="114300" y="756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811"/>
            <p:cNvSpPr/>
            <p:nvPr>
              <p:custDataLst>
                <p:tags r:id="rId41"/>
              </p:custDataLst>
            </p:nvPr>
          </p:nvSpPr>
          <p:spPr>
            <a:xfrm>
              <a:off x="11664950" y="2826303"/>
              <a:ext cx="114301" cy="207508"/>
            </a:xfrm>
            <a:custGeom>
              <a:avLst/>
              <a:gdLst/>
              <a:ahLst/>
              <a:cxnLst/>
              <a:rect l="0" t="0" r="0" b="0"/>
              <a:pathLst>
                <a:path w="114301" h="207508">
                  <a:moveTo>
                    <a:pt x="114300" y="24847"/>
                  </a:moveTo>
                  <a:lnTo>
                    <a:pt x="114300" y="24847"/>
                  </a:lnTo>
                  <a:lnTo>
                    <a:pt x="114298" y="21476"/>
                  </a:lnTo>
                  <a:lnTo>
                    <a:pt x="110537" y="17940"/>
                  </a:lnTo>
                  <a:lnTo>
                    <a:pt x="89914" y="3648"/>
                  </a:lnTo>
                  <a:lnTo>
                    <a:pt x="66560" y="0"/>
                  </a:lnTo>
                  <a:lnTo>
                    <a:pt x="48249" y="225"/>
                  </a:lnTo>
                  <a:lnTo>
                    <a:pt x="36559" y="4538"/>
                  </a:lnTo>
                  <a:lnTo>
                    <a:pt x="20267" y="17747"/>
                  </a:lnTo>
                  <a:lnTo>
                    <a:pt x="16064" y="27336"/>
                  </a:lnTo>
                  <a:lnTo>
                    <a:pt x="13364" y="47368"/>
                  </a:lnTo>
                  <a:lnTo>
                    <a:pt x="18806" y="92299"/>
                  </a:lnTo>
                  <a:lnTo>
                    <a:pt x="19593" y="95215"/>
                  </a:lnTo>
                  <a:lnTo>
                    <a:pt x="20824" y="97159"/>
                  </a:lnTo>
                  <a:lnTo>
                    <a:pt x="22349" y="98455"/>
                  </a:lnTo>
                  <a:lnTo>
                    <a:pt x="25925" y="99895"/>
                  </a:lnTo>
                  <a:lnTo>
                    <a:pt x="43173" y="102828"/>
                  </a:lnTo>
                  <a:lnTo>
                    <a:pt x="60639" y="117640"/>
                  </a:lnTo>
                  <a:lnTo>
                    <a:pt x="82617" y="142639"/>
                  </a:lnTo>
                  <a:lnTo>
                    <a:pt x="87038" y="162603"/>
                  </a:lnTo>
                  <a:lnTo>
                    <a:pt x="84310" y="176383"/>
                  </a:lnTo>
                  <a:lnTo>
                    <a:pt x="81606" y="183021"/>
                  </a:lnTo>
                  <a:lnTo>
                    <a:pt x="72959" y="192278"/>
                  </a:lnTo>
                  <a:lnTo>
                    <a:pt x="54307" y="201456"/>
                  </a:lnTo>
                  <a:lnTo>
                    <a:pt x="26091" y="207507"/>
                  </a:lnTo>
                  <a:lnTo>
                    <a:pt x="14888" y="204572"/>
                  </a:lnTo>
                  <a:lnTo>
                    <a:pt x="9926" y="201814"/>
                  </a:lnTo>
                  <a:lnTo>
                    <a:pt x="6617" y="198564"/>
                  </a:lnTo>
                  <a:lnTo>
                    <a:pt x="0" y="183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812"/>
            <p:cNvSpPr/>
            <p:nvPr>
              <p:custDataLst>
                <p:tags r:id="rId42"/>
              </p:custDataLst>
            </p:nvPr>
          </p:nvSpPr>
          <p:spPr>
            <a:xfrm>
              <a:off x="11456282" y="2863850"/>
              <a:ext cx="18169" cy="133351"/>
            </a:xfrm>
            <a:custGeom>
              <a:avLst/>
              <a:gdLst/>
              <a:ahLst/>
              <a:cxnLst/>
              <a:rect l="0" t="0" r="0" b="0"/>
              <a:pathLst>
                <a:path w="18169" h="133351">
                  <a:moveTo>
                    <a:pt x="5468" y="0"/>
                  </a:moveTo>
                  <a:lnTo>
                    <a:pt x="5468" y="0"/>
                  </a:lnTo>
                  <a:lnTo>
                    <a:pt x="5468" y="3371"/>
                  </a:lnTo>
                  <a:lnTo>
                    <a:pt x="0" y="23765"/>
                  </a:lnTo>
                  <a:lnTo>
                    <a:pt x="1116" y="65236"/>
                  </a:lnTo>
                  <a:lnTo>
                    <a:pt x="9965" y="106506"/>
                  </a:lnTo>
                  <a:lnTo>
                    <a:pt x="1816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813"/>
            <p:cNvSpPr/>
            <p:nvPr>
              <p:custDataLst>
                <p:tags r:id="rId43"/>
              </p:custDataLst>
            </p:nvPr>
          </p:nvSpPr>
          <p:spPr>
            <a:xfrm>
              <a:off x="11379200" y="29210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28562" y="12535"/>
                  </a:lnTo>
                  <a:lnTo>
                    <a:pt x="70004" y="4201"/>
                  </a:lnTo>
                  <a:lnTo>
                    <a:pt x="107995" y="12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814"/>
            <p:cNvSpPr/>
            <p:nvPr>
              <p:custDataLst>
                <p:tags r:id="rId44"/>
              </p:custDataLst>
            </p:nvPr>
          </p:nvSpPr>
          <p:spPr>
            <a:xfrm>
              <a:off x="11252200" y="29273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12209" y="932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815"/>
            <p:cNvSpPr/>
            <p:nvPr>
              <p:custDataLst>
                <p:tags r:id="rId45"/>
              </p:custDataLst>
            </p:nvPr>
          </p:nvSpPr>
          <p:spPr>
            <a:xfrm>
              <a:off x="11074400" y="29400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16"/>
            <p:cNvSpPr/>
            <p:nvPr>
              <p:custDataLst>
                <p:tags r:id="rId46"/>
              </p:custDataLst>
            </p:nvPr>
          </p:nvSpPr>
          <p:spPr>
            <a:xfrm>
              <a:off x="10906819" y="2870200"/>
              <a:ext cx="34232" cy="95251"/>
            </a:xfrm>
            <a:custGeom>
              <a:avLst/>
              <a:gdLst/>
              <a:ahLst/>
              <a:cxnLst/>
              <a:rect l="0" t="0" r="0" b="0"/>
              <a:pathLst>
                <a:path w="34232" h="95251">
                  <a:moveTo>
                    <a:pt x="15181" y="0"/>
                  </a:moveTo>
                  <a:lnTo>
                    <a:pt x="15181" y="0"/>
                  </a:lnTo>
                  <a:lnTo>
                    <a:pt x="8439" y="0"/>
                  </a:lnTo>
                  <a:lnTo>
                    <a:pt x="5747" y="1411"/>
                  </a:lnTo>
                  <a:lnTo>
                    <a:pt x="876" y="6742"/>
                  </a:lnTo>
                  <a:lnTo>
                    <a:pt x="0" y="9434"/>
                  </a:lnTo>
                  <a:lnTo>
                    <a:pt x="121" y="11933"/>
                  </a:lnTo>
                  <a:lnTo>
                    <a:pt x="13926" y="57733"/>
                  </a:lnTo>
                  <a:lnTo>
                    <a:pt x="3423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817"/>
            <p:cNvSpPr/>
            <p:nvPr>
              <p:custDataLst>
                <p:tags r:id="rId47"/>
              </p:custDataLst>
            </p:nvPr>
          </p:nvSpPr>
          <p:spPr>
            <a:xfrm>
              <a:off x="10827632" y="2908300"/>
              <a:ext cx="176919" cy="38101"/>
            </a:xfrm>
            <a:custGeom>
              <a:avLst/>
              <a:gdLst/>
              <a:ahLst/>
              <a:cxnLst/>
              <a:rect l="0" t="0" r="0" b="0"/>
              <a:pathLst>
                <a:path w="176919" h="38101">
                  <a:moveTo>
                    <a:pt x="5468" y="38100"/>
                  </a:moveTo>
                  <a:lnTo>
                    <a:pt x="5468" y="38100"/>
                  </a:lnTo>
                  <a:lnTo>
                    <a:pt x="2098" y="38100"/>
                  </a:lnTo>
                  <a:lnTo>
                    <a:pt x="1105" y="37394"/>
                  </a:lnTo>
                  <a:lnTo>
                    <a:pt x="442" y="36219"/>
                  </a:lnTo>
                  <a:lnTo>
                    <a:pt x="0" y="34729"/>
                  </a:lnTo>
                  <a:lnTo>
                    <a:pt x="412" y="33030"/>
                  </a:lnTo>
                  <a:lnTo>
                    <a:pt x="2750" y="29262"/>
                  </a:lnTo>
                  <a:lnTo>
                    <a:pt x="14776" y="23173"/>
                  </a:lnTo>
                  <a:lnTo>
                    <a:pt x="56669" y="14795"/>
                  </a:lnTo>
                  <a:lnTo>
                    <a:pt x="91742" y="9166"/>
                  </a:lnTo>
                  <a:lnTo>
                    <a:pt x="134120" y="6478"/>
                  </a:lnTo>
                  <a:lnTo>
                    <a:pt x="1769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818"/>
            <p:cNvSpPr/>
            <p:nvPr>
              <p:custDataLst>
                <p:tags r:id="rId48"/>
              </p:custDataLst>
            </p:nvPr>
          </p:nvSpPr>
          <p:spPr>
            <a:xfrm>
              <a:off x="9423609" y="2889250"/>
              <a:ext cx="145842" cy="17645"/>
            </a:xfrm>
            <a:custGeom>
              <a:avLst/>
              <a:gdLst/>
              <a:ahLst/>
              <a:cxnLst/>
              <a:rect l="0" t="0" r="0" b="0"/>
              <a:pathLst>
                <a:path w="145842" h="17645">
                  <a:moveTo>
                    <a:pt x="18841" y="0"/>
                  </a:moveTo>
                  <a:lnTo>
                    <a:pt x="18841" y="0"/>
                  </a:lnTo>
                  <a:lnTo>
                    <a:pt x="5026" y="11933"/>
                  </a:lnTo>
                  <a:lnTo>
                    <a:pt x="1164" y="14305"/>
                  </a:lnTo>
                  <a:lnTo>
                    <a:pt x="0" y="15887"/>
                  </a:lnTo>
                  <a:lnTo>
                    <a:pt x="637" y="16941"/>
                  </a:lnTo>
                  <a:lnTo>
                    <a:pt x="2471" y="17644"/>
                  </a:lnTo>
                  <a:lnTo>
                    <a:pt x="40195" y="16983"/>
                  </a:lnTo>
                  <a:lnTo>
                    <a:pt x="84050" y="13546"/>
                  </a:lnTo>
                  <a:lnTo>
                    <a:pt x="129245" y="8503"/>
                  </a:lnTo>
                  <a:lnTo>
                    <a:pt x="14584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19"/>
            <p:cNvSpPr/>
            <p:nvPr>
              <p:custDataLst>
                <p:tags r:id="rId49"/>
              </p:custDataLst>
            </p:nvPr>
          </p:nvSpPr>
          <p:spPr>
            <a:xfrm>
              <a:off x="10378592" y="2895600"/>
              <a:ext cx="130659" cy="25401"/>
            </a:xfrm>
            <a:custGeom>
              <a:avLst/>
              <a:gdLst/>
              <a:ahLst/>
              <a:cxnLst/>
              <a:rect l="0" t="0" r="0" b="0"/>
              <a:pathLst>
                <a:path w="130659" h="25401">
                  <a:moveTo>
                    <a:pt x="3658" y="25400"/>
                  </a:moveTo>
                  <a:lnTo>
                    <a:pt x="3658" y="25400"/>
                  </a:lnTo>
                  <a:lnTo>
                    <a:pt x="287" y="25400"/>
                  </a:lnTo>
                  <a:lnTo>
                    <a:pt x="0" y="24694"/>
                  </a:lnTo>
                  <a:lnTo>
                    <a:pt x="1561" y="22029"/>
                  </a:lnTo>
                  <a:lnTo>
                    <a:pt x="6409" y="16562"/>
                  </a:lnTo>
                  <a:lnTo>
                    <a:pt x="47141" y="9668"/>
                  </a:lnTo>
                  <a:lnTo>
                    <a:pt x="86409" y="7005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20"/>
            <p:cNvSpPr/>
            <p:nvPr>
              <p:custDataLst>
                <p:tags r:id="rId50"/>
              </p:custDataLst>
            </p:nvPr>
          </p:nvSpPr>
          <p:spPr>
            <a:xfrm>
              <a:off x="10446972" y="2844800"/>
              <a:ext cx="30529" cy="133351"/>
            </a:xfrm>
            <a:custGeom>
              <a:avLst/>
              <a:gdLst/>
              <a:ahLst/>
              <a:cxnLst/>
              <a:rect l="0" t="0" r="0" b="0"/>
              <a:pathLst>
                <a:path w="30529" h="133351">
                  <a:moveTo>
                    <a:pt x="17828" y="0"/>
                  </a:moveTo>
                  <a:lnTo>
                    <a:pt x="17828" y="0"/>
                  </a:lnTo>
                  <a:lnTo>
                    <a:pt x="12758" y="5775"/>
                  </a:lnTo>
                  <a:lnTo>
                    <a:pt x="6997" y="17312"/>
                  </a:lnTo>
                  <a:lnTo>
                    <a:pt x="0" y="47061"/>
                  </a:lnTo>
                  <a:lnTo>
                    <a:pt x="5846" y="91622"/>
                  </a:lnTo>
                  <a:lnTo>
                    <a:pt x="11092" y="106337"/>
                  </a:lnTo>
                  <a:lnTo>
                    <a:pt x="3052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21"/>
            <p:cNvSpPr/>
            <p:nvPr>
              <p:custDataLst>
                <p:tags r:id="rId51"/>
              </p:custDataLst>
            </p:nvPr>
          </p:nvSpPr>
          <p:spPr>
            <a:xfrm>
              <a:off x="10586333" y="2810978"/>
              <a:ext cx="119768" cy="151944"/>
            </a:xfrm>
            <a:custGeom>
              <a:avLst/>
              <a:gdLst/>
              <a:ahLst/>
              <a:cxnLst/>
              <a:rect l="0" t="0" r="0" b="0"/>
              <a:pathLst>
                <a:path w="119768" h="151944">
                  <a:moveTo>
                    <a:pt x="5467" y="33822"/>
                  </a:moveTo>
                  <a:lnTo>
                    <a:pt x="5467" y="33822"/>
                  </a:lnTo>
                  <a:lnTo>
                    <a:pt x="2096" y="30451"/>
                  </a:lnTo>
                  <a:lnTo>
                    <a:pt x="440" y="25033"/>
                  </a:lnTo>
                  <a:lnTo>
                    <a:pt x="0" y="21613"/>
                  </a:lnTo>
                  <a:lnTo>
                    <a:pt x="1391" y="15931"/>
                  </a:lnTo>
                  <a:lnTo>
                    <a:pt x="2749" y="13428"/>
                  </a:lnTo>
                  <a:lnTo>
                    <a:pt x="11404" y="6534"/>
                  </a:lnTo>
                  <a:lnTo>
                    <a:pt x="22904" y="23"/>
                  </a:lnTo>
                  <a:lnTo>
                    <a:pt x="27675" y="0"/>
                  </a:lnTo>
                  <a:lnTo>
                    <a:pt x="38621" y="3738"/>
                  </a:lnTo>
                  <a:lnTo>
                    <a:pt x="46777" y="10103"/>
                  </a:lnTo>
                  <a:lnTo>
                    <a:pt x="49939" y="13776"/>
                  </a:lnTo>
                  <a:lnTo>
                    <a:pt x="57762" y="35801"/>
                  </a:lnTo>
                  <a:lnTo>
                    <a:pt x="54816" y="54692"/>
                  </a:lnTo>
                  <a:lnTo>
                    <a:pt x="34909" y="97300"/>
                  </a:lnTo>
                  <a:lnTo>
                    <a:pt x="16164" y="137386"/>
                  </a:lnTo>
                  <a:lnTo>
                    <a:pt x="16806" y="145937"/>
                  </a:lnTo>
                  <a:lnTo>
                    <a:pt x="18671" y="148782"/>
                  </a:lnTo>
                  <a:lnTo>
                    <a:pt x="21324" y="150679"/>
                  </a:lnTo>
                  <a:lnTo>
                    <a:pt x="24505" y="151943"/>
                  </a:lnTo>
                  <a:lnTo>
                    <a:pt x="33684" y="151467"/>
                  </a:lnTo>
                  <a:lnTo>
                    <a:pt x="66938" y="138669"/>
                  </a:lnTo>
                  <a:lnTo>
                    <a:pt x="119767" y="11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22"/>
            <p:cNvSpPr/>
            <p:nvPr>
              <p:custDataLst>
                <p:tags r:id="rId52"/>
              </p:custDataLst>
            </p:nvPr>
          </p:nvSpPr>
          <p:spPr>
            <a:xfrm>
              <a:off x="10687311" y="2683154"/>
              <a:ext cx="107690" cy="87830"/>
            </a:xfrm>
            <a:custGeom>
              <a:avLst/>
              <a:gdLst/>
              <a:ahLst/>
              <a:cxnLst/>
              <a:rect l="0" t="0" r="0" b="0"/>
              <a:pathLst>
                <a:path w="107690" h="87830">
                  <a:moveTo>
                    <a:pt x="6089" y="15596"/>
                  </a:moveTo>
                  <a:lnTo>
                    <a:pt x="6089" y="15596"/>
                  </a:lnTo>
                  <a:lnTo>
                    <a:pt x="2718" y="15596"/>
                  </a:lnTo>
                  <a:lnTo>
                    <a:pt x="1725" y="14890"/>
                  </a:lnTo>
                  <a:lnTo>
                    <a:pt x="1063" y="13715"/>
                  </a:lnTo>
                  <a:lnTo>
                    <a:pt x="0" y="6758"/>
                  </a:lnTo>
                  <a:lnTo>
                    <a:pt x="1737" y="2731"/>
                  </a:lnTo>
                  <a:lnTo>
                    <a:pt x="3188" y="669"/>
                  </a:lnTo>
                  <a:lnTo>
                    <a:pt x="5565" y="0"/>
                  </a:lnTo>
                  <a:lnTo>
                    <a:pt x="11971" y="1139"/>
                  </a:lnTo>
                  <a:lnTo>
                    <a:pt x="20139" y="5746"/>
                  </a:lnTo>
                  <a:lnTo>
                    <a:pt x="22917" y="13335"/>
                  </a:lnTo>
                  <a:lnTo>
                    <a:pt x="24699" y="35454"/>
                  </a:lnTo>
                  <a:lnTo>
                    <a:pt x="16019" y="75757"/>
                  </a:lnTo>
                  <a:lnTo>
                    <a:pt x="18263" y="81845"/>
                  </a:lnTo>
                  <a:lnTo>
                    <a:pt x="21612" y="86903"/>
                  </a:lnTo>
                  <a:lnTo>
                    <a:pt x="25610" y="87829"/>
                  </a:lnTo>
                  <a:lnTo>
                    <a:pt x="50422" y="84244"/>
                  </a:lnTo>
                  <a:lnTo>
                    <a:pt x="107689" y="72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823"/>
            <p:cNvSpPr/>
            <p:nvPr>
              <p:custDataLst>
                <p:tags r:id="rId53"/>
              </p:custDataLst>
            </p:nvPr>
          </p:nvSpPr>
          <p:spPr>
            <a:xfrm>
              <a:off x="10274300" y="2683301"/>
              <a:ext cx="146051" cy="87675"/>
            </a:xfrm>
            <a:custGeom>
              <a:avLst/>
              <a:gdLst/>
              <a:ahLst/>
              <a:cxnLst/>
              <a:rect l="0" t="0" r="0" b="0"/>
              <a:pathLst>
                <a:path w="146051" h="87675">
                  <a:moveTo>
                    <a:pt x="0" y="34499"/>
                  </a:moveTo>
                  <a:lnTo>
                    <a:pt x="0" y="34499"/>
                  </a:lnTo>
                  <a:lnTo>
                    <a:pt x="1881" y="15989"/>
                  </a:lnTo>
                  <a:lnTo>
                    <a:pt x="3370" y="9459"/>
                  </a:lnTo>
                  <a:lnTo>
                    <a:pt x="5775" y="5106"/>
                  </a:lnTo>
                  <a:lnTo>
                    <a:pt x="8789" y="2204"/>
                  </a:lnTo>
                  <a:lnTo>
                    <a:pt x="12209" y="269"/>
                  </a:lnTo>
                  <a:lnTo>
                    <a:pt x="21654" y="0"/>
                  </a:lnTo>
                  <a:lnTo>
                    <a:pt x="32202" y="2939"/>
                  </a:lnTo>
                  <a:lnTo>
                    <a:pt x="51443" y="16894"/>
                  </a:lnTo>
                  <a:lnTo>
                    <a:pt x="52640" y="21351"/>
                  </a:lnTo>
                  <a:lnTo>
                    <a:pt x="50953" y="39697"/>
                  </a:lnTo>
                  <a:lnTo>
                    <a:pt x="45279" y="55403"/>
                  </a:lnTo>
                  <a:lnTo>
                    <a:pt x="34974" y="71737"/>
                  </a:lnTo>
                  <a:lnTo>
                    <a:pt x="22613" y="84292"/>
                  </a:lnTo>
                  <a:lnTo>
                    <a:pt x="21426" y="86745"/>
                  </a:lnTo>
                  <a:lnTo>
                    <a:pt x="22044" y="87674"/>
                  </a:lnTo>
                  <a:lnTo>
                    <a:pt x="23869" y="87588"/>
                  </a:lnTo>
                  <a:lnTo>
                    <a:pt x="31776" y="86316"/>
                  </a:lnTo>
                  <a:lnTo>
                    <a:pt x="75481" y="82062"/>
                  </a:lnTo>
                  <a:lnTo>
                    <a:pt x="146050" y="78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824"/>
            <p:cNvSpPr/>
            <p:nvPr>
              <p:custDataLst>
                <p:tags r:id="rId54"/>
              </p:custDataLst>
            </p:nvPr>
          </p:nvSpPr>
          <p:spPr>
            <a:xfrm>
              <a:off x="9717265" y="2940050"/>
              <a:ext cx="188736" cy="18168"/>
            </a:xfrm>
            <a:custGeom>
              <a:avLst/>
              <a:gdLst/>
              <a:ahLst/>
              <a:cxnLst/>
              <a:rect l="0" t="0" r="0" b="0"/>
              <a:pathLst>
                <a:path w="188736" h="18168">
                  <a:moveTo>
                    <a:pt x="10935" y="12700"/>
                  </a:moveTo>
                  <a:lnTo>
                    <a:pt x="10935" y="12700"/>
                  </a:lnTo>
                  <a:lnTo>
                    <a:pt x="0" y="18167"/>
                  </a:lnTo>
                  <a:lnTo>
                    <a:pt x="5500" y="15417"/>
                  </a:lnTo>
                  <a:lnTo>
                    <a:pt x="44642" y="8167"/>
                  </a:lnTo>
                  <a:lnTo>
                    <a:pt x="90109" y="1822"/>
                  </a:lnTo>
                  <a:lnTo>
                    <a:pt x="133427" y="360"/>
                  </a:lnTo>
                  <a:lnTo>
                    <a:pt x="188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25"/>
            <p:cNvSpPr/>
            <p:nvPr>
              <p:custDataLst>
                <p:tags r:id="rId55"/>
              </p:custDataLst>
            </p:nvPr>
          </p:nvSpPr>
          <p:spPr>
            <a:xfrm>
              <a:off x="10031127" y="2723772"/>
              <a:ext cx="116174" cy="267079"/>
            </a:xfrm>
            <a:custGeom>
              <a:avLst/>
              <a:gdLst/>
              <a:ahLst/>
              <a:cxnLst/>
              <a:rect l="0" t="0" r="0" b="0"/>
              <a:pathLst>
                <a:path w="116174" h="267079">
                  <a:moveTo>
                    <a:pt x="116173" y="13078"/>
                  </a:moveTo>
                  <a:lnTo>
                    <a:pt x="116173" y="13078"/>
                  </a:lnTo>
                  <a:lnTo>
                    <a:pt x="116173" y="9707"/>
                  </a:lnTo>
                  <a:lnTo>
                    <a:pt x="109431" y="869"/>
                  </a:lnTo>
                  <a:lnTo>
                    <a:pt x="104623" y="0"/>
                  </a:lnTo>
                  <a:lnTo>
                    <a:pt x="91755" y="2797"/>
                  </a:lnTo>
                  <a:lnTo>
                    <a:pt x="72013" y="15676"/>
                  </a:lnTo>
                  <a:lnTo>
                    <a:pt x="42016" y="46178"/>
                  </a:lnTo>
                  <a:lnTo>
                    <a:pt x="18739" y="90041"/>
                  </a:lnTo>
                  <a:lnTo>
                    <a:pt x="6930" y="133408"/>
                  </a:lnTo>
                  <a:lnTo>
                    <a:pt x="0" y="171733"/>
                  </a:lnTo>
                  <a:lnTo>
                    <a:pt x="221" y="199787"/>
                  </a:lnTo>
                  <a:lnTo>
                    <a:pt x="8125" y="228247"/>
                  </a:lnTo>
                  <a:lnTo>
                    <a:pt x="19232" y="244881"/>
                  </a:lnTo>
                  <a:lnTo>
                    <a:pt x="42619" y="266064"/>
                  </a:lnTo>
                  <a:lnTo>
                    <a:pt x="97123" y="267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26"/>
            <p:cNvSpPr/>
            <p:nvPr>
              <p:custDataLst>
                <p:tags r:id="rId56"/>
              </p:custDataLst>
            </p:nvPr>
          </p:nvSpPr>
          <p:spPr>
            <a:xfrm>
              <a:off x="9690100" y="3023788"/>
              <a:ext cx="184151" cy="192864"/>
            </a:xfrm>
            <a:custGeom>
              <a:avLst/>
              <a:gdLst/>
              <a:ahLst/>
              <a:cxnLst/>
              <a:rect l="0" t="0" r="0" b="0"/>
              <a:pathLst>
                <a:path w="184151" h="192864">
                  <a:moveTo>
                    <a:pt x="184150" y="17862"/>
                  </a:moveTo>
                  <a:lnTo>
                    <a:pt x="184150" y="17862"/>
                  </a:lnTo>
                  <a:lnTo>
                    <a:pt x="180779" y="21233"/>
                  </a:lnTo>
                  <a:lnTo>
                    <a:pt x="175361" y="22888"/>
                  </a:lnTo>
                  <a:lnTo>
                    <a:pt x="171941" y="23329"/>
                  </a:lnTo>
                  <a:lnTo>
                    <a:pt x="168955" y="22213"/>
                  </a:lnTo>
                  <a:lnTo>
                    <a:pt x="159969" y="15309"/>
                  </a:lnTo>
                  <a:lnTo>
                    <a:pt x="116195" y="2822"/>
                  </a:lnTo>
                  <a:lnTo>
                    <a:pt x="95812" y="0"/>
                  </a:lnTo>
                  <a:lnTo>
                    <a:pt x="79737" y="2535"/>
                  </a:lnTo>
                  <a:lnTo>
                    <a:pt x="66038" y="7755"/>
                  </a:lnTo>
                  <a:lnTo>
                    <a:pt x="61100" y="11724"/>
                  </a:lnTo>
                  <a:lnTo>
                    <a:pt x="59783" y="13770"/>
                  </a:lnTo>
                  <a:lnTo>
                    <a:pt x="57930" y="23391"/>
                  </a:lnTo>
                  <a:lnTo>
                    <a:pt x="60751" y="38550"/>
                  </a:lnTo>
                  <a:lnTo>
                    <a:pt x="68165" y="58826"/>
                  </a:lnTo>
                  <a:lnTo>
                    <a:pt x="69821" y="84191"/>
                  </a:lnTo>
                  <a:lnTo>
                    <a:pt x="70535" y="85364"/>
                  </a:lnTo>
                  <a:lnTo>
                    <a:pt x="71718" y="86147"/>
                  </a:lnTo>
                  <a:lnTo>
                    <a:pt x="85043" y="92575"/>
                  </a:lnTo>
                  <a:lnTo>
                    <a:pt x="100508" y="105983"/>
                  </a:lnTo>
                  <a:lnTo>
                    <a:pt x="115913" y="126912"/>
                  </a:lnTo>
                  <a:lnTo>
                    <a:pt x="121602" y="139001"/>
                  </a:lnTo>
                  <a:lnTo>
                    <a:pt x="122720" y="149548"/>
                  </a:lnTo>
                  <a:lnTo>
                    <a:pt x="122029" y="154336"/>
                  </a:lnTo>
                  <a:lnTo>
                    <a:pt x="110946" y="171187"/>
                  </a:lnTo>
                  <a:lnTo>
                    <a:pt x="87515" y="186215"/>
                  </a:lnTo>
                  <a:lnTo>
                    <a:pt x="54857" y="192863"/>
                  </a:lnTo>
                  <a:lnTo>
                    <a:pt x="0" y="176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827"/>
            <p:cNvSpPr/>
            <p:nvPr>
              <p:custDataLst>
                <p:tags r:id="rId57"/>
              </p:custDataLst>
            </p:nvPr>
          </p:nvSpPr>
          <p:spPr>
            <a:xfrm>
              <a:off x="10229850" y="2803329"/>
              <a:ext cx="6351" cy="162122"/>
            </a:xfrm>
            <a:custGeom>
              <a:avLst/>
              <a:gdLst/>
              <a:ahLst/>
              <a:cxnLst/>
              <a:rect l="0" t="0" r="0" b="0"/>
              <a:pathLst>
                <a:path w="6351" h="162122">
                  <a:moveTo>
                    <a:pt x="6350" y="3371"/>
                  </a:moveTo>
                  <a:lnTo>
                    <a:pt x="6350" y="3371"/>
                  </a:lnTo>
                  <a:lnTo>
                    <a:pt x="6349" y="0"/>
                  </a:lnTo>
                  <a:lnTo>
                    <a:pt x="6349" y="40436"/>
                  </a:lnTo>
                  <a:lnTo>
                    <a:pt x="1986" y="82607"/>
                  </a:lnTo>
                  <a:lnTo>
                    <a:pt x="391" y="125326"/>
                  </a:lnTo>
                  <a:lnTo>
                    <a:pt x="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828"/>
            <p:cNvSpPr/>
            <p:nvPr>
              <p:custDataLst>
                <p:tags r:id="rId58"/>
              </p:custDataLst>
            </p:nvPr>
          </p:nvSpPr>
          <p:spPr>
            <a:xfrm>
              <a:off x="9823450" y="2724150"/>
              <a:ext cx="6351" cy="171451"/>
            </a:xfrm>
            <a:custGeom>
              <a:avLst/>
              <a:gdLst/>
              <a:ahLst/>
              <a:cxnLst/>
              <a:rect l="0" t="0" r="0" b="0"/>
              <a:pathLst>
                <a:path w="6351" h="171451">
                  <a:moveTo>
                    <a:pt x="0" y="0"/>
                  </a:moveTo>
                  <a:lnTo>
                    <a:pt x="0" y="0"/>
                  </a:lnTo>
                  <a:lnTo>
                    <a:pt x="0" y="39680"/>
                  </a:lnTo>
                  <a:lnTo>
                    <a:pt x="0" y="87121"/>
                  </a:lnTo>
                  <a:lnTo>
                    <a:pt x="3371" y="134253"/>
                  </a:lnTo>
                  <a:lnTo>
                    <a:pt x="63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829"/>
            <p:cNvSpPr/>
            <p:nvPr>
              <p:custDataLst>
                <p:tags r:id="rId59"/>
              </p:custDataLst>
            </p:nvPr>
          </p:nvSpPr>
          <p:spPr>
            <a:xfrm>
              <a:off x="9378950" y="28194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44030" y="4364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SMARTInkShape-830"/>
          <p:cNvSpPr/>
          <p:nvPr>
            <p:custDataLst>
              <p:tags r:id="rId5"/>
            </p:custDataLst>
          </p:nvPr>
        </p:nvSpPr>
        <p:spPr>
          <a:xfrm>
            <a:off x="2299802" y="2520974"/>
            <a:ext cx="513249" cy="107186"/>
          </a:xfrm>
          <a:custGeom>
            <a:avLst/>
            <a:gdLst/>
            <a:ahLst/>
            <a:cxnLst/>
            <a:rect l="0" t="0" r="0" b="0"/>
            <a:pathLst>
              <a:path w="513249" h="107186">
                <a:moveTo>
                  <a:pt x="62398" y="31726"/>
                </a:moveTo>
                <a:lnTo>
                  <a:pt x="62398" y="31726"/>
                </a:lnTo>
                <a:lnTo>
                  <a:pt x="49853" y="37998"/>
                </a:lnTo>
                <a:lnTo>
                  <a:pt x="91661" y="33002"/>
                </a:lnTo>
                <a:lnTo>
                  <a:pt x="134647" y="27949"/>
                </a:lnTo>
                <a:lnTo>
                  <a:pt x="171372" y="25433"/>
                </a:lnTo>
                <a:lnTo>
                  <a:pt x="208751" y="20532"/>
                </a:lnTo>
                <a:lnTo>
                  <a:pt x="246638" y="14612"/>
                </a:lnTo>
                <a:lnTo>
                  <a:pt x="284675" y="9094"/>
                </a:lnTo>
                <a:lnTo>
                  <a:pt x="322756" y="7146"/>
                </a:lnTo>
                <a:lnTo>
                  <a:pt x="362967" y="5863"/>
                </a:lnTo>
                <a:lnTo>
                  <a:pt x="396362" y="3063"/>
                </a:lnTo>
                <a:lnTo>
                  <a:pt x="428608" y="1348"/>
                </a:lnTo>
                <a:lnTo>
                  <a:pt x="472697" y="247"/>
                </a:lnTo>
                <a:lnTo>
                  <a:pt x="502920" y="0"/>
                </a:lnTo>
                <a:lnTo>
                  <a:pt x="492235" y="3354"/>
                </a:lnTo>
                <a:lnTo>
                  <a:pt x="454341" y="8816"/>
                </a:lnTo>
                <a:lnTo>
                  <a:pt x="422626" y="14724"/>
                </a:lnTo>
                <a:lnTo>
                  <a:pt x="389011" y="22053"/>
                </a:lnTo>
                <a:lnTo>
                  <a:pt x="352904" y="30014"/>
                </a:lnTo>
                <a:lnTo>
                  <a:pt x="306988" y="39058"/>
                </a:lnTo>
                <a:lnTo>
                  <a:pt x="266573" y="46207"/>
                </a:lnTo>
                <a:lnTo>
                  <a:pt x="227787" y="52793"/>
                </a:lnTo>
                <a:lnTo>
                  <a:pt x="189483" y="62584"/>
                </a:lnTo>
                <a:lnTo>
                  <a:pt x="154628" y="70370"/>
                </a:lnTo>
                <a:lnTo>
                  <a:pt x="114678" y="78535"/>
                </a:lnTo>
                <a:lnTo>
                  <a:pt x="75756" y="86867"/>
                </a:lnTo>
                <a:lnTo>
                  <a:pt x="31627" y="99491"/>
                </a:lnTo>
                <a:lnTo>
                  <a:pt x="551" y="106815"/>
                </a:lnTo>
                <a:lnTo>
                  <a:pt x="0" y="107185"/>
                </a:lnTo>
                <a:lnTo>
                  <a:pt x="39225" y="95895"/>
                </a:lnTo>
                <a:lnTo>
                  <a:pt x="80226" y="89074"/>
                </a:lnTo>
                <a:lnTo>
                  <a:pt x="119186" y="80703"/>
                </a:lnTo>
                <a:lnTo>
                  <a:pt x="157541" y="71167"/>
                </a:lnTo>
                <a:lnTo>
                  <a:pt x="197598" y="65755"/>
                </a:lnTo>
                <a:lnTo>
                  <a:pt x="240746" y="62270"/>
                </a:lnTo>
                <a:lnTo>
                  <a:pt x="284810" y="56769"/>
                </a:lnTo>
                <a:lnTo>
                  <a:pt x="329146" y="50670"/>
                </a:lnTo>
                <a:lnTo>
                  <a:pt x="371680" y="44395"/>
                </a:lnTo>
                <a:lnTo>
                  <a:pt x="416739" y="38067"/>
                </a:lnTo>
                <a:lnTo>
                  <a:pt x="449894" y="33839"/>
                </a:lnTo>
                <a:lnTo>
                  <a:pt x="513248" y="253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8" name="SMARTInkShape-Group154"/>
          <p:cNvGrpSpPr/>
          <p:nvPr/>
        </p:nvGrpSpPr>
        <p:grpSpPr>
          <a:xfrm>
            <a:off x="8585486" y="3899546"/>
            <a:ext cx="2114265" cy="526542"/>
            <a:chOff x="8585486" y="3899546"/>
            <a:chExt cx="2114265" cy="526542"/>
          </a:xfrm>
        </p:grpSpPr>
        <p:sp>
          <p:nvSpPr>
            <p:cNvPr id="224" name="SMARTInkShape-831"/>
            <p:cNvSpPr/>
            <p:nvPr>
              <p:custDataLst>
                <p:tags r:id="rId25"/>
              </p:custDataLst>
            </p:nvPr>
          </p:nvSpPr>
          <p:spPr>
            <a:xfrm>
              <a:off x="8853360" y="3899546"/>
              <a:ext cx="277941" cy="489612"/>
            </a:xfrm>
            <a:custGeom>
              <a:avLst/>
              <a:gdLst/>
              <a:ahLst/>
              <a:cxnLst/>
              <a:rect l="0" t="0" r="0" b="0"/>
              <a:pathLst>
                <a:path w="277941" h="489612">
                  <a:moveTo>
                    <a:pt x="277940" y="31104"/>
                  </a:moveTo>
                  <a:lnTo>
                    <a:pt x="277940" y="31104"/>
                  </a:lnTo>
                  <a:lnTo>
                    <a:pt x="277940" y="16799"/>
                  </a:lnTo>
                  <a:lnTo>
                    <a:pt x="274177" y="10400"/>
                  </a:lnTo>
                  <a:lnTo>
                    <a:pt x="271198" y="6718"/>
                  </a:lnTo>
                  <a:lnTo>
                    <a:pt x="260363" y="2627"/>
                  </a:lnTo>
                  <a:lnTo>
                    <a:pt x="230409" y="0"/>
                  </a:lnTo>
                  <a:lnTo>
                    <a:pt x="183886" y="11372"/>
                  </a:lnTo>
                  <a:lnTo>
                    <a:pt x="167699" y="17396"/>
                  </a:lnTo>
                  <a:lnTo>
                    <a:pt x="133007" y="49918"/>
                  </a:lnTo>
                  <a:lnTo>
                    <a:pt x="114407" y="79869"/>
                  </a:lnTo>
                  <a:lnTo>
                    <a:pt x="102093" y="117206"/>
                  </a:lnTo>
                  <a:lnTo>
                    <a:pt x="92880" y="157275"/>
                  </a:lnTo>
                  <a:lnTo>
                    <a:pt x="87104" y="200718"/>
                  </a:lnTo>
                  <a:lnTo>
                    <a:pt x="76914" y="241207"/>
                  </a:lnTo>
                  <a:lnTo>
                    <a:pt x="62214" y="286522"/>
                  </a:lnTo>
                  <a:lnTo>
                    <a:pt x="51352" y="325349"/>
                  </a:lnTo>
                  <a:lnTo>
                    <a:pt x="35355" y="370249"/>
                  </a:lnTo>
                  <a:lnTo>
                    <a:pt x="18620" y="408875"/>
                  </a:lnTo>
                  <a:lnTo>
                    <a:pt x="3466" y="452313"/>
                  </a:lnTo>
                  <a:lnTo>
                    <a:pt x="0" y="474347"/>
                  </a:lnTo>
                  <a:lnTo>
                    <a:pt x="1630" y="479705"/>
                  </a:lnTo>
                  <a:lnTo>
                    <a:pt x="4833" y="483982"/>
                  </a:lnTo>
                  <a:lnTo>
                    <a:pt x="9085" y="487539"/>
                  </a:lnTo>
                  <a:lnTo>
                    <a:pt x="28861" y="489611"/>
                  </a:lnTo>
                  <a:lnTo>
                    <a:pt x="69848" y="486810"/>
                  </a:lnTo>
                  <a:lnTo>
                    <a:pt x="113272" y="481511"/>
                  </a:lnTo>
                  <a:lnTo>
                    <a:pt x="158708" y="476771"/>
                  </a:lnTo>
                  <a:lnTo>
                    <a:pt x="208090" y="469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832"/>
            <p:cNvSpPr/>
            <p:nvPr>
              <p:custDataLst>
                <p:tags r:id="rId26"/>
              </p:custDataLst>
            </p:nvPr>
          </p:nvSpPr>
          <p:spPr>
            <a:xfrm>
              <a:off x="8598782" y="4152900"/>
              <a:ext cx="170569" cy="49918"/>
            </a:xfrm>
            <a:custGeom>
              <a:avLst/>
              <a:gdLst/>
              <a:ahLst/>
              <a:cxnLst/>
              <a:rect l="0" t="0" r="0" b="0"/>
              <a:pathLst>
                <a:path w="170569" h="49918">
                  <a:moveTo>
                    <a:pt x="5468" y="44450"/>
                  </a:moveTo>
                  <a:lnTo>
                    <a:pt x="5468" y="44450"/>
                  </a:lnTo>
                  <a:lnTo>
                    <a:pt x="0" y="49917"/>
                  </a:lnTo>
                  <a:lnTo>
                    <a:pt x="2750" y="47167"/>
                  </a:lnTo>
                  <a:lnTo>
                    <a:pt x="35114" y="35850"/>
                  </a:lnTo>
                  <a:lnTo>
                    <a:pt x="75294" y="28196"/>
                  </a:lnTo>
                  <a:lnTo>
                    <a:pt x="113334" y="22189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833"/>
            <p:cNvSpPr/>
            <p:nvPr>
              <p:custDataLst>
                <p:tags r:id="rId27"/>
              </p:custDataLst>
            </p:nvPr>
          </p:nvSpPr>
          <p:spPr>
            <a:xfrm>
              <a:off x="8585486" y="3931901"/>
              <a:ext cx="238323" cy="372189"/>
            </a:xfrm>
            <a:custGeom>
              <a:avLst/>
              <a:gdLst/>
              <a:ahLst/>
              <a:cxnLst/>
              <a:rect l="0" t="0" r="0" b="0"/>
              <a:pathLst>
                <a:path w="238323" h="372189">
                  <a:moveTo>
                    <a:pt x="234664" y="30499"/>
                  </a:moveTo>
                  <a:lnTo>
                    <a:pt x="234664" y="30499"/>
                  </a:lnTo>
                  <a:lnTo>
                    <a:pt x="238034" y="27128"/>
                  </a:lnTo>
                  <a:lnTo>
                    <a:pt x="238322" y="25430"/>
                  </a:lnTo>
                  <a:lnTo>
                    <a:pt x="237808" y="23591"/>
                  </a:lnTo>
                  <a:lnTo>
                    <a:pt x="236062" y="19668"/>
                  </a:lnTo>
                  <a:lnTo>
                    <a:pt x="235285" y="15572"/>
                  </a:lnTo>
                  <a:lnTo>
                    <a:pt x="231177" y="11400"/>
                  </a:lnTo>
                  <a:lnTo>
                    <a:pt x="220413" y="2973"/>
                  </a:lnTo>
                  <a:lnTo>
                    <a:pt x="203552" y="0"/>
                  </a:lnTo>
                  <a:lnTo>
                    <a:pt x="158697" y="5821"/>
                  </a:lnTo>
                  <a:lnTo>
                    <a:pt x="111081" y="17079"/>
                  </a:lnTo>
                  <a:lnTo>
                    <a:pt x="71634" y="30270"/>
                  </a:lnTo>
                  <a:lnTo>
                    <a:pt x="47757" y="45012"/>
                  </a:lnTo>
                  <a:lnTo>
                    <a:pt x="38705" y="56705"/>
                  </a:lnTo>
                  <a:lnTo>
                    <a:pt x="23690" y="102258"/>
                  </a:lnTo>
                  <a:lnTo>
                    <a:pt x="19737" y="146640"/>
                  </a:lnTo>
                  <a:lnTo>
                    <a:pt x="17170" y="183444"/>
                  </a:lnTo>
                  <a:lnTo>
                    <a:pt x="13353" y="223694"/>
                  </a:lnTo>
                  <a:lnTo>
                    <a:pt x="8236" y="264413"/>
                  </a:lnTo>
                  <a:lnTo>
                    <a:pt x="2978" y="303944"/>
                  </a:lnTo>
                  <a:lnTo>
                    <a:pt x="143" y="347154"/>
                  </a:lnTo>
                  <a:lnTo>
                    <a:pt x="0" y="351669"/>
                  </a:lnTo>
                  <a:lnTo>
                    <a:pt x="2022" y="356090"/>
                  </a:lnTo>
                  <a:lnTo>
                    <a:pt x="9911" y="364765"/>
                  </a:lnTo>
                  <a:lnTo>
                    <a:pt x="18592" y="369562"/>
                  </a:lnTo>
                  <a:lnTo>
                    <a:pt x="31388" y="371694"/>
                  </a:lnTo>
                  <a:lnTo>
                    <a:pt x="68914" y="372188"/>
                  </a:lnTo>
                  <a:lnTo>
                    <a:pt x="114590" y="368273"/>
                  </a:lnTo>
                  <a:lnTo>
                    <a:pt x="145764" y="360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834"/>
            <p:cNvSpPr/>
            <p:nvPr>
              <p:custDataLst>
                <p:tags r:id="rId28"/>
              </p:custDataLst>
            </p:nvPr>
          </p:nvSpPr>
          <p:spPr>
            <a:xfrm>
              <a:off x="9213850" y="4092092"/>
              <a:ext cx="95251" cy="167054"/>
            </a:xfrm>
            <a:custGeom>
              <a:avLst/>
              <a:gdLst/>
              <a:ahLst/>
              <a:cxnLst/>
              <a:rect l="0" t="0" r="0" b="0"/>
              <a:pathLst>
                <a:path w="95251" h="167054">
                  <a:moveTo>
                    <a:pt x="95250" y="3658"/>
                  </a:moveTo>
                  <a:lnTo>
                    <a:pt x="95250" y="3658"/>
                  </a:lnTo>
                  <a:lnTo>
                    <a:pt x="84406" y="2952"/>
                  </a:lnTo>
                  <a:lnTo>
                    <a:pt x="69223" y="0"/>
                  </a:lnTo>
                  <a:lnTo>
                    <a:pt x="40021" y="6408"/>
                  </a:lnTo>
                  <a:lnTo>
                    <a:pt x="22990" y="15683"/>
                  </a:lnTo>
                  <a:lnTo>
                    <a:pt x="9007" y="30739"/>
                  </a:lnTo>
                  <a:lnTo>
                    <a:pt x="6710" y="35823"/>
                  </a:lnTo>
                  <a:lnTo>
                    <a:pt x="6040" y="45235"/>
                  </a:lnTo>
                  <a:lnTo>
                    <a:pt x="9629" y="58467"/>
                  </a:lnTo>
                  <a:lnTo>
                    <a:pt x="18532" y="71325"/>
                  </a:lnTo>
                  <a:lnTo>
                    <a:pt x="59965" y="104324"/>
                  </a:lnTo>
                  <a:lnTo>
                    <a:pt x="65456" y="113309"/>
                  </a:lnTo>
                  <a:lnTo>
                    <a:pt x="67897" y="122007"/>
                  </a:lnTo>
                  <a:lnTo>
                    <a:pt x="65900" y="138208"/>
                  </a:lnTo>
                  <a:lnTo>
                    <a:pt x="58922" y="148360"/>
                  </a:lnTo>
                  <a:lnTo>
                    <a:pt x="48766" y="156870"/>
                  </a:lnTo>
                  <a:lnTo>
                    <a:pt x="31147" y="164922"/>
                  </a:lnTo>
                  <a:lnTo>
                    <a:pt x="18782" y="167053"/>
                  </a:lnTo>
                  <a:lnTo>
                    <a:pt x="9994" y="166119"/>
                  </a:lnTo>
                  <a:lnTo>
                    <a:pt x="6662" y="164882"/>
                  </a:lnTo>
                  <a:lnTo>
                    <a:pt x="4442" y="161940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835"/>
            <p:cNvSpPr/>
            <p:nvPr>
              <p:custDataLst>
                <p:tags r:id="rId29"/>
              </p:custDataLst>
            </p:nvPr>
          </p:nvSpPr>
          <p:spPr>
            <a:xfrm>
              <a:off x="9378950" y="4171950"/>
              <a:ext cx="9721" cy="69851"/>
            </a:xfrm>
            <a:custGeom>
              <a:avLst/>
              <a:gdLst/>
              <a:ahLst/>
              <a:cxnLst/>
              <a:rect l="0" t="0" r="0" b="0"/>
              <a:pathLst>
                <a:path w="9721" h="69851">
                  <a:moveTo>
                    <a:pt x="6350" y="0"/>
                  </a:moveTo>
                  <a:lnTo>
                    <a:pt x="6350" y="0"/>
                  </a:lnTo>
                  <a:lnTo>
                    <a:pt x="9720" y="3371"/>
                  </a:lnTo>
                  <a:lnTo>
                    <a:pt x="9493" y="10670"/>
                  </a:lnTo>
                  <a:lnTo>
                    <a:pt x="2108" y="5450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836"/>
            <p:cNvSpPr/>
            <p:nvPr>
              <p:custDataLst>
                <p:tags r:id="rId30"/>
              </p:custDataLst>
            </p:nvPr>
          </p:nvSpPr>
          <p:spPr>
            <a:xfrm>
              <a:off x="9373482" y="4089400"/>
              <a:ext cx="5469" cy="31751"/>
            </a:xfrm>
            <a:custGeom>
              <a:avLst/>
              <a:gdLst/>
              <a:ahLst/>
              <a:cxnLst/>
              <a:rect l="0" t="0" r="0" b="0"/>
              <a:pathLst>
                <a:path w="5469" h="31751">
                  <a:moveTo>
                    <a:pt x="5468" y="31750"/>
                  </a:moveTo>
                  <a:lnTo>
                    <a:pt x="5468" y="31750"/>
                  </a:lnTo>
                  <a:lnTo>
                    <a:pt x="4762" y="17247"/>
                  </a:lnTo>
                  <a:lnTo>
                    <a:pt x="0" y="2550"/>
                  </a:lnTo>
                  <a:lnTo>
                    <a:pt x="411" y="1700"/>
                  </a:lnTo>
                  <a:lnTo>
                    <a:pt x="54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837"/>
            <p:cNvSpPr/>
            <p:nvPr>
              <p:custDataLst>
                <p:tags r:id="rId31"/>
              </p:custDataLst>
            </p:nvPr>
          </p:nvSpPr>
          <p:spPr>
            <a:xfrm>
              <a:off x="9455150" y="4122300"/>
              <a:ext cx="96270" cy="119501"/>
            </a:xfrm>
            <a:custGeom>
              <a:avLst/>
              <a:gdLst/>
              <a:ahLst/>
              <a:cxnLst/>
              <a:rect l="0" t="0" r="0" b="0"/>
              <a:pathLst>
                <a:path w="96270" h="119501">
                  <a:moveTo>
                    <a:pt x="0" y="17900"/>
                  </a:moveTo>
                  <a:lnTo>
                    <a:pt x="0" y="17900"/>
                  </a:lnTo>
                  <a:lnTo>
                    <a:pt x="3370" y="24642"/>
                  </a:lnTo>
                  <a:lnTo>
                    <a:pt x="6089" y="65430"/>
                  </a:lnTo>
                  <a:lnTo>
                    <a:pt x="4433" y="98138"/>
                  </a:lnTo>
                  <a:lnTo>
                    <a:pt x="1970" y="105772"/>
                  </a:lnTo>
                  <a:lnTo>
                    <a:pt x="1313" y="106820"/>
                  </a:lnTo>
                  <a:lnTo>
                    <a:pt x="875" y="106814"/>
                  </a:lnTo>
                  <a:lnTo>
                    <a:pt x="259" y="100062"/>
                  </a:lnTo>
                  <a:lnTo>
                    <a:pt x="6941" y="60348"/>
                  </a:lnTo>
                  <a:lnTo>
                    <a:pt x="16637" y="30007"/>
                  </a:lnTo>
                  <a:lnTo>
                    <a:pt x="21675" y="19621"/>
                  </a:lnTo>
                  <a:lnTo>
                    <a:pt x="36680" y="6200"/>
                  </a:lnTo>
                  <a:lnTo>
                    <a:pt x="45620" y="1634"/>
                  </a:lnTo>
                  <a:lnTo>
                    <a:pt x="52991" y="0"/>
                  </a:lnTo>
                  <a:lnTo>
                    <a:pt x="59316" y="322"/>
                  </a:lnTo>
                  <a:lnTo>
                    <a:pt x="64943" y="1948"/>
                  </a:lnTo>
                  <a:lnTo>
                    <a:pt x="82977" y="17720"/>
                  </a:lnTo>
                  <a:lnTo>
                    <a:pt x="94984" y="36897"/>
                  </a:lnTo>
                  <a:lnTo>
                    <a:pt x="96269" y="69468"/>
                  </a:lnTo>
                  <a:lnTo>
                    <a:pt x="82550" y="11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838"/>
            <p:cNvSpPr/>
            <p:nvPr>
              <p:custDataLst>
                <p:tags r:id="rId32"/>
              </p:custDataLst>
            </p:nvPr>
          </p:nvSpPr>
          <p:spPr>
            <a:xfrm>
              <a:off x="9704417" y="4033917"/>
              <a:ext cx="87284" cy="247470"/>
            </a:xfrm>
            <a:custGeom>
              <a:avLst/>
              <a:gdLst/>
              <a:ahLst/>
              <a:cxnLst/>
              <a:rect l="0" t="0" r="0" b="0"/>
              <a:pathLst>
                <a:path w="87284" h="247470">
                  <a:moveTo>
                    <a:pt x="87283" y="23733"/>
                  </a:moveTo>
                  <a:lnTo>
                    <a:pt x="87283" y="23733"/>
                  </a:lnTo>
                  <a:lnTo>
                    <a:pt x="80540" y="13620"/>
                  </a:lnTo>
                  <a:lnTo>
                    <a:pt x="71586" y="6774"/>
                  </a:lnTo>
                  <a:lnTo>
                    <a:pt x="58703" y="0"/>
                  </a:lnTo>
                  <a:lnTo>
                    <a:pt x="51298" y="4718"/>
                  </a:lnTo>
                  <a:lnTo>
                    <a:pt x="32667" y="24994"/>
                  </a:lnTo>
                  <a:lnTo>
                    <a:pt x="13020" y="70727"/>
                  </a:lnTo>
                  <a:lnTo>
                    <a:pt x="2998" y="112665"/>
                  </a:lnTo>
                  <a:lnTo>
                    <a:pt x="0" y="146689"/>
                  </a:lnTo>
                  <a:lnTo>
                    <a:pt x="4428" y="182852"/>
                  </a:lnTo>
                  <a:lnTo>
                    <a:pt x="18209" y="227711"/>
                  </a:lnTo>
                  <a:lnTo>
                    <a:pt x="22184" y="235918"/>
                  </a:lnTo>
                  <a:lnTo>
                    <a:pt x="27656" y="241390"/>
                  </a:lnTo>
                  <a:lnTo>
                    <a:pt x="41262" y="247469"/>
                  </a:lnTo>
                  <a:lnTo>
                    <a:pt x="68233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839"/>
            <p:cNvSpPr/>
            <p:nvPr>
              <p:custDataLst>
                <p:tags r:id="rId33"/>
              </p:custDataLst>
            </p:nvPr>
          </p:nvSpPr>
          <p:spPr>
            <a:xfrm>
              <a:off x="9855200" y="4083050"/>
              <a:ext cx="107951" cy="215901"/>
            </a:xfrm>
            <a:custGeom>
              <a:avLst/>
              <a:gdLst/>
              <a:ahLst/>
              <a:cxnLst/>
              <a:rect l="0" t="0" r="0" b="0"/>
              <a:pathLst>
                <a:path w="107951" h="215901">
                  <a:moveTo>
                    <a:pt x="0" y="0"/>
                  </a:moveTo>
                  <a:lnTo>
                    <a:pt x="0" y="0"/>
                  </a:lnTo>
                  <a:lnTo>
                    <a:pt x="16607" y="18723"/>
                  </a:lnTo>
                  <a:lnTo>
                    <a:pt x="38871" y="57712"/>
                  </a:lnTo>
                  <a:lnTo>
                    <a:pt x="61223" y="101412"/>
                  </a:lnTo>
                  <a:lnTo>
                    <a:pt x="81473" y="140499"/>
                  </a:lnTo>
                  <a:lnTo>
                    <a:pt x="99270" y="182191"/>
                  </a:lnTo>
                  <a:lnTo>
                    <a:pt x="1079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840"/>
            <p:cNvSpPr/>
            <p:nvPr>
              <p:custDataLst>
                <p:tags r:id="rId34"/>
              </p:custDataLst>
            </p:nvPr>
          </p:nvSpPr>
          <p:spPr>
            <a:xfrm>
              <a:off x="9879834" y="4089400"/>
              <a:ext cx="153167" cy="209551"/>
            </a:xfrm>
            <a:custGeom>
              <a:avLst/>
              <a:gdLst/>
              <a:ahLst/>
              <a:cxnLst/>
              <a:rect l="0" t="0" r="0" b="0"/>
              <a:pathLst>
                <a:path w="153167" h="209551">
                  <a:moveTo>
                    <a:pt x="153166" y="0"/>
                  </a:moveTo>
                  <a:lnTo>
                    <a:pt x="153166" y="0"/>
                  </a:lnTo>
                  <a:lnTo>
                    <a:pt x="146424" y="0"/>
                  </a:lnTo>
                  <a:lnTo>
                    <a:pt x="132118" y="6742"/>
                  </a:lnTo>
                  <a:lnTo>
                    <a:pt x="109731" y="26026"/>
                  </a:lnTo>
                  <a:lnTo>
                    <a:pt x="71352" y="72260"/>
                  </a:lnTo>
                  <a:lnTo>
                    <a:pt x="44477" y="115732"/>
                  </a:lnTo>
                  <a:lnTo>
                    <a:pt x="13957" y="160966"/>
                  </a:lnTo>
                  <a:lnTo>
                    <a:pt x="0" y="193054"/>
                  </a:lnTo>
                  <a:lnTo>
                    <a:pt x="766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841"/>
            <p:cNvSpPr/>
            <p:nvPr>
              <p:custDataLst>
                <p:tags r:id="rId35"/>
              </p:custDataLst>
            </p:nvPr>
          </p:nvSpPr>
          <p:spPr>
            <a:xfrm>
              <a:off x="10045700" y="4058533"/>
              <a:ext cx="80063" cy="272168"/>
            </a:xfrm>
            <a:custGeom>
              <a:avLst/>
              <a:gdLst/>
              <a:ahLst/>
              <a:cxnLst/>
              <a:rect l="0" t="0" r="0" b="0"/>
              <a:pathLst>
                <a:path w="80063" h="272168">
                  <a:moveTo>
                    <a:pt x="25400" y="5467"/>
                  </a:moveTo>
                  <a:lnTo>
                    <a:pt x="25400" y="5467"/>
                  </a:lnTo>
                  <a:lnTo>
                    <a:pt x="30867" y="0"/>
                  </a:lnTo>
                  <a:lnTo>
                    <a:pt x="51488" y="38365"/>
                  </a:lnTo>
                  <a:lnTo>
                    <a:pt x="67869" y="83148"/>
                  </a:lnTo>
                  <a:lnTo>
                    <a:pt x="78918" y="116009"/>
                  </a:lnTo>
                  <a:lnTo>
                    <a:pt x="80062" y="152677"/>
                  </a:lnTo>
                  <a:lnTo>
                    <a:pt x="72797" y="191999"/>
                  </a:lnTo>
                  <a:lnTo>
                    <a:pt x="63746" y="219721"/>
                  </a:lnTo>
                  <a:lnTo>
                    <a:pt x="40238" y="252452"/>
                  </a:lnTo>
                  <a:lnTo>
                    <a:pt x="29172" y="260582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842"/>
            <p:cNvSpPr/>
            <p:nvPr>
              <p:custDataLst>
                <p:tags r:id="rId36"/>
              </p:custDataLst>
            </p:nvPr>
          </p:nvSpPr>
          <p:spPr>
            <a:xfrm>
              <a:off x="10191750" y="3946870"/>
              <a:ext cx="138458" cy="479218"/>
            </a:xfrm>
            <a:custGeom>
              <a:avLst/>
              <a:gdLst/>
              <a:ahLst/>
              <a:cxnLst/>
              <a:rect l="0" t="0" r="0" b="0"/>
              <a:pathLst>
                <a:path w="138458" h="479218">
                  <a:moveTo>
                    <a:pt x="38100" y="40930"/>
                  </a:moveTo>
                  <a:lnTo>
                    <a:pt x="38100" y="40930"/>
                  </a:lnTo>
                  <a:lnTo>
                    <a:pt x="38100" y="37559"/>
                  </a:lnTo>
                  <a:lnTo>
                    <a:pt x="36219" y="34023"/>
                  </a:lnTo>
                  <a:lnTo>
                    <a:pt x="34729" y="32092"/>
                  </a:lnTo>
                  <a:lnTo>
                    <a:pt x="35147" y="29393"/>
                  </a:lnTo>
                  <a:lnTo>
                    <a:pt x="39374" y="22632"/>
                  </a:lnTo>
                  <a:lnTo>
                    <a:pt x="53060" y="10892"/>
                  </a:lnTo>
                  <a:lnTo>
                    <a:pt x="66385" y="6413"/>
                  </a:lnTo>
                  <a:lnTo>
                    <a:pt x="110789" y="0"/>
                  </a:lnTo>
                  <a:lnTo>
                    <a:pt x="116193" y="943"/>
                  </a:lnTo>
                  <a:lnTo>
                    <a:pt x="121207" y="5100"/>
                  </a:lnTo>
                  <a:lnTo>
                    <a:pt x="130539" y="19126"/>
                  </a:lnTo>
                  <a:lnTo>
                    <a:pt x="136985" y="46856"/>
                  </a:lnTo>
                  <a:lnTo>
                    <a:pt x="138457" y="93606"/>
                  </a:lnTo>
                  <a:lnTo>
                    <a:pt x="135176" y="133130"/>
                  </a:lnTo>
                  <a:lnTo>
                    <a:pt x="131829" y="178486"/>
                  </a:lnTo>
                  <a:lnTo>
                    <a:pt x="127953" y="220893"/>
                  </a:lnTo>
                  <a:lnTo>
                    <a:pt x="127283" y="259744"/>
                  </a:lnTo>
                  <a:lnTo>
                    <a:pt x="123712" y="300262"/>
                  </a:lnTo>
                  <a:lnTo>
                    <a:pt x="121254" y="338787"/>
                  </a:lnTo>
                  <a:lnTo>
                    <a:pt x="118889" y="384967"/>
                  </a:lnTo>
                  <a:lnTo>
                    <a:pt x="111896" y="416622"/>
                  </a:lnTo>
                  <a:lnTo>
                    <a:pt x="93521" y="449652"/>
                  </a:lnTo>
                  <a:lnTo>
                    <a:pt x="76138" y="462709"/>
                  </a:lnTo>
                  <a:lnTo>
                    <a:pt x="37226" y="479217"/>
                  </a:lnTo>
                  <a:lnTo>
                    <a:pt x="0" y="47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843"/>
            <p:cNvSpPr/>
            <p:nvPr>
              <p:custDataLst>
                <p:tags r:id="rId37"/>
              </p:custDataLst>
            </p:nvPr>
          </p:nvSpPr>
          <p:spPr>
            <a:xfrm>
              <a:off x="10537629" y="4181540"/>
              <a:ext cx="130372" cy="15811"/>
            </a:xfrm>
            <a:custGeom>
              <a:avLst/>
              <a:gdLst/>
              <a:ahLst/>
              <a:cxnLst/>
              <a:rect l="0" t="0" r="0" b="0"/>
              <a:pathLst>
                <a:path w="130372" h="15811">
                  <a:moveTo>
                    <a:pt x="3371" y="9460"/>
                  </a:moveTo>
                  <a:lnTo>
                    <a:pt x="3371" y="9460"/>
                  </a:lnTo>
                  <a:lnTo>
                    <a:pt x="0" y="9460"/>
                  </a:lnTo>
                  <a:lnTo>
                    <a:pt x="418" y="8754"/>
                  </a:lnTo>
                  <a:lnTo>
                    <a:pt x="4646" y="6089"/>
                  </a:lnTo>
                  <a:lnTo>
                    <a:pt x="49274" y="0"/>
                  </a:lnTo>
                  <a:lnTo>
                    <a:pt x="93132" y="2470"/>
                  </a:lnTo>
                  <a:lnTo>
                    <a:pt x="130371" y="15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844"/>
            <p:cNvSpPr/>
            <p:nvPr>
              <p:custDataLst>
                <p:tags r:id="rId38"/>
              </p:custDataLst>
            </p:nvPr>
          </p:nvSpPr>
          <p:spPr>
            <a:xfrm>
              <a:off x="10536155" y="4286250"/>
              <a:ext cx="163596" cy="18773"/>
            </a:xfrm>
            <a:custGeom>
              <a:avLst/>
              <a:gdLst/>
              <a:ahLst/>
              <a:cxnLst/>
              <a:rect l="0" t="0" r="0" b="0"/>
              <a:pathLst>
                <a:path w="163596" h="18773">
                  <a:moveTo>
                    <a:pt x="23895" y="0"/>
                  </a:moveTo>
                  <a:lnTo>
                    <a:pt x="23895" y="0"/>
                  </a:lnTo>
                  <a:lnTo>
                    <a:pt x="751" y="14305"/>
                  </a:lnTo>
                  <a:lnTo>
                    <a:pt x="0" y="15887"/>
                  </a:lnTo>
                  <a:lnTo>
                    <a:pt x="1616" y="16941"/>
                  </a:lnTo>
                  <a:lnTo>
                    <a:pt x="39644" y="18772"/>
                  </a:lnTo>
                  <a:lnTo>
                    <a:pt x="84992" y="17114"/>
                  </a:lnTo>
                  <a:lnTo>
                    <a:pt x="127608" y="13571"/>
                  </a:lnTo>
                  <a:lnTo>
                    <a:pt x="16359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155"/>
          <p:cNvGrpSpPr/>
          <p:nvPr/>
        </p:nvGrpSpPr>
        <p:grpSpPr>
          <a:xfrm>
            <a:off x="8541953" y="4705428"/>
            <a:ext cx="938598" cy="474541"/>
            <a:chOff x="8541953" y="4705428"/>
            <a:chExt cx="938598" cy="474541"/>
          </a:xfrm>
        </p:grpSpPr>
        <p:sp>
          <p:nvSpPr>
            <p:cNvPr id="239" name="SMARTInkShape-845"/>
            <p:cNvSpPr/>
            <p:nvPr>
              <p:custDataLst>
                <p:tags r:id="rId21"/>
              </p:custDataLst>
            </p:nvPr>
          </p:nvSpPr>
          <p:spPr>
            <a:xfrm>
              <a:off x="8541953" y="4705428"/>
              <a:ext cx="328998" cy="367978"/>
            </a:xfrm>
            <a:custGeom>
              <a:avLst/>
              <a:gdLst/>
              <a:ahLst/>
              <a:cxnLst/>
              <a:rect l="0" t="0" r="0" b="0"/>
              <a:pathLst>
                <a:path w="328998" h="367978">
                  <a:moveTo>
                    <a:pt x="309947" y="6272"/>
                  </a:moveTo>
                  <a:lnTo>
                    <a:pt x="309947" y="6272"/>
                  </a:lnTo>
                  <a:lnTo>
                    <a:pt x="313317" y="6272"/>
                  </a:lnTo>
                  <a:lnTo>
                    <a:pt x="314311" y="5566"/>
                  </a:lnTo>
                  <a:lnTo>
                    <a:pt x="314973" y="4390"/>
                  </a:lnTo>
                  <a:lnTo>
                    <a:pt x="315414" y="2901"/>
                  </a:lnTo>
                  <a:lnTo>
                    <a:pt x="316414" y="1908"/>
                  </a:lnTo>
                  <a:lnTo>
                    <a:pt x="321687" y="184"/>
                  </a:lnTo>
                  <a:lnTo>
                    <a:pt x="318991" y="0"/>
                  </a:lnTo>
                  <a:lnTo>
                    <a:pt x="276400" y="27681"/>
                  </a:lnTo>
                  <a:lnTo>
                    <a:pt x="237206" y="50482"/>
                  </a:lnTo>
                  <a:lnTo>
                    <a:pt x="191704" y="73695"/>
                  </a:lnTo>
                  <a:lnTo>
                    <a:pt x="149693" y="93250"/>
                  </a:lnTo>
                  <a:lnTo>
                    <a:pt x="125499" y="106630"/>
                  </a:lnTo>
                  <a:lnTo>
                    <a:pt x="110029" y="122085"/>
                  </a:lnTo>
                  <a:lnTo>
                    <a:pt x="103250" y="133328"/>
                  </a:lnTo>
                  <a:lnTo>
                    <a:pt x="103710" y="136132"/>
                  </a:lnTo>
                  <a:lnTo>
                    <a:pt x="107984" y="141128"/>
                  </a:lnTo>
                  <a:lnTo>
                    <a:pt x="128437" y="147908"/>
                  </a:lnTo>
                  <a:lnTo>
                    <a:pt x="174078" y="153622"/>
                  </a:lnTo>
                  <a:lnTo>
                    <a:pt x="203837" y="160939"/>
                  </a:lnTo>
                  <a:lnTo>
                    <a:pt x="211690" y="164416"/>
                  </a:lnTo>
                  <a:lnTo>
                    <a:pt x="216219" y="168146"/>
                  </a:lnTo>
                  <a:lnTo>
                    <a:pt x="218534" y="172044"/>
                  </a:lnTo>
                  <a:lnTo>
                    <a:pt x="219372" y="176053"/>
                  </a:lnTo>
                  <a:lnTo>
                    <a:pt x="214657" y="186152"/>
                  </a:lnTo>
                  <a:lnTo>
                    <a:pt x="197755" y="206512"/>
                  </a:lnTo>
                  <a:lnTo>
                    <a:pt x="155873" y="237200"/>
                  </a:lnTo>
                  <a:lnTo>
                    <a:pt x="118253" y="262456"/>
                  </a:lnTo>
                  <a:lnTo>
                    <a:pt x="74918" y="285398"/>
                  </a:lnTo>
                  <a:lnTo>
                    <a:pt x="28977" y="312011"/>
                  </a:lnTo>
                  <a:lnTo>
                    <a:pt x="6563" y="327029"/>
                  </a:lnTo>
                  <a:lnTo>
                    <a:pt x="2563" y="332294"/>
                  </a:lnTo>
                  <a:lnTo>
                    <a:pt x="602" y="337920"/>
                  </a:lnTo>
                  <a:lnTo>
                    <a:pt x="0" y="343787"/>
                  </a:lnTo>
                  <a:lnTo>
                    <a:pt x="2422" y="349110"/>
                  </a:lnTo>
                  <a:lnTo>
                    <a:pt x="12638" y="358787"/>
                  </a:lnTo>
                  <a:lnTo>
                    <a:pt x="30349" y="364028"/>
                  </a:lnTo>
                  <a:lnTo>
                    <a:pt x="69469" y="367393"/>
                  </a:lnTo>
                  <a:lnTo>
                    <a:pt x="112635" y="367977"/>
                  </a:lnTo>
                  <a:lnTo>
                    <a:pt x="149346" y="366231"/>
                  </a:lnTo>
                  <a:lnTo>
                    <a:pt x="185651" y="363809"/>
                  </a:lnTo>
                  <a:lnTo>
                    <a:pt x="228042" y="362446"/>
                  </a:lnTo>
                  <a:lnTo>
                    <a:pt x="272587" y="361336"/>
                  </a:lnTo>
                  <a:lnTo>
                    <a:pt x="328997" y="355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846"/>
            <p:cNvSpPr/>
            <p:nvPr>
              <p:custDataLst>
                <p:tags r:id="rId22"/>
              </p:custDataLst>
            </p:nvPr>
          </p:nvSpPr>
          <p:spPr>
            <a:xfrm>
              <a:off x="9033568" y="4902200"/>
              <a:ext cx="250133" cy="23374"/>
            </a:xfrm>
            <a:custGeom>
              <a:avLst/>
              <a:gdLst/>
              <a:ahLst/>
              <a:cxnLst/>
              <a:rect l="0" t="0" r="0" b="0"/>
              <a:pathLst>
                <a:path w="250133" h="23374">
                  <a:moveTo>
                    <a:pt x="15182" y="6350"/>
                  </a:moveTo>
                  <a:lnTo>
                    <a:pt x="15182" y="6350"/>
                  </a:lnTo>
                  <a:lnTo>
                    <a:pt x="8440" y="9721"/>
                  </a:lnTo>
                  <a:lnTo>
                    <a:pt x="3249" y="15139"/>
                  </a:lnTo>
                  <a:lnTo>
                    <a:pt x="876" y="18559"/>
                  </a:lnTo>
                  <a:lnTo>
                    <a:pt x="0" y="20839"/>
                  </a:lnTo>
                  <a:lnTo>
                    <a:pt x="122" y="22360"/>
                  </a:lnTo>
                  <a:lnTo>
                    <a:pt x="908" y="23373"/>
                  </a:lnTo>
                  <a:lnTo>
                    <a:pt x="7427" y="22618"/>
                  </a:lnTo>
                  <a:lnTo>
                    <a:pt x="47975" y="15156"/>
                  </a:lnTo>
                  <a:lnTo>
                    <a:pt x="87040" y="11304"/>
                  </a:lnTo>
                  <a:lnTo>
                    <a:pt x="130077" y="5936"/>
                  </a:lnTo>
                  <a:lnTo>
                    <a:pt x="168463" y="1759"/>
                  </a:lnTo>
                  <a:lnTo>
                    <a:pt x="213461" y="348"/>
                  </a:lnTo>
                  <a:lnTo>
                    <a:pt x="250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847"/>
            <p:cNvSpPr/>
            <p:nvPr>
              <p:custDataLst>
                <p:tags r:id="rId23"/>
              </p:custDataLst>
            </p:nvPr>
          </p:nvSpPr>
          <p:spPr>
            <a:xfrm>
              <a:off x="9112250" y="4979283"/>
              <a:ext cx="127001" cy="200686"/>
            </a:xfrm>
            <a:custGeom>
              <a:avLst/>
              <a:gdLst/>
              <a:ahLst/>
              <a:cxnLst/>
              <a:rect l="0" t="0" r="0" b="0"/>
              <a:pathLst>
                <a:path w="127001" h="200686">
                  <a:moveTo>
                    <a:pt x="127000" y="5467"/>
                  </a:moveTo>
                  <a:lnTo>
                    <a:pt x="127000" y="5467"/>
                  </a:lnTo>
                  <a:lnTo>
                    <a:pt x="114757" y="4762"/>
                  </a:lnTo>
                  <a:lnTo>
                    <a:pt x="91495" y="0"/>
                  </a:lnTo>
                  <a:lnTo>
                    <a:pt x="46185" y="6991"/>
                  </a:lnTo>
                  <a:lnTo>
                    <a:pt x="26110" y="13275"/>
                  </a:lnTo>
                  <a:lnTo>
                    <a:pt x="23757" y="14906"/>
                  </a:lnTo>
                  <a:lnTo>
                    <a:pt x="22188" y="17403"/>
                  </a:lnTo>
                  <a:lnTo>
                    <a:pt x="19979" y="27662"/>
                  </a:lnTo>
                  <a:lnTo>
                    <a:pt x="18368" y="74886"/>
                  </a:lnTo>
                  <a:lnTo>
                    <a:pt x="12963" y="104459"/>
                  </a:lnTo>
                  <a:lnTo>
                    <a:pt x="14698" y="107789"/>
                  </a:lnTo>
                  <a:lnTo>
                    <a:pt x="16149" y="109665"/>
                  </a:lnTo>
                  <a:lnTo>
                    <a:pt x="21523" y="111749"/>
                  </a:lnTo>
                  <a:lnTo>
                    <a:pt x="64176" y="122227"/>
                  </a:lnTo>
                  <a:lnTo>
                    <a:pt x="72736" y="128151"/>
                  </a:lnTo>
                  <a:lnTo>
                    <a:pt x="78894" y="136193"/>
                  </a:lnTo>
                  <a:lnTo>
                    <a:pt x="83982" y="146823"/>
                  </a:lnTo>
                  <a:lnTo>
                    <a:pt x="84833" y="156722"/>
                  </a:lnTo>
                  <a:lnTo>
                    <a:pt x="79630" y="174574"/>
                  </a:lnTo>
                  <a:lnTo>
                    <a:pt x="67104" y="187433"/>
                  </a:lnTo>
                  <a:lnTo>
                    <a:pt x="49986" y="196810"/>
                  </a:lnTo>
                  <a:lnTo>
                    <a:pt x="28138" y="200685"/>
                  </a:lnTo>
                  <a:lnTo>
                    <a:pt x="10532" y="198463"/>
                  </a:lnTo>
                  <a:lnTo>
                    <a:pt x="7021" y="196925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848"/>
            <p:cNvSpPr/>
            <p:nvPr>
              <p:custDataLst>
                <p:tags r:id="rId24"/>
              </p:custDataLst>
            </p:nvPr>
          </p:nvSpPr>
          <p:spPr>
            <a:xfrm>
              <a:off x="9474200" y="48958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3658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4" name="SMARTInkShape-849"/>
          <p:cNvSpPr/>
          <p:nvPr>
            <p:custDataLst>
              <p:tags r:id="rId6"/>
            </p:custDataLst>
          </p:nvPr>
        </p:nvSpPr>
        <p:spPr>
          <a:xfrm>
            <a:off x="9144000" y="4667666"/>
            <a:ext cx="19051" cy="190085"/>
          </a:xfrm>
          <a:custGeom>
            <a:avLst/>
            <a:gdLst/>
            <a:ahLst/>
            <a:cxnLst/>
            <a:rect l="0" t="0" r="0" b="0"/>
            <a:pathLst>
              <a:path w="19051" h="190085">
                <a:moveTo>
                  <a:pt x="19050" y="18634"/>
                </a:moveTo>
                <a:lnTo>
                  <a:pt x="19050" y="18634"/>
                </a:lnTo>
                <a:lnTo>
                  <a:pt x="19050" y="0"/>
                </a:lnTo>
                <a:lnTo>
                  <a:pt x="13981" y="42241"/>
                </a:lnTo>
                <a:lnTo>
                  <a:pt x="8065" y="86379"/>
                </a:lnTo>
                <a:lnTo>
                  <a:pt x="6858" y="124079"/>
                </a:lnTo>
                <a:lnTo>
                  <a:pt x="0" y="1900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3" name="SMARTInkShape-Group157"/>
          <p:cNvGrpSpPr/>
          <p:nvPr/>
        </p:nvGrpSpPr>
        <p:grpSpPr>
          <a:xfrm>
            <a:off x="9472572" y="4692650"/>
            <a:ext cx="773848" cy="285751"/>
            <a:chOff x="9472572" y="4692650"/>
            <a:chExt cx="773848" cy="285751"/>
          </a:xfrm>
        </p:grpSpPr>
        <p:sp>
          <p:nvSpPr>
            <p:cNvPr id="245" name="SMARTInkShape-850"/>
            <p:cNvSpPr/>
            <p:nvPr>
              <p:custDataLst>
                <p:tags r:id="rId13"/>
              </p:custDataLst>
            </p:nvPr>
          </p:nvSpPr>
          <p:spPr>
            <a:xfrm>
              <a:off x="9472572" y="4770019"/>
              <a:ext cx="109579" cy="202808"/>
            </a:xfrm>
            <a:custGeom>
              <a:avLst/>
              <a:gdLst/>
              <a:ahLst/>
              <a:cxnLst/>
              <a:rect l="0" t="0" r="0" b="0"/>
              <a:pathLst>
                <a:path w="109579" h="202808">
                  <a:moveTo>
                    <a:pt x="109578" y="24231"/>
                  </a:moveTo>
                  <a:lnTo>
                    <a:pt x="109578" y="24231"/>
                  </a:lnTo>
                  <a:lnTo>
                    <a:pt x="109578" y="14771"/>
                  </a:lnTo>
                  <a:lnTo>
                    <a:pt x="108872" y="13691"/>
                  </a:lnTo>
                  <a:lnTo>
                    <a:pt x="107697" y="12971"/>
                  </a:lnTo>
                  <a:lnTo>
                    <a:pt x="106207" y="12491"/>
                  </a:lnTo>
                  <a:lnTo>
                    <a:pt x="105214" y="11466"/>
                  </a:lnTo>
                  <a:lnTo>
                    <a:pt x="104111" y="8444"/>
                  </a:lnTo>
                  <a:lnTo>
                    <a:pt x="99856" y="4750"/>
                  </a:lnTo>
                  <a:lnTo>
                    <a:pt x="96746" y="2777"/>
                  </a:lnTo>
                  <a:lnTo>
                    <a:pt x="78887" y="0"/>
                  </a:lnTo>
                  <a:lnTo>
                    <a:pt x="59091" y="2549"/>
                  </a:lnTo>
                  <a:lnTo>
                    <a:pt x="25417" y="19164"/>
                  </a:lnTo>
                  <a:lnTo>
                    <a:pt x="13142" y="28094"/>
                  </a:lnTo>
                  <a:lnTo>
                    <a:pt x="4863" y="38648"/>
                  </a:lnTo>
                  <a:lnTo>
                    <a:pt x="1668" y="44426"/>
                  </a:lnTo>
                  <a:lnTo>
                    <a:pt x="0" y="56489"/>
                  </a:lnTo>
                  <a:lnTo>
                    <a:pt x="543" y="62670"/>
                  </a:lnTo>
                  <a:lnTo>
                    <a:pt x="2315" y="67496"/>
                  </a:lnTo>
                  <a:lnTo>
                    <a:pt x="47145" y="114883"/>
                  </a:lnTo>
                  <a:lnTo>
                    <a:pt x="69223" y="148483"/>
                  </a:lnTo>
                  <a:lnTo>
                    <a:pt x="75278" y="166096"/>
                  </a:lnTo>
                  <a:lnTo>
                    <a:pt x="72931" y="179475"/>
                  </a:lnTo>
                  <a:lnTo>
                    <a:pt x="70331" y="186994"/>
                  </a:lnTo>
                  <a:lnTo>
                    <a:pt x="61796" y="197229"/>
                  </a:lnTo>
                  <a:lnTo>
                    <a:pt x="56556" y="200947"/>
                  </a:lnTo>
                  <a:lnTo>
                    <a:pt x="50947" y="202719"/>
                  </a:lnTo>
                  <a:lnTo>
                    <a:pt x="39070" y="202807"/>
                  </a:lnTo>
                  <a:lnTo>
                    <a:pt x="28616" y="196731"/>
                  </a:lnTo>
                  <a:lnTo>
                    <a:pt x="20678" y="187681"/>
                  </a:lnTo>
                  <a:lnTo>
                    <a:pt x="17150" y="178955"/>
                  </a:lnTo>
                  <a:lnTo>
                    <a:pt x="27028" y="151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851"/>
            <p:cNvSpPr/>
            <p:nvPr>
              <p:custDataLst>
                <p:tags r:id="rId14"/>
              </p:custDataLst>
            </p:nvPr>
          </p:nvSpPr>
          <p:spPr>
            <a:xfrm>
              <a:off x="9658350" y="48450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882" y="2713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852"/>
            <p:cNvSpPr/>
            <p:nvPr>
              <p:custDataLst>
                <p:tags r:id="rId15"/>
              </p:custDataLst>
            </p:nvPr>
          </p:nvSpPr>
          <p:spPr>
            <a:xfrm>
              <a:off x="9639300" y="47561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50800"/>
                  </a:moveTo>
                  <a:lnTo>
                    <a:pt x="6350" y="50800"/>
                  </a:lnTo>
                  <a:lnTo>
                    <a:pt x="5644" y="7503"/>
                  </a:lnTo>
                  <a:lnTo>
                    <a:pt x="4469" y="500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853"/>
            <p:cNvSpPr/>
            <p:nvPr>
              <p:custDataLst>
                <p:tags r:id="rId16"/>
              </p:custDataLst>
            </p:nvPr>
          </p:nvSpPr>
          <p:spPr>
            <a:xfrm>
              <a:off x="9721850" y="479425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8788"/>
                  </a:lnTo>
                  <a:lnTo>
                    <a:pt x="7003" y="49745"/>
                  </a:lnTo>
                  <a:lnTo>
                    <a:pt x="11810" y="85782"/>
                  </a:lnTo>
                  <a:lnTo>
                    <a:pt x="6886" y="115855"/>
                  </a:lnTo>
                  <a:lnTo>
                    <a:pt x="6707" y="116043"/>
                  </a:lnTo>
                  <a:lnTo>
                    <a:pt x="6421" y="104531"/>
                  </a:lnTo>
                  <a:lnTo>
                    <a:pt x="12845" y="68077"/>
                  </a:lnTo>
                  <a:lnTo>
                    <a:pt x="26619" y="43062"/>
                  </a:lnTo>
                  <a:lnTo>
                    <a:pt x="35585" y="33720"/>
                  </a:lnTo>
                  <a:lnTo>
                    <a:pt x="49916" y="29098"/>
                  </a:lnTo>
                  <a:lnTo>
                    <a:pt x="58677" y="27865"/>
                  </a:lnTo>
                  <a:lnTo>
                    <a:pt x="65929" y="29160"/>
                  </a:lnTo>
                  <a:lnTo>
                    <a:pt x="77750" y="36244"/>
                  </a:lnTo>
                  <a:lnTo>
                    <a:pt x="92338" y="58874"/>
                  </a:lnTo>
                  <a:lnTo>
                    <a:pt x="104135" y="92350"/>
                  </a:lnTo>
                  <a:lnTo>
                    <a:pt x="1079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854"/>
            <p:cNvSpPr/>
            <p:nvPr>
              <p:custDataLst>
                <p:tags r:id="rId17"/>
              </p:custDataLst>
            </p:nvPr>
          </p:nvSpPr>
          <p:spPr>
            <a:xfrm>
              <a:off x="9964213" y="4694415"/>
              <a:ext cx="56088" cy="258586"/>
            </a:xfrm>
            <a:custGeom>
              <a:avLst/>
              <a:gdLst/>
              <a:ahLst/>
              <a:cxnLst/>
              <a:rect l="0" t="0" r="0" b="0"/>
              <a:pathLst>
                <a:path w="56088" h="258586">
                  <a:moveTo>
                    <a:pt x="56087" y="10935"/>
                  </a:moveTo>
                  <a:lnTo>
                    <a:pt x="56087" y="10935"/>
                  </a:lnTo>
                  <a:lnTo>
                    <a:pt x="46653" y="2207"/>
                  </a:lnTo>
                  <a:lnTo>
                    <a:pt x="41782" y="0"/>
                  </a:lnTo>
                  <a:lnTo>
                    <a:pt x="39495" y="1529"/>
                  </a:lnTo>
                  <a:lnTo>
                    <a:pt x="25245" y="28276"/>
                  </a:lnTo>
                  <a:lnTo>
                    <a:pt x="13395" y="65384"/>
                  </a:lnTo>
                  <a:lnTo>
                    <a:pt x="4318" y="108756"/>
                  </a:lnTo>
                  <a:lnTo>
                    <a:pt x="0" y="153860"/>
                  </a:lnTo>
                  <a:lnTo>
                    <a:pt x="663" y="190396"/>
                  </a:lnTo>
                  <a:lnTo>
                    <a:pt x="9169" y="228659"/>
                  </a:lnTo>
                  <a:lnTo>
                    <a:pt x="16655" y="244344"/>
                  </a:lnTo>
                  <a:lnTo>
                    <a:pt x="21333" y="249091"/>
                  </a:lnTo>
                  <a:lnTo>
                    <a:pt x="43387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855"/>
            <p:cNvSpPr/>
            <p:nvPr>
              <p:custDataLst>
                <p:tags r:id="rId18"/>
              </p:custDataLst>
            </p:nvPr>
          </p:nvSpPr>
          <p:spPr>
            <a:xfrm>
              <a:off x="10096500" y="485775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25400" y="0"/>
                  </a:moveTo>
                  <a:lnTo>
                    <a:pt x="25400" y="0"/>
                  </a:lnTo>
                  <a:lnTo>
                    <a:pt x="25399" y="8838"/>
                  </a:lnTo>
                  <a:lnTo>
                    <a:pt x="3530" y="4643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856"/>
            <p:cNvSpPr/>
            <p:nvPr>
              <p:custDataLst>
                <p:tags r:id="rId19"/>
              </p:custDataLst>
            </p:nvPr>
          </p:nvSpPr>
          <p:spPr>
            <a:xfrm>
              <a:off x="10077450" y="47498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50800"/>
                  </a:moveTo>
                  <a:lnTo>
                    <a:pt x="1905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857"/>
            <p:cNvSpPr/>
            <p:nvPr>
              <p:custDataLst>
                <p:tags r:id="rId20"/>
              </p:custDataLst>
            </p:nvPr>
          </p:nvSpPr>
          <p:spPr>
            <a:xfrm>
              <a:off x="10166350" y="4692650"/>
              <a:ext cx="80070" cy="285751"/>
            </a:xfrm>
            <a:custGeom>
              <a:avLst/>
              <a:gdLst/>
              <a:ahLst/>
              <a:cxnLst/>
              <a:rect l="0" t="0" r="0" b="0"/>
              <a:pathLst>
                <a:path w="80070" h="285751">
                  <a:moveTo>
                    <a:pt x="19050" y="0"/>
                  </a:moveTo>
                  <a:lnTo>
                    <a:pt x="19050" y="0"/>
                  </a:lnTo>
                  <a:lnTo>
                    <a:pt x="22421" y="0"/>
                  </a:lnTo>
                  <a:lnTo>
                    <a:pt x="23414" y="1411"/>
                  </a:lnTo>
                  <a:lnTo>
                    <a:pt x="24517" y="6742"/>
                  </a:lnTo>
                  <a:lnTo>
                    <a:pt x="53934" y="47530"/>
                  </a:lnTo>
                  <a:lnTo>
                    <a:pt x="71044" y="90763"/>
                  </a:lnTo>
                  <a:lnTo>
                    <a:pt x="80069" y="136305"/>
                  </a:lnTo>
                  <a:lnTo>
                    <a:pt x="80036" y="156536"/>
                  </a:lnTo>
                  <a:lnTo>
                    <a:pt x="66635" y="204017"/>
                  </a:lnTo>
                  <a:lnTo>
                    <a:pt x="47185" y="244048"/>
                  </a:lnTo>
                  <a:lnTo>
                    <a:pt x="21028" y="270927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0" name="SMARTInkShape-Group158"/>
          <p:cNvGrpSpPr/>
          <p:nvPr/>
        </p:nvGrpSpPr>
        <p:grpSpPr>
          <a:xfrm>
            <a:off x="8534400" y="4559378"/>
            <a:ext cx="228601" cy="780973"/>
            <a:chOff x="8534400" y="4559378"/>
            <a:chExt cx="228601" cy="780973"/>
          </a:xfrm>
        </p:grpSpPr>
        <p:sp>
          <p:nvSpPr>
            <p:cNvPr id="254" name="SMARTInkShape-858"/>
            <p:cNvSpPr/>
            <p:nvPr>
              <p:custDataLst>
                <p:tags r:id="rId7"/>
              </p:custDataLst>
            </p:nvPr>
          </p:nvSpPr>
          <p:spPr>
            <a:xfrm>
              <a:off x="8534400" y="52832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8839" y="9460"/>
                  </a:lnTo>
                  <a:lnTo>
                    <a:pt x="317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859"/>
            <p:cNvSpPr/>
            <p:nvPr>
              <p:custDataLst>
                <p:tags r:id="rId8"/>
              </p:custDataLst>
            </p:nvPr>
          </p:nvSpPr>
          <p:spPr>
            <a:xfrm>
              <a:off x="8543441" y="5187950"/>
              <a:ext cx="10010" cy="19051"/>
            </a:xfrm>
            <a:custGeom>
              <a:avLst/>
              <a:gdLst/>
              <a:ahLst/>
              <a:cxnLst/>
              <a:rect l="0" t="0" r="0" b="0"/>
              <a:pathLst>
                <a:path w="10010" h="19051">
                  <a:moveTo>
                    <a:pt x="3659" y="19050"/>
                  </a:moveTo>
                  <a:lnTo>
                    <a:pt x="3659" y="19050"/>
                  </a:lnTo>
                  <a:lnTo>
                    <a:pt x="3658" y="12308"/>
                  </a:lnTo>
                  <a:lnTo>
                    <a:pt x="1777" y="7117"/>
                  </a:lnTo>
                  <a:lnTo>
                    <a:pt x="288" y="4745"/>
                  </a:lnTo>
                  <a:lnTo>
                    <a:pt x="0" y="3163"/>
                  </a:lnTo>
                  <a:lnTo>
                    <a:pt x="514" y="2109"/>
                  </a:lnTo>
                  <a:lnTo>
                    <a:pt x="1563" y="1406"/>
                  </a:lnTo>
                  <a:lnTo>
                    <a:pt x="10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860"/>
            <p:cNvSpPr/>
            <p:nvPr>
              <p:custDataLst>
                <p:tags r:id="rId9"/>
              </p:custDataLst>
            </p:nvPr>
          </p:nvSpPr>
          <p:spPr>
            <a:xfrm>
              <a:off x="8616950" y="5251450"/>
              <a:ext cx="50801" cy="10009"/>
            </a:xfrm>
            <a:custGeom>
              <a:avLst/>
              <a:gdLst/>
              <a:ahLst/>
              <a:cxnLst/>
              <a:rect l="0" t="0" r="0" b="0"/>
              <a:pathLst>
                <a:path w="50801" h="10009">
                  <a:moveTo>
                    <a:pt x="0" y="6350"/>
                  </a:moveTo>
                  <a:lnTo>
                    <a:pt x="0" y="6350"/>
                  </a:lnTo>
                  <a:lnTo>
                    <a:pt x="0" y="10008"/>
                  </a:lnTo>
                  <a:lnTo>
                    <a:pt x="0" y="8446"/>
                  </a:lnTo>
                  <a:lnTo>
                    <a:pt x="1411" y="774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861"/>
            <p:cNvSpPr/>
            <p:nvPr>
              <p:custDataLst>
                <p:tags r:id="rId10"/>
              </p:custDataLst>
            </p:nvPr>
          </p:nvSpPr>
          <p:spPr>
            <a:xfrm>
              <a:off x="8629650" y="5321300"/>
              <a:ext cx="44451" cy="16359"/>
            </a:xfrm>
            <a:custGeom>
              <a:avLst/>
              <a:gdLst/>
              <a:ahLst/>
              <a:cxnLst/>
              <a:rect l="0" t="0" r="0" b="0"/>
              <a:pathLst>
                <a:path w="44451" h="16359">
                  <a:moveTo>
                    <a:pt x="0" y="12700"/>
                  </a:moveTo>
                  <a:lnTo>
                    <a:pt x="0" y="12700"/>
                  </a:lnTo>
                  <a:lnTo>
                    <a:pt x="3370" y="16071"/>
                  </a:lnTo>
                  <a:lnTo>
                    <a:pt x="5069" y="16358"/>
                  </a:lnTo>
                  <a:lnTo>
                    <a:pt x="6907" y="15844"/>
                  </a:lnTo>
                  <a:lnTo>
                    <a:pt x="10831" y="14098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862"/>
            <p:cNvSpPr/>
            <p:nvPr>
              <p:custDataLst>
                <p:tags r:id="rId11"/>
              </p:custDataLst>
            </p:nvPr>
          </p:nvSpPr>
          <p:spPr>
            <a:xfrm>
              <a:off x="8756650" y="5245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1881" y="3766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863"/>
            <p:cNvSpPr/>
            <p:nvPr>
              <p:custDataLst>
                <p:tags r:id="rId12"/>
              </p:custDataLst>
            </p:nvPr>
          </p:nvSpPr>
          <p:spPr>
            <a:xfrm>
              <a:off x="8629650" y="4559378"/>
              <a:ext cx="91446" cy="169449"/>
            </a:xfrm>
            <a:custGeom>
              <a:avLst/>
              <a:gdLst/>
              <a:ahLst/>
              <a:cxnLst/>
              <a:rect l="0" t="0" r="0" b="0"/>
              <a:pathLst>
                <a:path w="91446" h="169449">
                  <a:moveTo>
                    <a:pt x="76200" y="6272"/>
                  </a:moveTo>
                  <a:lnTo>
                    <a:pt x="76200" y="6272"/>
                  </a:lnTo>
                  <a:lnTo>
                    <a:pt x="79570" y="6272"/>
                  </a:lnTo>
                  <a:lnTo>
                    <a:pt x="83107" y="4390"/>
                  </a:lnTo>
                  <a:lnTo>
                    <a:pt x="88799" y="0"/>
                  </a:lnTo>
                  <a:lnTo>
                    <a:pt x="83104" y="5007"/>
                  </a:lnTo>
                  <a:lnTo>
                    <a:pt x="71582" y="10758"/>
                  </a:lnTo>
                  <a:lnTo>
                    <a:pt x="38467" y="24493"/>
                  </a:lnTo>
                  <a:lnTo>
                    <a:pt x="17709" y="39880"/>
                  </a:lnTo>
                  <a:lnTo>
                    <a:pt x="14926" y="44257"/>
                  </a:lnTo>
                  <a:lnTo>
                    <a:pt x="13360" y="50688"/>
                  </a:lnTo>
                  <a:lnTo>
                    <a:pt x="13139" y="52816"/>
                  </a:lnTo>
                  <a:lnTo>
                    <a:pt x="19193" y="73416"/>
                  </a:lnTo>
                  <a:lnTo>
                    <a:pt x="23964" y="82356"/>
                  </a:lnTo>
                  <a:lnTo>
                    <a:pt x="25316" y="88443"/>
                  </a:lnTo>
                  <a:lnTo>
                    <a:pt x="30452" y="84383"/>
                  </a:lnTo>
                  <a:lnTo>
                    <a:pt x="36226" y="83038"/>
                  </a:lnTo>
                  <a:lnTo>
                    <a:pt x="40324" y="82724"/>
                  </a:lnTo>
                  <a:lnTo>
                    <a:pt x="44497" y="84465"/>
                  </a:lnTo>
                  <a:lnTo>
                    <a:pt x="54577" y="89413"/>
                  </a:lnTo>
                  <a:lnTo>
                    <a:pt x="59668" y="91332"/>
                  </a:lnTo>
                  <a:lnTo>
                    <a:pt x="69088" y="99110"/>
                  </a:lnTo>
                  <a:lnTo>
                    <a:pt x="85846" y="118712"/>
                  </a:lnTo>
                  <a:lnTo>
                    <a:pt x="90600" y="128918"/>
                  </a:lnTo>
                  <a:lnTo>
                    <a:pt x="91445" y="133191"/>
                  </a:lnTo>
                  <a:lnTo>
                    <a:pt x="90501" y="139821"/>
                  </a:lnTo>
                  <a:lnTo>
                    <a:pt x="79261" y="154262"/>
                  </a:lnTo>
                  <a:lnTo>
                    <a:pt x="66508" y="162121"/>
                  </a:lnTo>
                  <a:lnTo>
                    <a:pt x="45341" y="168631"/>
                  </a:lnTo>
                  <a:lnTo>
                    <a:pt x="32145" y="169448"/>
                  </a:lnTo>
                  <a:lnTo>
                    <a:pt x="0" y="16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470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159"/>
          <p:cNvGrpSpPr/>
          <p:nvPr/>
        </p:nvGrpSpPr>
        <p:grpSpPr>
          <a:xfrm>
            <a:off x="391082" y="449490"/>
            <a:ext cx="1088469" cy="647655"/>
            <a:chOff x="391082" y="449490"/>
            <a:chExt cx="1088469" cy="647655"/>
          </a:xfrm>
        </p:grpSpPr>
        <p:sp>
          <p:nvSpPr>
            <p:cNvPr id="2" name="SMARTInkShape-864"/>
            <p:cNvSpPr/>
            <p:nvPr>
              <p:custDataLst>
                <p:tags r:id="rId175"/>
              </p:custDataLst>
            </p:nvPr>
          </p:nvSpPr>
          <p:spPr>
            <a:xfrm>
              <a:off x="1444367" y="742950"/>
              <a:ext cx="16134" cy="18451"/>
            </a:xfrm>
            <a:custGeom>
              <a:avLst/>
              <a:gdLst/>
              <a:ahLst/>
              <a:cxnLst/>
              <a:rect l="0" t="0" r="0" b="0"/>
              <a:pathLst>
                <a:path w="16134" h="18451">
                  <a:moveTo>
                    <a:pt x="16133" y="0"/>
                  </a:moveTo>
                  <a:lnTo>
                    <a:pt x="16133" y="0"/>
                  </a:lnTo>
                  <a:lnTo>
                    <a:pt x="11063" y="5775"/>
                  </a:lnTo>
                  <a:lnTo>
                    <a:pt x="4577" y="17023"/>
                  </a:lnTo>
                  <a:lnTo>
                    <a:pt x="3490" y="17699"/>
                  </a:lnTo>
                  <a:lnTo>
                    <a:pt x="401" y="18450"/>
                  </a:lnTo>
                  <a:lnTo>
                    <a:pt x="0" y="17944"/>
                  </a:lnTo>
                  <a:lnTo>
                    <a:pt x="978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65"/>
            <p:cNvSpPr/>
            <p:nvPr>
              <p:custDataLst>
                <p:tags r:id="rId176"/>
              </p:custDataLst>
            </p:nvPr>
          </p:nvSpPr>
          <p:spPr>
            <a:xfrm>
              <a:off x="1466850" y="5715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3861" y="0"/>
                  </a:lnTo>
                  <a:lnTo>
                    <a:pt x="2574" y="2822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66"/>
            <p:cNvSpPr/>
            <p:nvPr>
              <p:custDataLst>
                <p:tags r:id="rId177"/>
              </p:custDataLst>
            </p:nvPr>
          </p:nvSpPr>
          <p:spPr>
            <a:xfrm>
              <a:off x="568289" y="952500"/>
              <a:ext cx="695362" cy="144645"/>
            </a:xfrm>
            <a:custGeom>
              <a:avLst/>
              <a:gdLst/>
              <a:ahLst/>
              <a:cxnLst/>
              <a:rect l="0" t="0" r="0" b="0"/>
              <a:pathLst>
                <a:path w="695362" h="144645">
                  <a:moveTo>
                    <a:pt x="28611" y="127000"/>
                  </a:moveTo>
                  <a:lnTo>
                    <a:pt x="28611" y="127000"/>
                  </a:lnTo>
                  <a:lnTo>
                    <a:pt x="0" y="141306"/>
                  </a:lnTo>
                  <a:lnTo>
                    <a:pt x="1070" y="142887"/>
                  </a:lnTo>
                  <a:lnTo>
                    <a:pt x="13548" y="144644"/>
                  </a:lnTo>
                  <a:lnTo>
                    <a:pt x="51116" y="138892"/>
                  </a:lnTo>
                  <a:lnTo>
                    <a:pt x="87882" y="128250"/>
                  </a:lnTo>
                  <a:lnTo>
                    <a:pt x="124489" y="116160"/>
                  </a:lnTo>
                  <a:lnTo>
                    <a:pt x="165518" y="107011"/>
                  </a:lnTo>
                  <a:lnTo>
                    <a:pt x="212326" y="96461"/>
                  </a:lnTo>
                  <a:lnTo>
                    <a:pt x="245258" y="88498"/>
                  </a:lnTo>
                  <a:lnTo>
                    <a:pt x="278710" y="80960"/>
                  </a:lnTo>
                  <a:lnTo>
                    <a:pt x="312392" y="75258"/>
                  </a:lnTo>
                  <a:lnTo>
                    <a:pt x="346177" y="68491"/>
                  </a:lnTo>
                  <a:lnTo>
                    <a:pt x="380007" y="61485"/>
                  </a:lnTo>
                  <a:lnTo>
                    <a:pt x="413857" y="56019"/>
                  </a:lnTo>
                  <a:lnTo>
                    <a:pt x="449598" y="51238"/>
                  </a:lnTo>
                  <a:lnTo>
                    <a:pt x="485239" y="46056"/>
                  </a:lnTo>
                  <a:lnTo>
                    <a:pt x="532365" y="35910"/>
                  </a:lnTo>
                  <a:lnTo>
                    <a:pt x="576275" y="27417"/>
                  </a:lnTo>
                  <a:lnTo>
                    <a:pt x="613036" y="20181"/>
                  </a:lnTo>
                  <a:lnTo>
                    <a:pt x="695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67"/>
            <p:cNvSpPr/>
            <p:nvPr>
              <p:custDataLst>
                <p:tags r:id="rId178"/>
              </p:custDataLst>
            </p:nvPr>
          </p:nvSpPr>
          <p:spPr>
            <a:xfrm>
              <a:off x="443201" y="858165"/>
              <a:ext cx="875126" cy="75270"/>
            </a:xfrm>
            <a:custGeom>
              <a:avLst/>
              <a:gdLst/>
              <a:ahLst/>
              <a:cxnLst/>
              <a:rect l="0" t="0" r="0" b="0"/>
              <a:pathLst>
                <a:path w="875126" h="75270">
                  <a:moveTo>
                    <a:pt x="52099" y="56235"/>
                  </a:moveTo>
                  <a:lnTo>
                    <a:pt x="52099" y="56235"/>
                  </a:lnTo>
                  <a:lnTo>
                    <a:pt x="7233" y="70725"/>
                  </a:lnTo>
                  <a:lnTo>
                    <a:pt x="408" y="73258"/>
                  </a:lnTo>
                  <a:lnTo>
                    <a:pt x="0" y="73934"/>
                  </a:lnTo>
                  <a:lnTo>
                    <a:pt x="1138" y="74384"/>
                  </a:lnTo>
                  <a:lnTo>
                    <a:pt x="40352" y="75206"/>
                  </a:lnTo>
                  <a:lnTo>
                    <a:pt x="83645" y="75269"/>
                  </a:lnTo>
                  <a:lnTo>
                    <a:pt x="130904" y="68538"/>
                  </a:lnTo>
                  <a:lnTo>
                    <a:pt x="163794" y="65231"/>
                  </a:lnTo>
                  <a:lnTo>
                    <a:pt x="210077" y="61487"/>
                  </a:lnTo>
                  <a:lnTo>
                    <a:pt x="255070" y="55910"/>
                  </a:lnTo>
                  <a:lnTo>
                    <a:pt x="286242" y="51857"/>
                  </a:lnTo>
                  <a:lnTo>
                    <a:pt x="321262" y="47704"/>
                  </a:lnTo>
                  <a:lnTo>
                    <a:pt x="357994" y="43506"/>
                  </a:lnTo>
                  <a:lnTo>
                    <a:pt x="395486" y="39289"/>
                  </a:lnTo>
                  <a:lnTo>
                    <a:pt x="433315" y="35063"/>
                  </a:lnTo>
                  <a:lnTo>
                    <a:pt x="471295" y="32714"/>
                  </a:lnTo>
                  <a:lnTo>
                    <a:pt x="510047" y="30964"/>
                  </a:lnTo>
                  <a:lnTo>
                    <a:pt x="550789" y="27835"/>
                  </a:lnTo>
                  <a:lnTo>
                    <a:pt x="590533" y="24092"/>
                  </a:lnTo>
                  <a:lnTo>
                    <a:pt x="628659" y="20077"/>
                  </a:lnTo>
                  <a:lnTo>
                    <a:pt x="664418" y="15941"/>
                  </a:lnTo>
                  <a:lnTo>
                    <a:pt x="697245" y="11751"/>
                  </a:lnTo>
                  <a:lnTo>
                    <a:pt x="743492" y="7306"/>
                  </a:lnTo>
                  <a:lnTo>
                    <a:pt x="786593" y="5989"/>
                  </a:lnTo>
                  <a:lnTo>
                    <a:pt x="828057" y="3718"/>
                  </a:lnTo>
                  <a:lnTo>
                    <a:pt x="872830" y="0"/>
                  </a:lnTo>
                  <a:lnTo>
                    <a:pt x="875125" y="401"/>
                  </a:lnTo>
                  <a:lnTo>
                    <a:pt x="868268" y="2727"/>
                  </a:lnTo>
                  <a:lnTo>
                    <a:pt x="839499" y="5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68"/>
            <p:cNvSpPr/>
            <p:nvPr>
              <p:custDataLst>
                <p:tags r:id="rId179"/>
              </p:custDataLst>
            </p:nvPr>
          </p:nvSpPr>
          <p:spPr>
            <a:xfrm>
              <a:off x="661872" y="625540"/>
              <a:ext cx="93779" cy="174561"/>
            </a:xfrm>
            <a:custGeom>
              <a:avLst/>
              <a:gdLst/>
              <a:ahLst/>
              <a:cxnLst/>
              <a:rect l="0" t="0" r="0" b="0"/>
              <a:pathLst>
                <a:path w="93779" h="174561">
                  <a:moveTo>
                    <a:pt x="93778" y="9460"/>
                  </a:moveTo>
                  <a:lnTo>
                    <a:pt x="93778" y="9460"/>
                  </a:lnTo>
                  <a:lnTo>
                    <a:pt x="93778" y="3993"/>
                  </a:lnTo>
                  <a:lnTo>
                    <a:pt x="90407" y="0"/>
                  </a:lnTo>
                  <a:lnTo>
                    <a:pt x="89414" y="331"/>
                  </a:lnTo>
                  <a:lnTo>
                    <a:pt x="88311" y="4462"/>
                  </a:lnTo>
                  <a:lnTo>
                    <a:pt x="82176" y="11002"/>
                  </a:lnTo>
                  <a:lnTo>
                    <a:pt x="72394" y="20729"/>
                  </a:lnTo>
                  <a:lnTo>
                    <a:pt x="42671" y="62328"/>
                  </a:lnTo>
                  <a:lnTo>
                    <a:pt x="18928" y="109326"/>
                  </a:lnTo>
                  <a:lnTo>
                    <a:pt x="3497" y="156841"/>
                  </a:lnTo>
                  <a:lnTo>
                    <a:pt x="0" y="169310"/>
                  </a:lnTo>
                  <a:lnTo>
                    <a:pt x="215" y="171060"/>
                  </a:lnTo>
                  <a:lnTo>
                    <a:pt x="4878" y="174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69"/>
            <p:cNvSpPr/>
            <p:nvPr>
              <p:custDataLst>
                <p:tags r:id="rId180"/>
              </p:custDataLst>
            </p:nvPr>
          </p:nvSpPr>
          <p:spPr>
            <a:xfrm>
              <a:off x="635262" y="622377"/>
              <a:ext cx="114039" cy="115583"/>
            </a:xfrm>
            <a:custGeom>
              <a:avLst/>
              <a:gdLst/>
              <a:ahLst/>
              <a:cxnLst/>
              <a:rect l="0" t="0" r="0" b="0"/>
              <a:pathLst>
                <a:path w="114039" h="115583">
                  <a:moveTo>
                    <a:pt x="6088" y="6273"/>
                  </a:moveTo>
                  <a:lnTo>
                    <a:pt x="6088" y="6273"/>
                  </a:lnTo>
                  <a:lnTo>
                    <a:pt x="6088" y="2902"/>
                  </a:lnTo>
                  <a:lnTo>
                    <a:pt x="5382" y="1909"/>
                  </a:lnTo>
                  <a:lnTo>
                    <a:pt x="4207" y="1247"/>
                  </a:lnTo>
                  <a:lnTo>
                    <a:pt x="0" y="0"/>
                  </a:lnTo>
                  <a:lnTo>
                    <a:pt x="38613" y="45703"/>
                  </a:lnTo>
                  <a:lnTo>
                    <a:pt x="78543" y="91202"/>
                  </a:lnTo>
                  <a:lnTo>
                    <a:pt x="101289" y="114144"/>
                  </a:lnTo>
                  <a:lnTo>
                    <a:pt x="104128" y="115582"/>
                  </a:lnTo>
                  <a:lnTo>
                    <a:pt x="114038" y="114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70"/>
            <p:cNvSpPr/>
            <p:nvPr>
              <p:custDataLst>
                <p:tags r:id="rId181"/>
              </p:custDataLst>
            </p:nvPr>
          </p:nvSpPr>
          <p:spPr>
            <a:xfrm>
              <a:off x="391082" y="449490"/>
              <a:ext cx="186769" cy="341598"/>
            </a:xfrm>
            <a:custGeom>
              <a:avLst/>
              <a:gdLst/>
              <a:ahLst/>
              <a:cxnLst/>
              <a:rect l="0" t="0" r="0" b="0"/>
              <a:pathLst>
                <a:path w="186769" h="341598">
                  <a:moveTo>
                    <a:pt x="40718" y="1360"/>
                  </a:moveTo>
                  <a:lnTo>
                    <a:pt x="40718" y="1360"/>
                  </a:lnTo>
                  <a:lnTo>
                    <a:pt x="35251" y="1360"/>
                  </a:lnTo>
                  <a:lnTo>
                    <a:pt x="29473" y="10088"/>
                  </a:lnTo>
                  <a:lnTo>
                    <a:pt x="25607" y="12295"/>
                  </a:lnTo>
                  <a:lnTo>
                    <a:pt x="25705" y="14294"/>
                  </a:lnTo>
                  <a:lnTo>
                    <a:pt x="29577" y="20279"/>
                  </a:lnTo>
                  <a:lnTo>
                    <a:pt x="37883" y="23880"/>
                  </a:lnTo>
                  <a:lnTo>
                    <a:pt x="79684" y="26507"/>
                  </a:lnTo>
                  <a:lnTo>
                    <a:pt x="96842" y="25236"/>
                  </a:lnTo>
                  <a:lnTo>
                    <a:pt x="144324" y="14521"/>
                  </a:lnTo>
                  <a:lnTo>
                    <a:pt x="169567" y="8631"/>
                  </a:lnTo>
                  <a:lnTo>
                    <a:pt x="181710" y="2004"/>
                  </a:lnTo>
                  <a:lnTo>
                    <a:pt x="183396" y="378"/>
                  </a:lnTo>
                  <a:lnTo>
                    <a:pt x="182403" y="0"/>
                  </a:lnTo>
                  <a:lnTo>
                    <a:pt x="165602" y="4462"/>
                  </a:lnTo>
                  <a:lnTo>
                    <a:pt x="127519" y="26123"/>
                  </a:lnTo>
                  <a:lnTo>
                    <a:pt x="93228" y="58687"/>
                  </a:lnTo>
                  <a:lnTo>
                    <a:pt x="75091" y="85217"/>
                  </a:lnTo>
                  <a:lnTo>
                    <a:pt x="70106" y="97661"/>
                  </a:lnTo>
                  <a:lnTo>
                    <a:pt x="69772" y="107896"/>
                  </a:lnTo>
                  <a:lnTo>
                    <a:pt x="70671" y="112600"/>
                  </a:lnTo>
                  <a:lnTo>
                    <a:pt x="77314" y="121591"/>
                  </a:lnTo>
                  <a:lnTo>
                    <a:pt x="110460" y="151619"/>
                  </a:lnTo>
                  <a:lnTo>
                    <a:pt x="111201" y="157977"/>
                  </a:lnTo>
                  <a:lnTo>
                    <a:pt x="108262" y="174449"/>
                  </a:lnTo>
                  <a:lnTo>
                    <a:pt x="91932" y="203556"/>
                  </a:lnTo>
                  <a:lnTo>
                    <a:pt x="51652" y="249862"/>
                  </a:lnTo>
                  <a:lnTo>
                    <a:pt x="15163" y="297237"/>
                  </a:lnTo>
                  <a:lnTo>
                    <a:pt x="4666" y="310661"/>
                  </a:lnTo>
                  <a:lnTo>
                    <a:pt x="0" y="321331"/>
                  </a:lnTo>
                  <a:lnTo>
                    <a:pt x="167" y="326152"/>
                  </a:lnTo>
                  <a:lnTo>
                    <a:pt x="4116" y="335271"/>
                  </a:lnTo>
                  <a:lnTo>
                    <a:pt x="8555" y="338267"/>
                  </a:lnTo>
                  <a:lnTo>
                    <a:pt x="21014" y="341597"/>
                  </a:lnTo>
                  <a:lnTo>
                    <a:pt x="62148" y="337959"/>
                  </a:lnTo>
                  <a:lnTo>
                    <a:pt x="107275" y="328146"/>
                  </a:lnTo>
                  <a:lnTo>
                    <a:pt x="186768" y="306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MARTInkShape-871"/>
          <p:cNvSpPr/>
          <p:nvPr>
            <p:custDataLst>
              <p:tags r:id="rId1"/>
            </p:custDataLst>
          </p:nvPr>
        </p:nvSpPr>
        <p:spPr>
          <a:xfrm>
            <a:off x="1187450" y="482600"/>
            <a:ext cx="25401" cy="222251"/>
          </a:xfrm>
          <a:custGeom>
            <a:avLst/>
            <a:gdLst/>
            <a:ahLst/>
            <a:cxnLst/>
            <a:rect l="0" t="0" r="0" b="0"/>
            <a:pathLst>
              <a:path w="25401" h="222251">
                <a:moveTo>
                  <a:pt x="0" y="0"/>
                </a:moveTo>
                <a:lnTo>
                  <a:pt x="0" y="0"/>
                </a:lnTo>
                <a:lnTo>
                  <a:pt x="3371" y="0"/>
                </a:lnTo>
                <a:lnTo>
                  <a:pt x="4364" y="2117"/>
                </a:lnTo>
                <a:lnTo>
                  <a:pt x="6234" y="42359"/>
                </a:lnTo>
                <a:lnTo>
                  <a:pt x="9698" y="84646"/>
                </a:lnTo>
                <a:lnTo>
                  <a:pt x="14186" y="129366"/>
                </a:lnTo>
                <a:lnTo>
                  <a:pt x="18089" y="173172"/>
                </a:lnTo>
                <a:lnTo>
                  <a:pt x="19566" y="205970"/>
                </a:lnTo>
                <a:lnTo>
                  <a:pt x="25400" y="222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161"/>
          <p:cNvGrpSpPr/>
          <p:nvPr/>
        </p:nvGrpSpPr>
        <p:grpSpPr>
          <a:xfrm>
            <a:off x="1946579" y="514612"/>
            <a:ext cx="498172" cy="344653"/>
            <a:chOff x="1946579" y="514612"/>
            <a:chExt cx="498172" cy="344653"/>
          </a:xfrm>
        </p:grpSpPr>
        <p:sp>
          <p:nvSpPr>
            <p:cNvPr id="11" name="SMARTInkShape-872"/>
            <p:cNvSpPr/>
            <p:nvPr>
              <p:custDataLst>
                <p:tags r:id="rId171"/>
              </p:custDataLst>
            </p:nvPr>
          </p:nvSpPr>
          <p:spPr>
            <a:xfrm>
              <a:off x="2315739" y="755650"/>
              <a:ext cx="129012" cy="39064"/>
            </a:xfrm>
            <a:custGeom>
              <a:avLst/>
              <a:gdLst/>
              <a:ahLst/>
              <a:cxnLst/>
              <a:rect l="0" t="0" r="0" b="0"/>
              <a:pathLst>
                <a:path w="129012" h="39064">
                  <a:moveTo>
                    <a:pt x="33761" y="0"/>
                  </a:moveTo>
                  <a:lnTo>
                    <a:pt x="33761" y="0"/>
                  </a:lnTo>
                  <a:lnTo>
                    <a:pt x="14920" y="21985"/>
                  </a:lnTo>
                  <a:lnTo>
                    <a:pt x="7042" y="28821"/>
                  </a:lnTo>
                  <a:lnTo>
                    <a:pt x="52" y="38487"/>
                  </a:lnTo>
                  <a:lnTo>
                    <a:pt x="0" y="39063"/>
                  </a:lnTo>
                  <a:lnTo>
                    <a:pt x="4645" y="37823"/>
                  </a:lnTo>
                  <a:lnTo>
                    <a:pt x="46085" y="32689"/>
                  </a:lnTo>
                  <a:lnTo>
                    <a:pt x="86723" y="28657"/>
                  </a:lnTo>
                  <a:lnTo>
                    <a:pt x="12901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73"/>
            <p:cNvSpPr/>
            <p:nvPr>
              <p:custDataLst>
                <p:tags r:id="rId172"/>
              </p:custDataLst>
            </p:nvPr>
          </p:nvSpPr>
          <p:spPr>
            <a:xfrm>
              <a:off x="2336596" y="658902"/>
              <a:ext cx="95455" cy="20287"/>
            </a:xfrm>
            <a:custGeom>
              <a:avLst/>
              <a:gdLst/>
              <a:ahLst/>
              <a:cxnLst/>
              <a:rect l="0" t="0" r="0" b="0"/>
              <a:pathLst>
                <a:path w="95455" h="20287">
                  <a:moveTo>
                    <a:pt x="19254" y="14198"/>
                  </a:moveTo>
                  <a:lnTo>
                    <a:pt x="19254" y="14198"/>
                  </a:lnTo>
                  <a:lnTo>
                    <a:pt x="15883" y="17569"/>
                  </a:lnTo>
                  <a:lnTo>
                    <a:pt x="12346" y="19224"/>
                  </a:lnTo>
                  <a:lnTo>
                    <a:pt x="956" y="20286"/>
                  </a:lnTo>
                  <a:lnTo>
                    <a:pt x="0" y="19668"/>
                  </a:lnTo>
                  <a:lnTo>
                    <a:pt x="774" y="18550"/>
                  </a:lnTo>
                  <a:lnTo>
                    <a:pt x="18896" y="8316"/>
                  </a:lnTo>
                  <a:lnTo>
                    <a:pt x="48311" y="147"/>
                  </a:lnTo>
                  <a:lnTo>
                    <a:pt x="73725" y="0"/>
                  </a:lnTo>
                  <a:lnTo>
                    <a:pt x="95454" y="7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74"/>
            <p:cNvSpPr/>
            <p:nvPr>
              <p:custDataLst>
                <p:tags r:id="rId173"/>
              </p:custDataLst>
            </p:nvPr>
          </p:nvSpPr>
          <p:spPr>
            <a:xfrm>
              <a:off x="1946579" y="538175"/>
              <a:ext cx="281389" cy="321090"/>
            </a:xfrm>
            <a:custGeom>
              <a:avLst/>
              <a:gdLst/>
              <a:ahLst/>
              <a:cxnLst/>
              <a:rect l="0" t="0" r="0" b="0"/>
              <a:pathLst>
                <a:path w="281389" h="321090">
                  <a:moveTo>
                    <a:pt x="275921" y="26975"/>
                  </a:moveTo>
                  <a:lnTo>
                    <a:pt x="275921" y="26975"/>
                  </a:lnTo>
                  <a:lnTo>
                    <a:pt x="281388" y="1735"/>
                  </a:lnTo>
                  <a:lnTo>
                    <a:pt x="280271" y="270"/>
                  </a:lnTo>
                  <a:lnTo>
                    <a:pt x="278116" y="0"/>
                  </a:lnTo>
                  <a:lnTo>
                    <a:pt x="275267" y="525"/>
                  </a:lnTo>
                  <a:lnTo>
                    <a:pt x="264517" y="8006"/>
                  </a:lnTo>
                  <a:lnTo>
                    <a:pt x="227778" y="47813"/>
                  </a:lnTo>
                  <a:lnTo>
                    <a:pt x="191857" y="92130"/>
                  </a:lnTo>
                  <a:lnTo>
                    <a:pt x="161422" y="132983"/>
                  </a:lnTo>
                  <a:lnTo>
                    <a:pt x="118478" y="179762"/>
                  </a:lnTo>
                  <a:lnTo>
                    <a:pt x="85593" y="221054"/>
                  </a:lnTo>
                  <a:lnTo>
                    <a:pt x="46007" y="268113"/>
                  </a:lnTo>
                  <a:lnTo>
                    <a:pt x="4348" y="315554"/>
                  </a:lnTo>
                  <a:lnTo>
                    <a:pt x="0" y="321038"/>
                  </a:lnTo>
                  <a:lnTo>
                    <a:pt x="251" y="321089"/>
                  </a:lnTo>
                  <a:lnTo>
                    <a:pt x="9221" y="312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75"/>
            <p:cNvSpPr/>
            <p:nvPr>
              <p:custDataLst>
                <p:tags r:id="rId174"/>
              </p:custDataLst>
            </p:nvPr>
          </p:nvSpPr>
          <p:spPr>
            <a:xfrm>
              <a:off x="2006600" y="514612"/>
              <a:ext cx="177801" cy="335219"/>
            </a:xfrm>
            <a:custGeom>
              <a:avLst/>
              <a:gdLst/>
              <a:ahLst/>
              <a:cxnLst/>
              <a:rect l="0" t="0" r="0" b="0"/>
              <a:pathLst>
                <a:path w="177801" h="33521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1096" y="37330"/>
                  </a:lnTo>
                  <a:lnTo>
                    <a:pt x="51312" y="72730"/>
                  </a:lnTo>
                  <a:lnTo>
                    <a:pt x="74862" y="117634"/>
                  </a:lnTo>
                  <a:lnTo>
                    <a:pt x="97597" y="160416"/>
                  </a:lnTo>
                  <a:lnTo>
                    <a:pt x="116436" y="206873"/>
                  </a:lnTo>
                  <a:lnTo>
                    <a:pt x="133983" y="246672"/>
                  </a:lnTo>
                  <a:lnTo>
                    <a:pt x="155750" y="291927"/>
                  </a:lnTo>
                  <a:lnTo>
                    <a:pt x="175433" y="334684"/>
                  </a:lnTo>
                  <a:lnTo>
                    <a:pt x="176222" y="335218"/>
                  </a:lnTo>
                  <a:lnTo>
                    <a:pt x="177800" y="304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62"/>
          <p:cNvGrpSpPr/>
          <p:nvPr/>
        </p:nvGrpSpPr>
        <p:grpSpPr>
          <a:xfrm>
            <a:off x="2774950" y="485175"/>
            <a:ext cx="1729657" cy="448295"/>
            <a:chOff x="2774950" y="485175"/>
            <a:chExt cx="1729657" cy="448295"/>
          </a:xfrm>
        </p:grpSpPr>
        <p:sp>
          <p:nvSpPr>
            <p:cNvPr id="16" name="SMARTInkShape-876"/>
            <p:cNvSpPr/>
            <p:nvPr>
              <p:custDataLst>
                <p:tags r:id="rId160"/>
              </p:custDataLst>
            </p:nvPr>
          </p:nvSpPr>
          <p:spPr>
            <a:xfrm>
              <a:off x="4381500" y="521583"/>
              <a:ext cx="123107" cy="332636"/>
            </a:xfrm>
            <a:custGeom>
              <a:avLst/>
              <a:gdLst/>
              <a:ahLst/>
              <a:cxnLst/>
              <a:rect l="0" t="0" r="0" b="0"/>
              <a:pathLst>
                <a:path w="123107" h="332636">
                  <a:moveTo>
                    <a:pt x="82550" y="5467"/>
                  </a:moveTo>
                  <a:lnTo>
                    <a:pt x="82550" y="5467"/>
                  </a:lnTo>
                  <a:lnTo>
                    <a:pt x="77083" y="0"/>
                  </a:lnTo>
                  <a:lnTo>
                    <a:pt x="79832" y="2749"/>
                  </a:lnTo>
                  <a:lnTo>
                    <a:pt x="91447" y="25914"/>
                  </a:lnTo>
                  <a:lnTo>
                    <a:pt x="105030" y="67492"/>
                  </a:lnTo>
                  <a:lnTo>
                    <a:pt x="117565" y="109363"/>
                  </a:lnTo>
                  <a:lnTo>
                    <a:pt x="123106" y="148121"/>
                  </a:lnTo>
                  <a:lnTo>
                    <a:pt x="119104" y="191982"/>
                  </a:lnTo>
                  <a:lnTo>
                    <a:pt x="108063" y="237252"/>
                  </a:lnTo>
                  <a:lnTo>
                    <a:pt x="84663" y="279852"/>
                  </a:lnTo>
                  <a:lnTo>
                    <a:pt x="59292" y="312647"/>
                  </a:lnTo>
                  <a:lnTo>
                    <a:pt x="28622" y="331120"/>
                  </a:lnTo>
                  <a:lnTo>
                    <a:pt x="20492" y="332635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77"/>
            <p:cNvSpPr/>
            <p:nvPr>
              <p:custDataLst>
                <p:tags r:id="rId161"/>
              </p:custDataLst>
            </p:nvPr>
          </p:nvSpPr>
          <p:spPr>
            <a:xfrm>
              <a:off x="4292701" y="616348"/>
              <a:ext cx="104178" cy="317122"/>
            </a:xfrm>
            <a:custGeom>
              <a:avLst/>
              <a:gdLst/>
              <a:ahLst/>
              <a:cxnLst/>
              <a:rect l="0" t="0" r="0" b="0"/>
              <a:pathLst>
                <a:path w="104178" h="317122">
                  <a:moveTo>
                    <a:pt x="37999" y="69452"/>
                  </a:moveTo>
                  <a:lnTo>
                    <a:pt x="37999" y="69452"/>
                  </a:lnTo>
                  <a:lnTo>
                    <a:pt x="34628" y="72823"/>
                  </a:lnTo>
                  <a:lnTo>
                    <a:pt x="31092" y="74478"/>
                  </a:lnTo>
                  <a:lnTo>
                    <a:pt x="29161" y="74919"/>
                  </a:lnTo>
                  <a:lnTo>
                    <a:pt x="23072" y="92395"/>
                  </a:lnTo>
                  <a:lnTo>
                    <a:pt x="19763" y="139339"/>
                  </a:lnTo>
                  <a:lnTo>
                    <a:pt x="18485" y="177413"/>
                  </a:lnTo>
                  <a:lnTo>
                    <a:pt x="13970" y="222560"/>
                  </a:lnTo>
                  <a:lnTo>
                    <a:pt x="12074" y="270054"/>
                  </a:lnTo>
                  <a:lnTo>
                    <a:pt x="5727" y="308436"/>
                  </a:lnTo>
                  <a:lnTo>
                    <a:pt x="2489" y="316072"/>
                  </a:lnTo>
                  <a:lnTo>
                    <a:pt x="1626" y="317121"/>
                  </a:lnTo>
                  <a:lnTo>
                    <a:pt x="1050" y="317115"/>
                  </a:lnTo>
                  <a:lnTo>
                    <a:pt x="0" y="269541"/>
                  </a:lnTo>
                  <a:lnTo>
                    <a:pt x="4988" y="227849"/>
                  </a:lnTo>
                  <a:lnTo>
                    <a:pt x="10736" y="180590"/>
                  </a:lnTo>
                  <a:lnTo>
                    <a:pt x="16908" y="133348"/>
                  </a:lnTo>
                  <a:lnTo>
                    <a:pt x="27195" y="86908"/>
                  </a:lnTo>
                  <a:lnTo>
                    <a:pt x="38561" y="49930"/>
                  </a:lnTo>
                  <a:lnTo>
                    <a:pt x="50865" y="19688"/>
                  </a:lnTo>
                  <a:lnTo>
                    <a:pt x="59240" y="7824"/>
                  </a:lnTo>
                  <a:lnTo>
                    <a:pt x="67665" y="199"/>
                  </a:lnTo>
                  <a:lnTo>
                    <a:pt x="71888" y="0"/>
                  </a:lnTo>
                  <a:lnTo>
                    <a:pt x="76113" y="1984"/>
                  </a:lnTo>
                  <a:lnTo>
                    <a:pt x="85278" y="11244"/>
                  </a:lnTo>
                  <a:lnTo>
                    <a:pt x="96406" y="27119"/>
                  </a:lnTo>
                  <a:lnTo>
                    <a:pt x="102763" y="45933"/>
                  </a:lnTo>
                  <a:lnTo>
                    <a:pt x="104177" y="67466"/>
                  </a:lnTo>
                  <a:lnTo>
                    <a:pt x="97040" y="105239"/>
                  </a:lnTo>
                  <a:lnTo>
                    <a:pt x="89875" y="125809"/>
                  </a:lnTo>
                  <a:lnTo>
                    <a:pt x="74460" y="142477"/>
                  </a:lnTo>
                  <a:lnTo>
                    <a:pt x="49508" y="158117"/>
                  </a:lnTo>
                  <a:lnTo>
                    <a:pt x="43555" y="160312"/>
                  </a:lnTo>
                  <a:lnTo>
                    <a:pt x="38175" y="158953"/>
                  </a:lnTo>
                  <a:lnTo>
                    <a:pt x="25299" y="126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78"/>
            <p:cNvSpPr/>
            <p:nvPr>
              <p:custDataLst>
                <p:tags r:id="rId162"/>
              </p:custDataLst>
            </p:nvPr>
          </p:nvSpPr>
          <p:spPr>
            <a:xfrm>
              <a:off x="4180425" y="542116"/>
              <a:ext cx="99476" cy="261571"/>
            </a:xfrm>
            <a:custGeom>
              <a:avLst/>
              <a:gdLst/>
              <a:ahLst/>
              <a:cxnLst/>
              <a:rect l="0" t="0" r="0" b="0"/>
              <a:pathLst>
                <a:path w="99476" h="261571">
                  <a:moveTo>
                    <a:pt x="99475" y="29384"/>
                  </a:moveTo>
                  <a:lnTo>
                    <a:pt x="99475" y="29384"/>
                  </a:lnTo>
                  <a:lnTo>
                    <a:pt x="99475" y="17175"/>
                  </a:lnTo>
                  <a:lnTo>
                    <a:pt x="95712" y="9611"/>
                  </a:lnTo>
                  <a:lnTo>
                    <a:pt x="90041" y="2957"/>
                  </a:lnTo>
                  <a:lnTo>
                    <a:pt x="85169" y="0"/>
                  </a:lnTo>
                  <a:lnTo>
                    <a:pt x="82177" y="622"/>
                  </a:lnTo>
                  <a:lnTo>
                    <a:pt x="75089" y="5077"/>
                  </a:lnTo>
                  <a:lnTo>
                    <a:pt x="46091" y="46061"/>
                  </a:lnTo>
                  <a:lnTo>
                    <a:pt x="21039" y="93669"/>
                  </a:lnTo>
                  <a:lnTo>
                    <a:pt x="7573" y="135111"/>
                  </a:lnTo>
                  <a:lnTo>
                    <a:pt x="0" y="176955"/>
                  </a:lnTo>
                  <a:lnTo>
                    <a:pt x="1666" y="212972"/>
                  </a:lnTo>
                  <a:lnTo>
                    <a:pt x="13579" y="243628"/>
                  </a:lnTo>
                  <a:lnTo>
                    <a:pt x="26491" y="257013"/>
                  </a:lnTo>
                  <a:lnTo>
                    <a:pt x="33886" y="261570"/>
                  </a:lnTo>
                  <a:lnTo>
                    <a:pt x="86775" y="25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79"/>
            <p:cNvSpPr/>
            <p:nvPr>
              <p:custDataLst>
                <p:tags r:id="rId163"/>
              </p:custDataLst>
            </p:nvPr>
          </p:nvSpPr>
          <p:spPr>
            <a:xfrm>
              <a:off x="3990492" y="628650"/>
              <a:ext cx="16359" cy="76201"/>
            </a:xfrm>
            <a:custGeom>
              <a:avLst/>
              <a:gdLst/>
              <a:ahLst/>
              <a:cxnLst/>
              <a:rect l="0" t="0" r="0" b="0"/>
              <a:pathLst>
                <a:path w="16359" h="76201">
                  <a:moveTo>
                    <a:pt x="3658" y="76200"/>
                  </a:moveTo>
                  <a:lnTo>
                    <a:pt x="3658" y="76200"/>
                  </a:lnTo>
                  <a:lnTo>
                    <a:pt x="2952" y="32197"/>
                  </a:lnTo>
                  <a:lnTo>
                    <a:pt x="0" y="22553"/>
                  </a:lnTo>
                  <a:lnTo>
                    <a:pt x="1562" y="17550"/>
                  </a:lnTo>
                  <a:lnTo>
                    <a:pt x="16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80"/>
            <p:cNvSpPr/>
            <p:nvPr>
              <p:custDataLst>
                <p:tags r:id="rId164"/>
              </p:custDataLst>
            </p:nvPr>
          </p:nvSpPr>
          <p:spPr>
            <a:xfrm>
              <a:off x="4014345" y="730250"/>
              <a:ext cx="11556" cy="63501"/>
            </a:xfrm>
            <a:custGeom>
              <a:avLst/>
              <a:gdLst/>
              <a:ahLst/>
              <a:cxnLst/>
              <a:rect l="0" t="0" r="0" b="0"/>
              <a:pathLst>
                <a:path w="11556" h="63501">
                  <a:moveTo>
                    <a:pt x="11555" y="0"/>
                  </a:moveTo>
                  <a:lnTo>
                    <a:pt x="11555" y="0"/>
                  </a:lnTo>
                  <a:lnTo>
                    <a:pt x="11555" y="3371"/>
                  </a:lnTo>
                  <a:lnTo>
                    <a:pt x="9673" y="6908"/>
                  </a:lnTo>
                  <a:lnTo>
                    <a:pt x="2717" y="18298"/>
                  </a:lnTo>
                  <a:lnTo>
                    <a:pt x="0" y="30038"/>
                  </a:lnTo>
                  <a:lnTo>
                    <a:pt x="5205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81"/>
            <p:cNvSpPr/>
            <p:nvPr>
              <p:custDataLst>
                <p:tags r:id="rId165"/>
              </p:custDataLst>
            </p:nvPr>
          </p:nvSpPr>
          <p:spPr>
            <a:xfrm>
              <a:off x="3622431" y="539411"/>
              <a:ext cx="294787" cy="273390"/>
            </a:xfrm>
            <a:custGeom>
              <a:avLst/>
              <a:gdLst/>
              <a:ahLst/>
              <a:cxnLst/>
              <a:rect l="0" t="0" r="0" b="0"/>
              <a:pathLst>
                <a:path w="294787" h="273390">
                  <a:moveTo>
                    <a:pt x="16119" y="171789"/>
                  </a:moveTo>
                  <a:lnTo>
                    <a:pt x="16119" y="171789"/>
                  </a:lnTo>
                  <a:lnTo>
                    <a:pt x="19490" y="168418"/>
                  </a:lnTo>
                  <a:lnTo>
                    <a:pt x="21145" y="164881"/>
                  </a:lnTo>
                  <a:lnTo>
                    <a:pt x="21586" y="162951"/>
                  </a:lnTo>
                  <a:lnTo>
                    <a:pt x="21175" y="160958"/>
                  </a:lnTo>
                  <a:lnTo>
                    <a:pt x="18836" y="156862"/>
                  </a:lnTo>
                  <a:lnTo>
                    <a:pt x="17225" y="155488"/>
                  </a:lnTo>
                  <a:lnTo>
                    <a:pt x="13553" y="153961"/>
                  </a:lnTo>
                  <a:lnTo>
                    <a:pt x="11586" y="154259"/>
                  </a:lnTo>
                  <a:lnTo>
                    <a:pt x="7519" y="156472"/>
                  </a:lnTo>
                  <a:lnTo>
                    <a:pt x="5241" y="165452"/>
                  </a:lnTo>
                  <a:lnTo>
                    <a:pt x="0" y="203671"/>
                  </a:lnTo>
                  <a:lnTo>
                    <a:pt x="4416" y="245506"/>
                  </a:lnTo>
                  <a:lnTo>
                    <a:pt x="8095" y="260997"/>
                  </a:lnTo>
                  <a:lnTo>
                    <a:pt x="12082" y="267881"/>
                  </a:lnTo>
                  <a:lnTo>
                    <a:pt x="19970" y="270941"/>
                  </a:lnTo>
                  <a:lnTo>
                    <a:pt x="25036" y="271757"/>
                  </a:lnTo>
                  <a:lnTo>
                    <a:pt x="29119" y="270890"/>
                  </a:lnTo>
                  <a:lnTo>
                    <a:pt x="35538" y="266163"/>
                  </a:lnTo>
                  <a:lnTo>
                    <a:pt x="62125" y="224858"/>
                  </a:lnTo>
                  <a:lnTo>
                    <a:pt x="71662" y="206625"/>
                  </a:lnTo>
                  <a:lnTo>
                    <a:pt x="72198" y="207008"/>
                  </a:lnTo>
                  <a:lnTo>
                    <a:pt x="76969" y="231271"/>
                  </a:lnTo>
                  <a:lnTo>
                    <a:pt x="87562" y="248058"/>
                  </a:lnTo>
                  <a:lnTo>
                    <a:pt x="92086" y="251547"/>
                  </a:lnTo>
                  <a:lnTo>
                    <a:pt x="94281" y="252478"/>
                  </a:lnTo>
                  <a:lnTo>
                    <a:pt x="102363" y="249749"/>
                  </a:lnTo>
                  <a:lnTo>
                    <a:pt x="112305" y="243127"/>
                  </a:lnTo>
                  <a:lnTo>
                    <a:pt x="121428" y="233128"/>
                  </a:lnTo>
                  <a:lnTo>
                    <a:pt x="141168" y="188176"/>
                  </a:lnTo>
                  <a:lnTo>
                    <a:pt x="154571" y="149704"/>
                  </a:lnTo>
                  <a:lnTo>
                    <a:pt x="162079" y="110068"/>
                  </a:lnTo>
                  <a:lnTo>
                    <a:pt x="173806" y="62936"/>
                  </a:lnTo>
                  <a:lnTo>
                    <a:pt x="179755" y="26345"/>
                  </a:lnTo>
                  <a:lnTo>
                    <a:pt x="179537" y="22615"/>
                  </a:lnTo>
                  <a:lnTo>
                    <a:pt x="178687" y="20834"/>
                  </a:lnTo>
                  <a:lnTo>
                    <a:pt x="177414" y="20352"/>
                  </a:lnTo>
                  <a:lnTo>
                    <a:pt x="172237" y="25462"/>
                  </a:lnTo>
                  <a:lnTo>
                    <a:pt x="168881" y="29787"/>
                  </a:lnTo>
                  <a:lnTo>
                    <a:pt x="158425" y="62783"/>
                  </a:lnTo>
                  <a:lnTo>
                    <a:pt x="151447" y="103690"/>
                  </a:lnTo>
                  <a:lnTo>
                    <a:pt x="149860" y="149636"/>
                  </a:lnTo>
                  <a:lnTo>
                    <a:pt x="149584" y="186548"/>
                  </a:lnTo>
                  <a:lnTo>
                    <a:pt x="158925" y="227804"/>
                  </a:lnTo>
                  <a:lnTo>
                    <a:pt x="163784" y="238548"/>
                  </a:lnTo>
                  <a:lnTo>
                    <a:pt x="167480" y="240989"/>
                  </a:lnTo>
                  <a:lnTo>
                    <a:pt x="177229" y="241821"/>
                  </a:lnTo>
                  <a:lnTo>
                    <a:pt x="188618" y="234194"/>
                  </a:lnTo>
                  <a:lnTo>
                    <a:pt x="222410" y="194667"/>
                  </a:lnTo>
                  <a:lnTo>
                    <a:pt x="242533" y="158669"/>
                  </a:lnTo>
                  <a:lnTo>
                    <a:pt x="262945" y="118319"/>
                  </a:lnTo>
                  <a:lnTo>
                    <a:pt x="278841" y="75463"/>
                  </a:lnTo>
                  <a:lnTo>
                    <a:pt x="291806" y="32295"/>
                  </a:lnTo>
                  <a:lnTo>
                    <a:pt x="294786" y="3280"/>
                  </a:lnTo>
                  <a:lnTo>
                    <a:pt x="294324" y="889"/>
                  </a:lnTo>
                  <a:lnTo>
                    <a:pt x="293311" y="0"/>
                  </a:lnTo>
                  <a:lnTo>
                    <a:pt x="291930" y="113"/>
                  </a:lnTo>
                  <a:lnTo>
                    <a:pt x="288515" y="5883"/>
                  </a:lnTo>
                  <a:lnTo>
                    <a:pt x="277202" y="43689"/>
                  </a:lnTo>
                  <a:lnTo>
                    <a:pt x="268847" y="82563"/>
                  </a:lnTo>
                  <a:lnTo>
                    <a:pt x="260408" y="124897"/>
                  </a:lnTo>
                  <a:lnTo>
                    <a:pt x="258304" y="160247"/>
                  </a:lnTo>
                  <a:lnTo>
                    <a:pt x="257594" y="204473"/>
                  </a:lnTo>
                  <a:lnTo>
                    <a:pt x="258908" y="220888"/>
                  </a:lnTo>
                  <a:lnTo>
                    <a:pt x="282819" y="273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82"/>
            <p:cNvSpPr/>
            <p:nvPr>
              <p:custDataLst>
                <p:tags r:id="rId166"/>
              </p:custDataLst>
            </p:nvPr>
          </p:nvSpPr>
          <p:spPr>
            <a:xfrm>
              <a:off x="3512931" y="670976"/>
              <a:ext cx="55692" cy="107393"/>
            </a:xfrm>
            <a:custGeom>
              <a:avLst/>
              <a:gdLst/>
              <a:ahLst/>
              <a:cxnLst/>
              <a:rect l="0" t="0" r="0" b="0"/>
              <a:pathLst>
                <a:path w="55692" h="107393">
                  <a:moveTo>
                    <a:pt x="49419" y="33874"/>
                  </a:moveTo>
                  <a:lnTo>
                    <a:pt x="49419" y="33874"/>
                  </a:lnTo>
                  <a:lnTo>
                    <a:pt x="49419" y="28407"/>
                  </a:lnTo>
                  <a:lnTo>
                    <a:pt x="53783" y="22629"/>
                  </a:lnTo>
                  <a:lnTo>
                    <a:pt x="55180" y="16745"/>
                  </a:lnTo>
                  <a:lnTo>
                    <a:pt x="55691" y="6331"/>
                  </a:lnTo>
                  <a:lnTo>
                    <a:pt x="54306" y="4223"/>
                  </a:lnTo>
                  <a:lnTo>
                    <a:pt x="49004" y="0"/>
                  </a:lnTo>
                  <a:lnTo>
                    <a:pt x="44909" y="2"/>
                  </a:lnTo>
                  <a:lnTo>
                    <a:pt x="34714" y="3768"/>
                  </a:lnTo>
                  <a:lnTo>
                    <a:pt x="20446" y="17193"/>
                  </a:lnTo>
                  <a:lnTo>
                    <a:pt x="5614" y="61964"/>
                  </a:lnTo>
                  <a:lnTo>
                    <a:pt x="0" y="86930"/>
                  </a:lnTo>
                  <a:lnTo>
                    <a:pt x="2996" y="96495"/>
                  </a:lnTo>
                  <a:lnTo>
                    <a:pt x="8325" y="104039"/>
                  </a:lnTo>
                  <a:lnTo>
                    <a:pt x="13046" y="107392"/>
                  </a:lnTo>
                  <a:lnTo>
                    <a:pt x="23140" y="105119"/>
                  </a:lnTo>
                  <a:lnTo>
                    <a:pt x="29783" y="102537"/>
                  </a:lnTo>
                  <a:lnTo>
                    <a:pt x="40927" y="92143"/>
                  </a:lnTo>
                  <a:lnTo>
                    <a:pt x="49173" y="79527"/>
                  </a:lnTo>
                  <a:lnTo>
                    <a:pt x="53814" y="64491"/>
                  </a:lnTo>
                  <a:lnTo>
                    <a:pt x="54900" y="55478"/>
                  </a:lnTo>
                  <a:lnTo>
                    <a:pt x="53778" y="51804"/>
                  </a:lnTo>
                  <a:lnTo>
                    <a:pt x="48769" y="45841"/>
                  </a:lnTo>
                  <a:lnTo>
                    <a:pt x="43721" y="42721"/>
                  </a:lnTo>
                  <a:lnTo>
                    <a:pt x="41387" y="41888"/>
                  </a:lnTo>
                  <a:lnTo>
                    <a:pt x="40537" y="42039"/>
                  </a:lnTo>
                  <a:lnTo>
                    <a:pt x="43069" y="46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83"/>
            <p:cNvSpPr/>
            <p:nvPr>
              <p:custDataLst>
                <p:tags r:id="rId167"/>
              </p:custDataLst>
            </p:nvPr>
          </p:nvSpPr>
          <p:spPr>
            <a:xfrm>
              <a:off x="3328283" y="660400"/>
              <a:ext cx="99056" cy="130792"/>
            </a:xfrm>
            <a:custGeom>
              <a:avLst/>
              <a:gdLst/>
              <a:ahLst/>
              <a:cxnLst/>
              <a:rect l="0" t="0" r="0" b="0"/>
              <a:pathLst>
                <a:path w="99056" h="130792">
                  <a:moveTo>
                    <a:pt x="5467" y="0"/>
                  </a:moveTo>
                  <a:lnTo>
                    <a:pt x="5467" y="0"/>
                  </a:lnTo>
                  <a:lnTo>
                    <a:pt x="5467" y="42692"/>
                  </a:lnTo>
                  <a:lnTo>
                    <a:pt x="5467" y="84270"/>
                  </a:lnTo>
                  <a:lnTo>
                    <a:pt x="3585" y="122334"/>
                  </a:lnTo>
                  <a:lnTo>
                    <a:pt x="1103" y="130571"/>
                  </a:lnTo>
                  <a:lnTo>
                    <a:pt x="441" y="130791"/>
                  </a:lnTo>
                  <a:lnTo>
                    <a:pt x="0" y="129528"/>
                  </a:lnTo>
                  <a:lnTo>
                    <a:pt x="8033" y="87223"/>
                  </a:lnTo>
                  <a:lnTo>
                    <a:pt x="22620" y="42838"/>
                  </a:lnTo>
                  <a:lnTo>
                    <a:pt x="42691" y="13555"/>
                  </a:lnTo>
                  <a:lnTo>
                    <a:pt x="55877" y="2967"/>
                  </a:lnTo>
                  <a:lnTo>
                    <a:pt x="61652" y="1272"/>
                  </a:lnTo>
                  <a:lnTo>
                    <a:pt x="66912" y="1554"/>
                  </a:lnTo>
                  <a:lnTo>
                    <a:pt x="71830" y="3153"/>
                  </a:lnTo>
                  <a:lnTo>
                    <a:pt x="81058" y="12455"/>
                  </a:lnTo>
                  <a:lnTo>
                    <a:pt x="95109" y="38052"/>
                  </a:lnTo>
                  <a:lnTo>
                    <a:pt x="99055" y="60507"/>
                  </a:lnTo>
                  <a:lnTo>
                    <a:pt x="95319" y="91262"/>
                  </a:lnTo>
                  <a:lnTo>
                    <a:pt x="8801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84"/>
            <p:cNvSpPr/>
            <p:nvPr>
              <p:custDataLst>
                <p:tags r:id="rId168"/>
              </p:custDataLst>
            </p:nvPr>
          </p:nvSpPr>
          <p:spPr>
            <a:xfrm>
              <a:off x="3169173" y="654050"/>
              <a:ext cx="88378" cy="137411"/>
            </a:xfrm>
            <a:custGeom>
              <a:avLst/>
              <a:gdLst/>
              <a:ahLst/>
              <a:cxnLst/>
              <a:rect l="0" t="0" r="0" b="0"/>
              <a:pathLst>
                <a:path w="88378" h="137411">
                  <a:moveTo>
                    <a:pt x="12177" y="12700"/>
                  </a:moveTo>
                  <a:lnTo>
                    <a:pt x="12177" y="12700"/>
                  </a:lnTo>
                  <a:lnTo>
                    <a:pt x="0" y="6611"/>
                  </a:lnTo>
                  <a:lnTo>
                    <a:pt x="6374" y="6427"/>
                  </a:lnTo>
                  <a:lnTo>
                    <a:pt x="11479" y="8266"/>
                  </a:lnTo>
                  <a:lnTo>
                    <a:pt x="30619" y="25308"/>
                  </a:lnTo>
                  <a:lnTo>
                    <a:pt x="46726" y="47794"/>
                  </a:lnTo>
                  <a:lnTo>
                    <a:pt x="53693" y="72330"/>
                  </a:lnTo>
                  <a:lnTo>
                    <a:pt x="49333" y="119374"/>
                  </a:lnTo>
                  <a:lnTo>
                    <a:pt x="45624" y="133488"/>
                  </a:lnTo>
                  <a:lnTo>
                    <a:pt x="43647" y="136264"/>
                  </a:lnTo>
                  <a:lnTo>
                    <a:pt x="41624" y="137410"/>
                  </a:lnTo>
                  <a:lnTo>
                    <a:pt x="39570" y="135351"/>
                  </a:lnTo>
                  <a:lnTo>
                    <a:pt x="35405" y="125537"/>
                  </a:lnTo>
                  <a:lnTo>
                    <a:pt x="35835" y="104146"/>
                  </a:lnTo>
                  <a:lnTo>
                    <a:pt x="43803" y="66449"/>
                  </a:lnTo>
                  <a:lnTo>
                    <a:pt x="64502" y="19848"/>
                  </a:lnTo>
                  <a:lnTo>
                    <a:pt x="66111" y="15349"/>
                  </a:lnTo>
                  <a:lnTo>
                    <a:pt x="88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85"/>
            <p:cNvSpPr/>
            <p:nvPr>
              <p:custDataLst>
                <p:tags r:id="rId169"/>
              </p:custDataLst>
            </p:nvPr>
          </p:nvSpPr>
          <p:spPr>
            <a:xfrm>
              <a:off x="2998039" y="652275"/>
              <a:ext cx="151562" cy="135972"/>
            </a:xfrm>
            <a:custGeom>
              <a:avLst/>
              <a:gdLst/>
              <a:ahLst/>
              <a:cxnLst/>
              <a:rect l="0" t="0" r="0" b="0"/>
              <a:pathLst>
                <a:path w="151562" h="135972">
                  <a:moveTo>
                    <a:pt x="11861" y="33525"/>
                  </a:moveTo>
                  <a:lnTo>
                    <a:pt x="11861" y="33525"/>
                  </a:lnTo>
                  <a:lnTo>
                    <a:pt x="8490" y="33525"/>
                  </a:lnTo>
                  <a:lnTo>
                    <a:pt x="4954" y="35406"/>
                  </a:lnTo>
                  <a:lnTo>
                    <a:pt x="306" y="38992"/>
                  </a:lnTo>
                  <a:lnTo>
                    <a:pt x="629" y="39287"/>
                  </a:lnTo>
                  <a:lnTo>
                    <a:pt x="26327" y="39852"/>
                  </a:lnTo>
                  <a:lnTo>
                    <a:pt x="48899" y="34801"/>
                  </a:lnTo>
                  <a:lnTo>
                    <a:pt x="56074" y="31035"/>
                  </a:lnTo>
                  <a:lnTo>
                    <a:pt x="61615" y="23246"/>
                  </a:lnTo>
                  <a:lnTo>
                    <a:pt x="64080" y="18206"/>
                  </a:lnTo>
                  <a:lnTo>
                    <a:pt x="65018" y="14140"/>
                  </a:lnTo>
                  <a:lnTo>
                    <a:pt x="64938" y="10724"/>
                  </a:lnTo>
                  <a:lnTo>
                    <a:pt x="64179" y="7741"/>
                  </a:lnTo>
                  <a:lnTo>
                    <a:pt x="59572" y="2545"/>
                  </a:lnTo>
                  <a:lnTo>
                    <a:pt x="56369" y="172"/>
                  </a:lnTo>
                  <a:lnTo>
                    <a:pt x="52116" y="0"/>
                  </a:lnTo>
                  <a:lnTo>
                    <a:pt x="41747" y="3573"/>
                  </a:lnTo>
                  <a:lnTo>
                    <a:pt x="24008" y="16889"/>
                  </a:lnTo>
                  <a:lnTo>
                    <a:pt x="8718" y="40982"/>
                  </a:lnTo>
                  <a:lnTo>
                    <a:pt x="1993" y="70464"/>
                  </a:lnTo>
                  <a:lnTo>
                    <a:pt x="0" y="98170"/>
                  </a:lnTo>
                  <a:lnTo>
                    <a:pt x="5178" y="113762"/>
                  </a:lnTo>
                  <a:lnTo>
                    <a:pt x="9522" y="120883"/>
                  </a:lnTo>
                  <a:lnTo>
                    <a:pt x="21876" y="130677"/>
                  </a:lnTo>
                  <a:lnTo>
                    <a:pt x="29121" y="134276"/>
                  </a:lnTo>
                  <a:lnTo>
                    <a:pt x="59544" y="135971"/>
                  </a:lnTo>
                  <a:lnTo>
                    <a:pt x="91998" y="128634"/>
                  </a:lnTo>
                  <a:lnTo>
                    <a:pt x="113843" y="117523"/>
                  </a:lnTo>
                  <a:lnTo>
                    <a:pt x="151561" y="8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86"/>
            <p:cNvSpPr/>
            <p:nvPr>
              <p:custDataLst>
                <p:tags r:id="rId170"/>
              </p:custDataLst>
            </p:nvPr>
          </p:nvSpPr>
          <p:spPr>
            <a:xfrm>
              <a:off x="2774950" y="485175"/>
              <a:ext cx="150583" cy="336293"/>
            </a:xfrm>
            <a:custGeom>
              <a:avLst/>
              <a:gdLst/>
              <a:ahLst/>
              <a:cxnLst/>
              <a:rect l="0" t="0" r="0" b="0"/>
              <a:pathLst>
                <a:path w="150583" h="336293">
                  <a:moveTo>
                    <a:pt x="69850" y="105375"/>
                  </a:moveTo>
                  <a:lnTo>
                    <a:pt x="69850" y="105375"/>
                  </a:lnTo>
                  <a:lnTo>
                    <a:pt x="66479" y="112117"/>
                  </a:lnTo>
                  <a:lnTo>
                    <a:pt x="66706" y="121071"/>
                  </a:lnTo>
                  <a:lnTo>
                    <a:pt x="71456" y="162082"/>
                  </a:lnTo>
                  <a:lnTo>
                    <a:pt x="75575" y="207361"/>
                  </a:lnTo>
                  <a:lnTo>
                    <a:pt x="76015" y="242132"/>
                  </a:lnTo>
                  <a:lnTo>
                    <a:pt x="76145" y="284028"/>
                  </a:lnTo>
                  <a:lnTo>
                    <a:pt x="76192" y="319323"/>
                  </a:lnTo>
                  <a:lnTo>
                    <a:pt x="75489" y="320679"/>
                  </a:lnTo>
                  <a:lnTo>
                    <a:pt x="74315" y="320172"/>
                  </a:lnTo>
                  <a:lnTo>
                    <a:pt x="72827" y="318423"/>
                  </a:lnTo>
                  <a:lnTo>
                    <a:pt x="65368" y="280835"/>
                  </a:lnTo>
                  <a:lnTo>
                    <a:pt x="59193" y="242265"/>
                  </a:lnTo>
                  <a:lnTo>
                    <a:pt x="53600" y="195089"/>
                  </a:lnTo>
                  <a:lnTo>
                    <a:pt x="51629" y="159552"/>
                  </a:lnTo>
                  <a:lnTo>
                    <a:pt x="51046" y="120800"/>
                  </a:lnTo>
                  <a:lnTo>
                    <a:pt x="52730" y="79468"/>
                  </a:lnTo>
                  <a:lnTo>
                    <a:pt x="63019" y="37541"/>
                  </a:lnTo>
                  <a:lnTo>
                    <a:pt x="70577" y="23956"/>
                  </a:lnTo>
                  <a:lnTo>
                    <a:pt x="88406" y="1287"/>
                  </a:lnTo>
                  <a:lnTo>
                    <a:pt x="90687" y="0"/>
                  </a:lnTo>
                  <a:lnTo>
                    <a:pt x="98866" y="451"/>
                  </a:lnTo>
                  <a:lnTo>
                    <a:pt x="108851" y="3709"/>
                  </a:lnTo>
                  <a:lnTo>
                    <a:pt x="117993" y="9860"/>
                  </a:lnTo>
                  <a:lnTo>
                    <a:pt x="131073" y="34741"/>
                  </a:lnTo>
                  <a:lnTo>
                    <a:pt x="137144" y="68924"/>
                  </a:lnTo>
                  <a:lnTo>
                    <a:pt x="135571" y="99122"/>
                  </a:lnTo>
                  <a:lnTo>
                    <a:pt x="127266" y="125943"/>
                  </a:lnTo>
                  <a:lnTo>
                    <a:pt x="119828" y="137565"/>
                  </a:lnTo>
                  <a:lnTo>
                    <a:pt x="104445" y="152574"/>
                  </a:lnTo>
                  <a:lnTo>
                    <a:pt x="99807" y="154575"/>
                  </a:lnTo>
                  <a:lnTo>
                    <a:pt x="98993" y="155814"/>
                  </a:lnTo>
                  <a:lnTo>
                    <a:pt x="99157" y="157345"/>
                  </a:lnTo>
                  <a:lnTo>
                    <a:pt x="99971" y="159072"/>
                  </a:lnTo>
                  <a:lnTo>
                    <a:pt x="115076" y="172688"/>
                  </a:lnTo>
                  <a:lnTo>
                    <a:pt x="139658" y="213085"/>
                  </a:lnTo>
                  <a:lnTo>
                    <a:pt x="149674" y="248451"/>
                  </a:lnTo>
                  <a:lnTo>
                    <a:pt x="150582" y="255792"/>
                  </a:lnTo>
                  <a:lnTo>
                    <a:pt x="144066" y="273357"/>
                  </a:lnTo>
                  <a:lnTo>
                    <a:pt x="124531" y="299316"/>
                  </a:lnTo>
                  <a:lnTo>
                    <a:pt x="106853" y="313632"/>
                  </a:lnTo>
                  <a:lnTo>
                    <a:pt x="69133" y="331475"/>
                  </a:lnTo>
                  <a:lnTo>
                    <a:pt x="30205" y="336292"/>
                  </a:lnTo>
                  <a:lnTo>
                    <a:pt x="0" y="314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63"/>
          <p:cNvGrpSpPr/>
          <p:nvPr/>
        </p:nvGrpSpPr>
        <p:grpSpPr>
          <a:xfrm>
            <a:off x="2292611" y="1607694"/>
            <a:ext cx="298190" cy="381327"/>
            <a:chOff x="2292611" y="1607694"/>
            <a:chExt cx="298190" cy="381327"/>
          </a:xfrm>
        </p:grpSpPr>
        <p:sp>
          <p:nvSpPr>
            <p:cNvPr id="28" name="SMARTInkShape-887"/>
            <p:cNvSpPr/>
            <p:nvPr>
              <p:custDataLst>
                <p:tags r:id="rId158"/>
              </p:custDataLst>
            </p:nvPr>
          </p:nvSpPr>
          <p:spPr>
            <a:xfrm>
              <a:off x="2305050" y="1616071"/>
              <a:ext cx="285751" cy="372950"/>
            </a:xfrm>
            <a:custGeom>
              <a:avLst/>
              <a:gdLst/>
              <a:ahLst/>
              <a:cxnLst/>
              <a:rect l="0" t="0" r="0" b="0"/>
              <a:pathLst>
                <a:path w="285751" h="372950">
                  <a:moveTo>
                    <a:pt x="285750" y="28579"/>
                  </a:moveTo>
                  <a:lnTo>
                    <a:pt x="285750" y="28579"/>
                  </a:lnTo>
                  <a:lnTo>
                    <a:pt x="285750" y="7531"/>
                  </a:lnTo>
                  <a:lnTo>
                    <a:pt x="284339" y="3964"/>
                  </a:lnTo>
                  <a:lnTo>
                    <a:pt x="281987" y="1586"/>
                  </a:lnTo>
                  <a:lnTo>
                    <a:pt x="279008" y="0"/>
                  </a:lnTo>
                  <a:lnTo>
                    <a:pt x="275611" y="1060"/>
                  </a:lnTo>
                  <a:lnTo>
                    <a:pt x="263382" y="13370"/>
                  </a:lnTo>
                  <a:lnTo>
                    <a:pt x="231967" y="52124"/>
                  </a:lnTo>
                  <a:lnTo>
                    <a:pt x="210156" y="87453"/>
                  </a:lnTo>
                  <a:lnTo>
                    <a:pt x="187230" y="127084"/>
                  </a:lnTo>
                  <a:lnTo>
                    <a:pt x="164245" y="168713"/>
                  </a:lnTo>
                  <a:lnTo>
                    <a:pt x="133237" y="216183"/>
                  </a:lnTo>
                  <a:lnTo>
                    <a:pt x="101585" y="259193"/>
                  </a:lnTo>
                  <a:lnTo>
                    <a:pt x="63499" y="304619"/>
                  </a:lnTo>
                  <a:lnTo>
                    <a:pt x="27496" y="349155"/>
                  </a:lnTo>
                  <a:lnTo>
                    <a:pt x="6971" y="370509"/>
                  </a:lnTo>
                  <a:lnTo>
                    <a:pt x="3236" y="372949"/>
                  </a:lnTo>
                  <a:lnTo>
                    <a:pt x="0" y="36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88"/>
            <p:cNvSpPr/>
            <p:nvPr>
              <p:custDataLst>
                <p:tags r:id="rId159"/>
              </p:custDataLst>
            </p:nvPr>
          </p:nvSpPr>
          <p:spPr>
            <a:xfrm>
              <a:off x="2292611" y="1607694"/>
              <a:ext cx="247390" cy="361898"/>
            </a:xfrm>
            <a:custGeom>
              <a:avLst/>
              <a:gdLst/>
              <a:ahLst/>
              <a:cxnLst/>
              <a:rect l="0" t="0" r="0" b="0"/>
              <a:pathLst>
                <a:path w="247390" h="361898">
                  <a:moveTo>
                    <a:pt x="6089" y="11556"/>
                  </a:moveTo>
                  <a:lnTo>
                    <a:pt x="6089" y="11556"/>
                  </a:lnTo>
                  <a:lnTo>
                    <a:pt x="2718" y="8185"/>
                  </a:lnTo>
                  <a:lnTo>
                    <a:pt x="1063" y="4649"/>
                  </a:lnTo>
                  <a:lnTo>
                    <a:pt x="0" y="0"/>
                  </a:lnTo>
                  <a:lnTo>
                    <a:pt x="31696" y="45762"/>
                  </a:lnTo>
                  <a:lnTo>
                    <a:pt x="62778" y="90457"/>
                  </a:lnTo>
                  <a:lnTo>
                    <a:pt x="98661" y="132269"/>
                  </a:lnTo>
                  <a:lnTo>
                    <a:pt x="130806" y="177067"/>
                  </a:lnTo>
                  <a:lnTo>
                    <a:pt x="162428" y="217424"/>
                  </a:lnTo>
                  <a:lnTo>
                    <a:pt x="194268" y="262484"/>
                  </a:lnTo>
                  <a:lnTo>
                    <a:pt x="223007" y="308059"/>
                  </a:lnTo>
                  <a:lnTo>
                    <a:pt x="243028" y="351116"/>
                  </a:lnTo>
                  <a:lnTo>
                    <a:pt x="246097" y="361384"/>
                  </a:lnTo>
                  <a:lnTo>
                    <a:pt x="246528" y="361897"/>
                  </a:lnTo>
                  <a:lnTo>
                    <a:pt x="246815" y="361533"/>
                  </a:lnTo>
                  <a:lnTo>
                    <a:pt x="247389" y="341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64"/>
          <p:cNvGrpSpPr/>
          <p:nvPr/>
        </p:nvGrpSpPr>
        <p:grpSpPr>
          <a:xfrm>
            <a:off x="2857500" y="1781217"/>
            <a:ext cx="234951" cy="116301"/>
            <a:chOff x="2857500" y="1781217"/>
            <a:chExt cx="234951" cy="116301"/>
          </a:xfrm>
        </p:grpSpPr>
        <p:sp>
          <p:nvSpPr>
            <p:cNvPr id="31" name="SMARTInkShape-889"/>
            <p:cNvSpPr/>
            <p:nvPr>
              <p:custDataLst>
                <p:tags r:id="rId156"/>
              </p:custDataLst>
            </p:nvPr>
          </p:nvSpPr>
          <p:spPr>
            <a:xfrm>
              <a:off x="2880932" y="1860550"/>
              <a:ext cx="211519" cy="36968"/>
            </a:xfrm>
            <a:custGeom>
              <a:avLst/>
              <a:gdLst/>
              <a:ahLst/>
              <a:cxnLst/>
              <a:rect l="0" t="0" r="0" b="0"/>
              <a:pathLst>
                <a:path w="211519" h="36968">
                  <a:moveTo>
                    <a:pt x="21018" y="6350"/>
                  </a:moveTo>
                  <a:lnTo>
                    <a:pt x="21018" y="6350"/>
                  </a:lnTo>
                  <a:lnTo>
                    <a:pt x="1245" y="29494"/>
                  </a:lnTo>
                  <a:lnTo>
                    <a:pt x="75" y="32363"/>
                  </a:lnTo>
                  <a:lnTo>
                    <a:pt x="0" y="34275"/>
                  </a:lnTo>
                  <a:lnTo>
                    <a:pt x="656" y="35550"/>
                  </a:lnTo>
                  <a:lnTo>
                    <a:pt x="7030" y="36967"/>
                  </a:lnTo>
                  <a:lnTo>
                    <a:pt x="41852" y="34505"/>
                  </a:lnTo>
                  <a:lnTo>
                    <a:pt x="82068" y="29195"/>
                  </a:lnTo>
                  <a:lnTo>
                    <a:pt x="125263" y="23153"/>
                  </a:lnTo>
                  <a:lnTo>
                    <a:pt x="165944" y="14085"/>
                  </a:lnTo>
                  <a:lnTo>
                    <a:pt x="2115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90"/>
            <p:cNvSpPr/>
            <p:nvPr>
              <p:custDataLst>
                <p:tags r:id="rId157"/>
              </p:custDataLst>
            </p:nvPr>
          </p:nvSpPr>
          <p:spPr>
            <a:xfrm>
              <a:off x="2857500" y="1781217"/>
              <a:ext cx="127001" cy="9484"/>
            </a:xfrm>
            <a:custGeom>
              <a:avLst/>
              <a:gdLst/>
              <a:ahLst/>
              <a:cxnLst/>
              <a:rect l="0" t="0" r="0" b="0"/>
              <a:pathLst>
                <a:path w="127001" h="9484">
                  <a:moveTo>
                    <a:pt x="0" y="3133"/>
                  </a:moveTo>
                  <a:lnTo>
                    <a:pt x="0" y="3133"/>
                  </a:lnTo>
                  <a:lnTo>
                    <a:pt x="0" y="8600"/>
                  </a:lnTo>
                  <a:lnTo>
                    <a:pt x="17578" y="4341"/>
                  </a:lnTo>
                  <a:lnTo>
                    <a:pt x="54272" y="0"/>
                  </a:lnTo>
                  <a:lnTo>
                    <a:pt x="99464" y="2488"/>
                  </a:lnTo>
                  <a:lnTo>
                    <a:pt x="127000" y="9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891"/>
          <p:cNvSpPr/>
          <p:nvPr>
            <p:custDataLst>
              <p:tags r:id="rId2"/>
            </p:custDataLst>
          </p:nvPr>
        </p:nvSpPr>
        <p:spPr>
          <a:xfrm>
            <a:off x="3406099" y="1417224"/>
            <a:ext cx="264202" cy="867010"/>
          </a:xfrm>
          <a:custGeom>
            <a:avLst/>
            <a:gdLst/>
            <a:ahLst/>
            <a:cxnLst/>
            <a:rect l="0" t="0" r="0" b="0"/>
            <a:pathLst>
              <a:path w="264202" h="867010">
                <a:moveTo>
                  <a:pt x="264201" y="24226"/>
                </a:moveTo>
                <a:lnTo>
                  <a:pt x="264201" y="24226"/>
                </a:lnTo>
                <a:lnTo>
                  <a:pt x="264201" y="12670"/>
                </a:lnTo>
                <a:lnTo>
                  <a:pt x="246524" y="2788"/>
                </a:lnTo>
                <a:lnTo>
                  <a:pt x="227605" y="0"/>
                </a:lnTo>
                <a:lnTo>
                  <a:pt x="200754" y="2545"/>
                </a:lnTo>
                <a:lnTo>
                  <a:pt x="173827" y="14509"/>
                </a:lnTo>
                <a:lnTo>
                  <a:pt x="131422" y="42585"/>
                </a:lnTo>
                <a:lnTo>
                  <a:pt x="93663" y="87051"/>
                </a:lnTo>
                <a:lnTo>
                  <a:pt x="87982" y="109299"/>
                </a:lnTo>
                <a:lnTo>
                  <a:pt x="88515" y="131886"/>
                </a:lnTo>
                <a:lnTo>
                  <a:pt x="97453" y="160469"/>
                </a:lnTo>
                <a:lnTo>
                  <a:pt x="122536" y="204469"/>
                </a:lnTo>
                <a:lnTo>
                  <a:pt x="150478" y="251588"/>
                </a:lnTo>
                <a:lnTo>
                  <a:pt x="160912" y="280124"/>
                </a:lnTo>
                <a:lnTo>
                  <a:pt x="164907" y="297884"/>
                </a:lnTo>
                <a:lnTo>
                  <a:pt x="157640" y="337830"/>
                </a:lnTo>
                <a:lnTo>
                  <a:pt x="145814" y="359750"/>
                </a:lnTo>
                <a:lnTo>
                  <a:pt x="121969" y="387698"/>
                </a:lnTo>
                <a:lnTo>
                  <a:pt x="97958" y="402306"/>
                </a:lnTo>
                <a:lnTo>
                  <a:pt x="64016" y="414109"/>
                </a:lnTo>
                <a:lnTo>
                  <a:pt x="36390" y="417423"/>
                </a:lnTo>
                <a:lnTo>
                  <a:pt x="34716" y="418297"/>
                </a:lnTo>
                <a:lnTo>
                  <a:pt x="34305" y="419584"/>
                </a:lnTo>
                <a:lnTo>
                  <a:pt x="34737" y="421148"/>
                </a:lnTo>
                <a:lnTo>
                  <a:pt x="82002" y="447689"/>
                </a:lnTo>
                <a:lnTo>
                  <a:pt x="95735" y="461493"/>
                </a:lnTo>
                <a:lnTo>
                  <a:pt x="104190" y="474684"/>
                </a:lnTo>
                <a:lnTo>
                  <a:pt x="109546" y="507494"/>
                </a:lnTo>
                <a:lnTo>
                  <a:pt x="104390" y="541753"/>
                </a:lnTo>
                <a:lnTo>
                  <a:pt x="87184" y="580988"/>
                </a:lnTo>
                <a:lnTo>
                  <a:pt x="64212" y="620522"/>
                </a:lnTo>
                <a:lnTo>
                  <a:pt x="36941" y="658715"/>
                </a:lnTo>
                <a:lnTo>
                  <a:pt x="17234" y="699185"/>
                </a:lnTo>
                <a:lnTo>
                  <a:pt x="5935" y="725158"/>
                </a:lnTo>
                <a:lnTo>
                  <a:pt x="0" y="760841"/>
                </a:lnTo>
                <a:lnTo>
                  <a:pt x="1365" y="806612"/>
                </a:lnTo>
                <a:lnTo>
                  <a:pt x="8391" y="822097"/>
                </a:lnTo>
                <a:lnTo>
                  <a:pt x="22365" y="838953"/>
                </a:lnTo>
                <a:lnTo>
                  <a:pt x="41086" y="850297"/>
                </a:lnTo>
                <a:lnTo>
                  <a:pt x="82389" y="863401"/>
                </a:lnTo>
                <a:lnTo>
                  <a:pt x="115268" y="867009"/>
                </a:lnTo>
                <a:lnTo>
                  <a:pt x="153358" y="862686"/>
                </a:lnTo>
                <a:lnTo>
                  <a:pt x="182362" y="852782"/>
                </a:lnTo>
                <a:lnTo>
                  <a:pt x="207051" y="8370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MARTInkShape-892"/>
          <p:cNvSpPr/>
          <p:nvPr>
            <p:custDataLst>
              <p:tags r:id="rId3"/>
            </p:custDataLst>
          </p:nvPr>
        </p:nvSpPr>
        <p:spPr>
          <a:xfrm>
            <a:off x="4013279" y="1308100"/>
            <a:ext cx="12622" cy="216682"/>
          </a:xfrm>
          <a:custGeom>
            <a:avLst/>
            <a:gdLst/>
            <a:ahLst/>
            <a:cxnLst/>
            <a:rect l="0" t="0" r="0" b="0"/>
            <a:pathLst>
              <a:path w="12622" h="216682">
                <a:moveTo>
                  <a:pt x="12621" y="0"/>
                </a:moveTo>
                <a:lnTo>
                  <a:pt x="12621" y="0"/>
                </a:lnTo>
                <a:lnTo>
                  <a:pt x="6533" y="0"/>
                </a:lnTo>
                <a:lnTo>
                  <a:pt x="826" y="44192"/>
                </a:lnTo>
                <a:lnTo>
                  <a:pt x="189" y="84747"/>
                </a:lnTo>
                <a:lnTo>
                  <a:pt x="0" y="125769"/>
                </a:lnTo>
                <a:lnTo>
                  <a:pt x="1813" y="168352"/>
                </a:lnTo>
                <a:lnTo>
                  <a:pt x="7761" y="211308"/>
                </a:lnTo>
                <a:lnTo>
                  <a:pt x="10461" y="216681"/>
                </a:lnTo>
                <a:lnTo>
                  <a:pt x="12621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67"/>
          <p:cNvGrpSpPr/>
          <p:nvPr/>
        </p:nvGrpSpPr>
        <p:grpSpPr>
          <a:xfrm>
            <a:off x="4591050" y="1357288"/>
            <a:ext cx="381001" cy="224544"/>
            <a:chOff x="4591050" y="1357288"/>
            <a:chExt cx="381001" cy="224544"/>
          </a:xfrm>
        </p:grpSpPr>
        <p:sp>
          <p:nvSpPr>
            <p:cNvPr id="36" name="SMARTInkShape-893"/>
            <p:cNvSpPr/>
            <p:nvPr>
              <p:custDataLst>
                <p:tags r:id="rId152"/>
              </p:custDataLst>
            </p:nvPr>
          </p:nvSpPr>
          <p:spPr>
            <a:xfrm>
              <a:off x="4762500" y="14668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8" y="5026"/>
                  </a:lnTo>
                  <a:lnTo>
                    <a:pt x="8838" y="5467"/>
                  </a:lnTo>
                  <a:lnTo>
                    <a:pt x="9420" y="5762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94"/>
            <p:cNvSpPr/>
            <p:nvPr>
              <p:custDataLst>
                <p:tags r:id="rId153"/>
              </p:custDataLst>
            </p:nvPr>
          </p:nvSpPr>
          <p:spPr>
            <a:xfrm>
              <a:off x="4857757" y="1357288"/>
              <a:ext cx="60996" cy="224544"/>
            </a:xfrm>
            <a:custGeom>
              <a:avLst/>
              <a:gdLst/>
              <a:ahLst/>
              <a:cxnLst/>
              <a:rect l="0" t="0" r="0" b="0"/>
              <a:pathLst>
                <a:path w="60996" h="224544">
                  <a:moveTo>
                    <a:pt x="25393" y="71462"/>
                  </a:moveTo>
                  <a:lnTo>
                    <a:pt x="25393" y="71462"/>
                  </a:lnTo>
                  <a:lnTo>
                    <a:pt x="25393" y="74833"/>
                  </a:lnTo>
                  <a:lnTo>
                    <a:pt x="13837" y="117701"/>
                  </a:lnTo>
                  <a:lnTo>
                    <a:pt x="12844" y="164082"/>
                  </a:lnTo>
                  <a:lnTo>
                    <a:pt x="9352" y="205155"/>
                  </a:lnTo>
                  <a:lnTo>
                    <a:pt x="7234" y="221690"/>
                  </a:lnTo>
                  <a:lnTo>
                    <a:pt x="6232" y="223825"/>
                  </a:lnTo>
                  <a:lnTo>
                    <a:pt x="4858" y="224543"/>
                  </a:lnTo>
                  <a:lnTo>
                    <a:pt x="3236" y="224316"/>
                  </a:lnTo>
                  <a:lnTo>
                    <a:pt x="2155" y="222048"/>
                  </a:lnTo>
                  <a:lnTo>
                    <a:pt x="183" y="180551"/>
                  </a:lnTo>
                  <a:lnTo>
                    <a:pt x="30" y="137696"/>
                  </a:lnTo>
                  <a:lnTo>
                    <a:pt x="0" y="91522"/>
                  </a:lnTo>
                  <a:lnTo>
                    <a:pt x="3366" y="49340"/>
                  </a:lnTo>
                  <a:lnTo>
                    <a:pt x="8832" y="15675"/>
                  </a:lnTo>
                  <a:lnTo>
                    <a:pt x="11530" y="8871"/>
                  </a:lnTo>
                  <a:lnTo>
                    <a:pt x="14740" y="4335"/>
                  </a:lnTo>
                  <a:lnTo>
                    <a:pt x="18291" y="1310"/>
                  </a:lnTo>
                  <a:lnTo>
                    <a:pt x="22069" y="0"/>
                  </a:lnTo>
                  <a:lnTo>
                    <a:pt x="30031" y="425"/>
                  </a:lnTo>
                  <a:lnTo>
                    <a:pt x="38272" y="6729"/>
                  </a:lnTo>
                  <a:lnTo>
                    <a:pt x="55062" y="31394"/>
                  </a:lnTo>
                  <a:lnTo>
                    <a:pt x="60995" y="55200"/>
                  </a:lnTo>
                  <a:lnTo>
                    <a:pt x="58620" y="71760"/>
                  </a:lnTo>
                  <a:lnTo>
                    <a:pt x="52154" y="87822"/>
                  </a:lnTo>
                  <a:lnTo>
                    <a:pt x="37320" y="107354"/>
                  </a:lnTo>
                  <a:lnTo>
                    <a:pt x="19043" y="122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95"/>
            <p:cNvSpPr/>
            <p:nvPr>
              <p:custDataLst>
                <p:tags r:id="rId154"/>
              </p:custDataLst>
            </p:nvPr>
          </p:nvSpPr>
          <p:spPr>
            <a:xfrm>
              <a:off x="4953000" y="14414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13092" y="507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96"/>
            <p:cNvSpPr/>
            <p:nvPr>
              <p:custDataLst>
                <p:tags r:id="rId155"/>
              </p:custDataLst>
            </p:nvPr>
          </p:nvSpPr>
          <p:spPr>
            <a:xfrm>
              <a:off x="4591050" y="1397339"/>
              <a:ext cx="119273" cy="89554"/>
            </a:xfrm>
            <a:custGeom>
              <a:avLst/>
              <a:gdLst/>
              <a:ahLst/>
              <a:cxnLst/>
              <a:rect l="0" t="0" r="0" b="0"/>
              <a:pathLst>
                <a:path w="119273" h="89554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1" y="5454"/>
                  </a:lnTo>
                  <a:lnTo>
                    <a:pt x="6088" y="0"/>
                  </a:lnTo>
                  <a:lnTo>
                    <a:pt x="1934" y="10573"/>
                  </a:lnTo>
                  <a:lnTo>
                    <a:pt x="876" y="48875"/>
                  </a:lnTo>
                  <a:lnTo>
                    <a:pt x="8861" y="78631"/>
                  </a:lnTo>
                  <a:lnTo>
                    <a:pt x="14756" y="86029"/>
                  </a:lnTo>
                  <a:lnTo>
                    <a:pt x="18304" y="88990"/>
                  </a:lnTo>
                  <a:lnTo>
                    <a:pt x="22080" y="89553"/>
                  </a:lnTo>
                  <a:lnTo>
                    <a:pt x="30039" y="86415"/>
                  </a:lnTo>
                  <a:lnTo>
                    <a:pt x="36399" y="80316"/>
                  </a:lnTo>
                  <a:lnTo>
                    <a:pt x="48459" y="62206"/>
                  </a:lnTo>
                  <a:lnTo>
                    <a:pt x="55866" y="57521"/>
                  </a:lnTo>
                  <a:lnTo>
                    <a:pt x="72043" y="83933"/>
                  </a:lnTo>
                  <a:lnTo>
                    <a:pt x="79997" y="86504"/>
                  </a:lnTo>
                  <a:lnTo>
                    <a:pt x="85081" y="87190"/>
                  </a:lnTo>
                  <a:lnTo>
                    <a:pt x="94493" y="84189"/>
                  </a:lnTo>
                  <a:lnTo>
                    <a:pt x="102675" y="78151"/>
                  </a:lnTo>
                  <a:lnTo>
                    <a:pt x="108663" y="70764"/>
                  </a:lnTo>
                  <a:lnTo>
                    <a:pt x="116000" y="51930"/>
                  </a:lnTo>
                  <a:lnTo>
                    <a:pt x="119272" y="31846"/>
                  </a:lnTo>
                  <a:lnTo>
                    <a:pt x="114393" y="18904"/>
                  </a:lnTo>
                  <a:lnTo>
                    <a:pt x="106580" y="8214"/>
                  </a:lnTo>
                  <a:lnTo>
                    <a:pt x="100756" y="3462"/>
                  </a:lnTo>
                  <a:lnTo>
                    <a:pt x="98215" y="2901"/>
                  </a:lnTo>
                  <a:lnTo>
                    <a:pt x="88900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897"/>
          <p:cNvSpPr/>
          <p:nvPr>
            <p:custDataLst>
              <p:tags r:id="rId4"/>
            </p:custDataLst>
          </p:nvPr>
        </p:nvSpPr>
        <p:spPr>
          <a:xfrm>
            <a:off x="5422900" y="1326882"/>
            <a:ext cx="106509" cy="314005"/>
          </a:xfrm>
          <a:custGeom>
            <a:avLst/>
            <a:gdLst/>
            <a:ahLst/>
            <a:cxnLst/>
            <a:rect l="0" t="0" r="0" b="0"/>
            <a:pathLst>
              <a:path w="106509" h="314005">
                <a:moveTo>
                  <a:pt x="0" y="89168"/>
                </a:moveTo>
                <a:lnTo>
                  <a:pt x="0" y="89168"/>
                </a:lnTo>
                <a:lnTo>
                  <a:pt x="5467" y="83701"/>
                </a:lnTo>
                <a:lnTo>
                  <a:pt x="13223" y="130855"/>
                </a:lnTo>
                <a:lnTo>
                  <a:pt x="17324" y="170899"/>
                </a:lnTo>
                <a:lnTo>
                  <a:pt x="18538" y="209575"/>
                </a:lnTo>
                <a:lnTo>
                  <a:pt x="18948" y="250457"/>
                </a:lnTo>
                <a:lnTo>
                  <a:pt x="13960" y="291302"/>
                </a:lnTo>
                <a:lnTo>
                  <a:pt x="7492" y="314004"/>
                </a:lnTo>
                <a:lnTo>
                  <a:pt x="7111" y="313142"/>
                </a:lnTo>
                <a:lnTo>
                  <a:pt x="6417" y="274210"/>
                </a:lnTo>
                <a:lnTo>
                  <a:pt x="6363" y="231553"/>
                </a:lnTo>
                <a:lnTo>
                  <a:pt x="6352" y="185418"/>
                </a:lnTo>
                <a:lnTo>
                  <a:pt x="9722" y="143243"/>
                </a:lnTo>
                <a:lnTo>
                  <a:pt x="17887" y="102907"/>
                </a:lnTo>
                <a:lnTo>
                  <a:pt x="33016" y="57502"/>
                </a:lnTo>
                <a:lnTo>
                  <a:pt x="55331" y="13858"/>
                </a:lnTo>
                <a:lnTo>
                  <a:pt x="67821" y="924"/>
                </a:lnTo>
                <a:lnTo>
                  <a:pt x="72731" y="0"/>
                </a:lnTo>
                <a:lnTo>
                  <a:pt x="83831" y="2736"/>
                </a:lnTo>
                <a:lnTo>
                  <a:pt x="88342" y="6852"/>
                </a:lnTo>
                <a:lnTo>
                  <a:pt x="103086" y="34888"/>
                </a:lnTo>
                <a:lnTo>
                  <a:pt x="106508" y="62031"/>
                </a:lnTo>
                <a:lnTo>
                  <a:pt x="104151" y="93514"/>
                </a:lnTo>
                <a:lnTo>
                  <a:pt x="97090" y="108974"/>
                </a:lnTo>
                <a:lnTo>
                  <a:pt x="92243" y="115072"/>
                </a:lnTo>
                <a:lnTo>
                  <a:pt x="75569" y="123729"/>
                </a:lnTo>
                <a:lnTo>
                  <a:pt x="40484" y="131664"/>
                </a:lnTo>
                <a:lnTo>
                  <a:pt x="6350" y="12726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Shape-898"/>
          <p:cNvSpPr/>
          <p:nvPr>
            <p:custDataLst>
              <p:tags r:id="rId5"/>
            </p:custDataLst>
          </p:nvPr>
        </p:nvSpPr>
        <p:spPr>
          <a:xfrm>
            <a:off x="4028255" y="2068365"/>
            <a:ext cx="138677" cy="208985"/>
          </a:xfrm>
          <a:custGeom>
            <a:avLst/>
            <a:gdLst/>
            <a:ahLst/>
            <a:cxnLst/>
            <a:rect l="0" t="0" r="0" b="0"/>
            <a:pathLst>
              <a:path w="138677" h="208985">
                <a:moveTo>
                  <a:pt x="80195" y="33485"/>
                </a:moveTo>
                <a:lnTo>
                  <a:pt x="80195" y="33485"/>
                </a:lnTo>
                <a:lnTo>
                  <a:pt x="76824" y="26743"/>
                </a:lnTo>
                <a:lnTo>
                  <a:pt x="72356" y="4610"/>
                </a:lnTo>
                <a:lnTo>
                  <a:pt x="70735" y="1535"/>
                </a:lnTo>
                <a:lnTo>
                  <a:pt x="68244" y="191"/>
                </a:lnTo>
                <a:lnTo>
                  <a:pt x="65172" y="0"/>
                </a:lnTo>
                <a:lnTo>
                  <a:pt x="61713" y="578"/>
                </a:lnTo>
                <a:lnTo>
                  <a:pt x="50103" y="8134"/>
                </a:lnTo>
                <a:lnTo>
                  <a:pt x="23025" y="47960"/>
                </a:lnTo>
                <a:lnTo>
                  <a:pt x="8511" y="87850"/>
                </a:lnTo>
                <a:lnTo>
                  <a:pt x="0" y="135031"/>
                </a:lnTo>
                <a:lnTo>
                  <a:pt x="1482" y="172312"/>
                </a:lnTo>
                <a:lnTo>
                  <a:pt x="13363" y="199816"/>
                </a:lnTo>
                <a:lnTo>
                  <a:pt x="20118" y="205050"/>
                </a:lnTo>
                <a:lnTo>
                  <a:pt x="37031" y="208984"/>
                </a:lnTo>
                <a:lnTo>
                  <a:pt x="60070" y="200855"/>
                </a:lnTo>
                <a:lnTo>
                  <a:pt x="95163" y="176445"/>
                </a:lnTo>
                <a:lnTo>
                  <a:pt x="112953" y="155584"/>
                </a:lnTo>
                <a:lnTo>
                  <a:pt x="133990" y="109475"/>
                </a:lnTo>
                <a:lnTo>
                  <a:pt x="138676" y="91247"/>
                </a:lnTo>
                <a:lnTo>
                  <a:pt x="135935" y="52577"/>
                </a:lnTo>
                <a:lnTo>
                  <a:pt x="131074" y="39854"/>
                </a:lnTo>
                <a:lnTo>
                  <a:pt x="121858" y="27143"/>
                </a:lnTo>
                <a:lnTo>
                  <a:pt x="105062" y="20083"/>
                </a:lnTo>
                <a:lnTo>
                  <a:pt x="75568" y="17990"/>
                </a:lnTo>
                <a:lnTo>
                  <a:pt x="59089" y="20954"/>
                </a:lnTo>
                <a:lnTo>
                  <a:pt x="35745" y="334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170"/>
          <p:cNvGrpSpPr/>
          <p:nvPr/>
        </p:nvGrpSpPr>
        <p:grpSpPr>
          <a:xfrm>
            <a:off x="4693484" y="2071025"/>
            <a:ext cx="503306" cy="315245"/>
            <a:chOff x="4693484" y="2071025"/>
            <a:chExt cx="503306" cy="315245"/>
          </a:xfrm>
        </p:grpSpPr>
        <p:sp>
          <p:nvSpPr>
            <p:cNvPr id="43" name="SMARTInkShape-899"/>
            <p:cNvSpPr/>
            <p:nvPr>
              <p:custDataLst>
                <p:tags r:id="rId148"/>
              </p:custDataLst>
            </p:nvPr>
          </p:nvSpPr>
          <p:spPr>
            <a:xfrm>
              <a:off x="4693484" y="2121783"/>
              <a:ext cx="144557" cy="125998"/>
            </a:xfrm>
            <a:custGeom>
              <a:avLst/>
              <a:gdLst/>
              <a:ahLst/>
              <a:cxnLst/>
              <a:rect l="0" t="0" r="0" b="0"/>
              <a:pathLst>
                <a:path w="144557" h="125998">
                  <a:moveTo>
                    <a:pt x="30916" y="5467"/>
                  </a:moveTo>
                  <a:lnTo>
                    <a:pt x="30916" y="5467"/>
                  </a:lnTo>
                  <a:lnTo>
                    <a:pt x="27545" y="5467"/>
                  </a:lnTo>
                  <a:lnTo>
                    <a:pt x="24008" y="3586"/>
                  </a:lnTo>
                  <a:lnTo>
                    <a:pt x="20084" y="1103"/>
                  </a:lnTo>
                  <a:lnTo>
                    <a:pt x="15989" y="0"/>
                  </a:lnTo>
                  <a:lnTo>
                    <a:pt x="13909" y="1116"/>
                  </a:lnTo>
                  <a:lnTo>
                    <a:pt x="9717" y="6120"/>
                  </a:lnTo>
                  <a:lnTo>
                    <a:pt x="3390" y="20242"/>
                  </a:lnTo>
                  <a:lnTo>
                    <a:pt x="0" y="58480"/>
                  </a:lnTo>
                  <a:lnTo>
                    <a:pt x="2647" y="104571"/>
                  </a:lnTo>
                  <a:lnTo>
                    <a:pt x="8003" y="116776"/>
                  </a:lnTo>
                  <a:lnTo>
                    <a:pt x="11408" y="122006"/>
                  </a:lnTo>
                  <a:lnTo>
                    <a:pt x="15794" y="124788"/>
                  </a:lnTo>
                  <a:lnTo>
                    <a:pt x="26312" y="125997"/>
                  </a:lnTo>
                  <a:lnTo>
                    <a:pt x="36161" y="122300"/>
                  </a:lnTo>
                  <a:lnTo>
                    <a:pt x="53981" y="108430"/>
                  </a:lnTo>
                  <a:lnTo>
                    <a:pt x="63463" y="96260"/>
                  </a:lnTo>
                  <a:lnTo>
                    <a:pt x="66725" y="94218"/>
                  </a:lnTo>
                  <a:lnTo>
                    <a:pt x="70311" y="93562"/>
                  </a:lnTo>
                  <a:lnTo>
                    <a:pt x="77353" y="94715"/>
                  </a:lnTo>
                  <a:lnTo>
                    <a:pt x="82834" y="97579"/>
                  </a:lnTo>
                  <a:lnTo>
                    <a:pt x="110820" y="122182"/>
                  </a:lnTo>
                  <a:lnTo>
                    <a:pt x="124598" y="125340"/>
                  </a:lnTo>
                  <a:lnTo>
                    <a:pt x="127237" y="125599"/>
                  </a:lnTo>
                  <a:lnTo>
                    <a:pt x="133933" y="120242"/>
                  </a:lnTo>
                  <a:lnTo>
                    <a:pt x="137694" y="115850"/>
                  </a:lnTo>
                  <a:lnTo>
                    <a:pt x="141873" y="105326"/>
                  </a:lnTo>
                  <a:lnTo>
                    <a:pt x="144556" y="71210"/>
                  </a:lnTo>
                  <a:lnTo>
                    <a:pt x="141649" y="42742"/>
                  </a:lnTo>
                  <a:lnTo>
                    <a:pt x="129577" y="16433"/>
                  </a:lnTo>
                  <a:lnTo>
                    <a:pt x="122273" y="6813"/>
                  </a:lnTo>
                  <a:lnTo>
                    <a:pt x="119337" y="4248"/>
                  </a:lnTo>
                  <a:lnTo>
                    <a:pt x="117380" y="3243"/>
                  </a:lnTo>
                  <a:lnTo>
                    <a:pt x="113466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00"/>
            <p:cNvSpPr/>
            <p:nvPr>
              <p:custDataLst>
                <p:tags r:id="rId149"/>
              </p:custDataLst>
            </p:nvPr>
          </p:nvSpPr>
          <p:spPr>
            <a:xfrm>
              <a:off x="4936642" y="2209800"/>
              <a:ext cx="3659" cy="12439"/>
            </a:xfrm>
            <a:custGeom>
              <a:avLst/>
              <a:gdLst/>
              <a:ahLst/>
              <a:cxnLst/>
              <a:rect l="0" t="0" r="0" b="0"/>
              <a:pathLst>
                <a:path w="3659" h="12439">
                  <a:moveTo>
                    <a:pt x="3658" y="6350"/>
                  </a:moveTo>
                  <a:lnTo>
                    <a:pt x="3658" y="6350"/>
                  </a:lnTo>
                  <a:lnTo>
                    <a:pt x="3658" y="12438"/>
                  </a:lnTo>
                  <a:lnTo>
                    <a:pt x="287" y="5880"/>
                  </a:lnTo>
                  <a:lnTo>
                    <a:pt x="0" y="3920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901"/>
            <p:cNvSpPr/>
            <p:nvPr>
              <p:custDataLst>
                <p:tags r:id="rId150"/>
              </p:custDataLst>
            </p:nvPr>
          </p:nvSpPr>
          <p:spPr>
            <a:xfrm>
              <a:off x="5004436" y="2071025"/>
              <a:ext cx="95256" cy="315245"/>
            </a:xfrm>
            <a:custGeom>
              <a:avLst/>
              <a:gdLst/>
              <a:ahLst/>
              <a:cxnLst/>
              <a:rect l="0" t="0" r="0" b="0"/>
              <a:pathLst>
                <a:path w="95256" h="315245">
                  <a:moveTo>
                    <a:pt x="18414" y="81625"/>
                  </a:moveTo>
                  <a:lnTo>
                    <a:pt x="18414" y="81625"/>
                  </a:lnTo>
                  <a:lnTo>
                    <a:pt x="15043" y="84996"/>
                  </a:lnTo>
                  <a:lnTo>
                    <a:pt x="7874" y="118047"/>
                  </a:lnTo>
                  <a:lnTo>
                    <a:pt x="8022" y="163765"/>
                  </a:lnTo>
                  <a:lnTo>
                    <a:pt x="10866" y="204740"/>
                  </a:lnTo>
                  <a:lnTo>
                    <a:pt x="9828" y="241105"/>
                  </a:lnTo>
                  <a:lnTo>
                    <a:pt x="5550" y="285104"/>
                  </a:lnTo>
                  <a:lnTo>
                    <a:pt x="318" y="315244"/>
                  </a:lnTo>
                  <a:lnTo>
                    <a:pt x="0" y="314982"/>
                  </a:lnTo>
                  <a:lnTo>
                    <a:pt x="1283" y="272428"/>
                  </a:lnTo>
                  <a:lnTo>
                    <a:pt x="4838" y="233222"/>
                  </a:lnTo>
                  <a:lnTo>
                    <a:pt x="5455" y="190043"/>
                  </a:lnTo>
                  <a:lnTo>
                    <a:pt x="9008" y="150516"/>
                  </a:lnTo>
                  <a:lnTo>
                    <a:pt x="14530" y="106349"/>
                  </a:lnTo>
                  <a:lnTo>
                    <a:pt x="24005" y="64256"/>
                  </a:lnTo>
                  <a:lnTo>
                    <a:pt x="37086" y="23163"/>
                  </a:lnTo>
                  <a:lnTo>
                    <a:pt x="39328" y="15134"/>
                  </a:lnTo>
                  <a:lnTo>
                    <a:pt x="42940" y="9075"/>
                  </a:lnTo>
                  <a:lnTo>
                    <a:pt x="52598" y="462"/>
                  </a:lnTo>
                  <a:lnTo>
                    <a:pt x="58136" y="0"/>
                  </a:lnTo>
                  <a:lnTo>
                    <a:pt x="69935" y="5130"/>
                  </a:lnTo>
                  <a:lnTo>
                    <a:pt x="78471" y="16348"/>
                  </a:lnTo>
                  <a:lnTo>
                    <a:pt x="93071" y="56658"/>
                  </a:lnTo>
                  <a:lnTo>
                    <a:pt x="95255" y="87711"/>
                  </a:lnTo>
                  <a:lnTo>
                    <a:pt x="91432" y="111415"/>
                  </a:lnTo>
                  <a:lnTo>
                    <a:pt x="79090" y="131844"/>
                  </a:lnTo>
                  <a:lnTo>
                    <a:pt x="65398" y="144561"/>
                  </a:lnTo>
                  <a:lnTo>
                    <a:pt x="45662" y="152797"/>
                  </a:lnTo>
                  <a:lnTo>
                    <a:pt x="5714" y="145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902"/>
            <p:cNvSpPr/>
            <p:nvPr>
              <p:custDataLst>
                <p:tags r:id="rId151"/>
              </p:custDataLst>
            </p:nvPr>
          </p:nvSpPr>
          <p:spPr>
            <a:xfrm>
              <a:off x="5187950" y="2190750"/>
              <a:ext cx="8840" cy="18450"/>
            </a:xfrm>
            <a:custGeom>
              <a:avLst/>
              <a:gdLst/>
              <a:ahLst/>
              <a:cxnLst/>
              <a:rect l="0" t="0" r="0" b="0"/>
              <a:pathLst>
                <a:path w="8840" h="18450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8715" y="14490"/>
                  </a:lnTo>
                  <a:lnTo>
                    <a:pt x="7220" y="16009"/>
                  </a:lnTo>
                  <a:lnTo>
                    <a:pt x="1426" y="18449"/>
                  </a:lnTo>
                  <a:lnTo>
                    <a:pt x="1656" y="17944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71"/>
          <p:cNvGrpSpPr/>
          <p:nvPr/>
        </p:nvGrpSpPr>
        <p:grpSpPr>
          <a:xfrm>
            <a:off x="5750973" y="1981200"/>
            <a:ext cx="557392" cy="300452"/>
            <a:chOff x="5750973" y="1981200"/>
            <a:chExt cx="557392" cy="300452"/>
          </a:xfrm>
        </p:grpSpPr>
        <p:sp>
          <p:nvSpPr>
            <p:cNvPr id="48" name="SMARTInkShape-903"/>
            <p:cNvSpPr/>
            <p:nvPr>
              <p:custDataLst>
                <p:tags r:id="rId143"/>
              </p:custDataLst>
            </p:nvPr>
          </p:nvSpPr>
          <p:spPr>
            <a:xfrm>
              <a:off x="5750973" y="2042962"/>
              <a:ext cx="71978" cy="223989"/>
            </a:xfrm>
            <a:custGeom>
              <a:avLst/>
              <a:gdLst/>
              <a:ahLst/>
              <a:cxnLst/>
              <a:rect l="0" t="0" r="0" b="0"/>
              <a:pathLst>
                <a:path w="71978" h="223989">
                  <a:moveTo>
                    <a:pt x="71977" y="39838"/>
                  </a:moveTo>
                  <a:lnTo>
                    <a:pt x="71977" y="39838"/>
                  </a:lnTo>
                  <a:lnTo>
                    <a:pt x="68606" y="33096"/>
                  </a:lnTo>
                  <a:lnTo>
                    <a:pt x="63862" y="2590"/>
                  </a:lnTo>
                  <a:lnTo>
                    <a:pt x="62333" y="189"/>
                  </a:lnTo>
                  <a:lnTo>
                    <a:pt x="59904" y="0"/>
                  </a:lnTo>
                  <a:lnTo>
                    <a:pt x="53440" y="3552"/>
                  </a:lnTo>
                  <a:lnTo>
                    <a:pt x="27420" y="28087"/>
                  </a:lnTo>
                  <a:lnTo>
                    <a:pt x="20894" y="37202"/>
                  </a:lnTo>
                  <a:lnTo>
                    <a:pt x="6592" y="83558"/>
                  </a:lnTo>
                  <a:lnTo>
                    <a:pt x="0" y="122877"/>
                  </a:lnTo>
                  <a:lnTo>
                    <a:pt x="1889" y="163377"/>
                  </a:lnTo>
                  <a:lnTo>
                    <a:pt x="7622" y="193486"/>
                  </a:lnTo>
                  <a:lnTo>
                    <a:pt x="33877" y="223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04"/>
            <p:cNvSpPr/>
            <p:nvPr>
              <p:custDataLst>
                <p:tags r:id="rId144"/>
              </p:custDataLst>
            </p:nvPr>
          </p:nvSpPr>
          <p:spPr>
            <a:xfrm>
              <a:off x="5883961" y="2092129"/>
              <a:ext cx="21540" cy="117672"/>
            </a:xfrm>
            <a:custGeom>
              <a:avLst/>
              <a:gdLst/>
              <a:ahLst/>
              <a:cxnLst/>
              <a:rect l="0" t="0" r="0" b="0"/>
              <a:pathLst>
                <a:path w="21540" h="117672">
                  <a:moveTo>
                    <a:pt x="8839" y="3371"/>
                  </a:moveTo>
                  <a:lnTo>
                    <a:pt x="8839" y="3371"/>
                  </a:lnTo>
                  <a:lnTo>
                    <a:pt x="8839" y="0"/>
                  </a:lnTo>
                  <a:lnTo>
                    <a:pt x="8134" y="418"/>
                  </a:lnTo>
                  <a:lnTo>
                    <a:pt x="5468" y="4646"/>
                  </a:lnTo>
                  <a:lnTo>
                    <a:pt x="0" y="21701"/>
                  </a:lnTo>
                  <a:lnTo>
                    <a:pt x="1972" y="54159"/>
                  </a:lnTo>
                  <a:lnTo>
                    <a:pt x="21539" y="117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905"/>
            <p:cNvSpPr/>
            <p:nvPr>
              <p:custDataLst>
                <p:tags r:id="rId145"/>
              </p:custDataLst>
            </p:nvPr>
          </p:nvSpPr>
          <p:spPr>
            <a:xfrm>
              <a:off x="5937249" y="2165350"/>
              <a:ext cx="88902" cy="19051"/>
            </a:xfrm>
            <a:custGeom>
              <a:avLst/>
              <a:gdLst/>
              <a:ahLst/>
              <a:cxnLst/>
              <a:rect l="0" t="0" r="0" b="0"/>
              <a:pathLst>
                <a:path w="88902" h="19051">
                  <a:moveTo>
                    <a:pt x="1" y="19050"/>
                  </a:moveTo>
                  <a:lnTo>
                    <a:pt x="1" y="19050"/>
                  </a:lnTo>
                  <a:lnTo>
                    <a:pt x="0" y="15679"/>
                  </a:lnTo>
                  <a:lnTo>
                    <a:pt x="1412" y="14686"/>
                  </a:lnTo>
                  <a:lnTo>
                    <a:pt x="10845" y="13288"/>
                  </a:lnTo>
                  <a:lnTo>
                    <a:pt x="50620" y="7682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906"/>
            <p:cNvSpPr/>
            <p:nvPr>
              <p:custDataLst>
                <p:tags r:id="rId146"/>
              </p:custDataLst>
            </p:nvPr>
          </p:nvSpPr>
          <p:spPr>
            <a:xfrm>
              <a:off x="6116396" y="2056643"/>
              <a:ext cx="72531" cy="225009"/>
            </a:xfrm>
            <a:custGeom>
              <a:avLst/>
              <a:gdLst/>
              <a:ahLst/>
              <a:cxnLst/>
              <a:rect l="0" t="0" r="0" b="0"/>
              <a:pathLst>
                <a:path w="72531" h="225009">
                  <a:moveTo>
                    <a:pt x="24054" y="76957"/>
                  </a:moveTo>
                  <a:lnTo>
                    <a:pt x="24054" y="76957"/>
                  </a:lnTo>
                  <a:lnTo>
                    <a:pt x="13928" y="99325"/>
                  </a:lnTo>
                  <a:lnTo>
                    <a:pt x="11580" y="143832"/>
                  </a:lnTo>
                  <a:lnTo>
                    <a:pt x="11383" y="190281"/>
                  </a:lnTo>
                  <a:lnTo>
                    <a:pt x="5889" y="224951"/>
                  </a:lnTo>
                  <a:lnTo>
                    <a:pt x="4888" y="225008"/>
                  </a:lnTo>
                  <a:lnTo>
                    <a:pt x="1895" y="221309"/>
                  </a:lnTo>
                  <a:lnTo>
                    <a:pt x="0" y="182089"/>
                  </a:lnTo>
                  <a:lnTo>
                    <a:pt x="3913" y="141111"/>
                  </a:lnTo>
                  <a:lnTo>
                    <a:pt x="9542" y="99807"/>
                  </a:lnTo>
                  <a:lnTo>
                    <a:pt x="19646" y="57612"/>
                  </a:lnTo>
                  <a:lnTo>
                    <a:pt x="38421" y="12138"/>
                  </a:lnTo>
                  <a:lnTo>
                    <a:pt x="44080" y="2758"/>
                  </a:lnTo>
                  <a:lnTo>
                    <a:pt x="47282" y="680"/>
                  </a:lnTo>
                  <a:lnTo>
                    <a:pt x="50829" y="0"/>
                  </a:lnTo>
                  <a:lnTo>
                    <a:pt x="54603" y="252"/>
                  </a:lnTo>
                  <a:lnTo>
                    <a:pt x="62561" y="9940"/>
                  </a:lnTo>
                  <a:lnTo>
                    <a:pt x="69390" y="25299"/>
                  </a:lnTo>
                  <a:lnTo>
                    <a:pt x="72530" y="49813"/>
                  </a:lnTo>
                  <a:lnTo>
                    <a:pt x="70764" y="66539"/>
                  </a:lnTo>
                  <a:lnTo>
                    <a:pt x="49961" y="106847"/>
                  </a:lnTo>
                  <a:lnTo>
                    <a:pt x="45558" y="113817"/>
                  </a:lnTo>
                  <a:lnTo>
                    <a:pt x="40506" y="118464"/>
                  </a:lnTo>
                  <a:lnTo>
                    <a:pt x="29249" y="123627"/>
                  </a:lnTo>
                  <a:lnTo>
                    <a:pt x="23990" y="123592"/>
                  </a:lnTo>
                  <a:lnTo>
                    <a:pt x="11354" y="10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07"/>
            <p:cNvSpPr/>
            <p:nvPr>
              <p:custDataLst>
                <p:tags r:id="rId147"/>
              </p:custDataLst>
            </p:nvPr>
          </p:nvSpPr>
          <p:spPr>
            <a:xfrm>
              <a:off x="6229350" y="1981200"/>
              <a:ext cx="79015" cy="260351"/>
            </a:xfrm>
            <a:custGeom>
              <a:avLst/>
              <a:gdLst/>
              <a:ahLst/>
              <a:cxnLst/>
              <a:rect l="0" t="0" r="0" b="0"/>
              <a:pathLst>
                <a:path w="79015" h="260351">
                  <a:moveTo>
                    <a:pt x="44450" y="0"/>
                  </a:moveTo>
                  <a:lnTo>
                    <a:pt x="44450" y="0"/>
                  </a:lnTo>
                  <a:lnTo>
                    <a:pt x="58755" y="0"/>
                  </a:lnTo>
                  <a:lnTo>
                    <a:pt x="61043" y="2117"/>
                  </a:lnTo>
                  <a:lnTo>
                    <a:pt x="65465" y="10113"/>
                  </a:lnTo>
                  <a:lnTo>
                    <a:pt x="74054" y="52066"/>
                  </a:lnTo>
                  <a:lnTo>
                    <a:pt x="79014" y="89981"/>
                  </a:lnTo>
                  <a:lnTo>
                    <a:pt x="77346" y="130064"/>
                  </a:lnTo>
                  <a:lnTo>
                    <a:pt x="72663" y="173728"/>
                  </a:lnTo>
                  <a:lnTo>
                    <a:pt x="55197" y="219329"/>
                  </a:lnTo>
                  <a:lnTo>
                    <a:pt x="44262" y="24153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72"/>
          <p:cNvGrpSpPr/>
          <p:nvPr/>
        </p:nvGrpSpPr>
        <p:grpSpPr>
          <a:xfrm>
            <a:off x="6627619" y="1225550"/>
            <a:ext cx="1023710" cy="1060451"/>
            <a:chOff x="6627619" y="1225550"/>
            <a:chExt cx="1023710" cy="1060451"/>
          </a:xfrm>
        </p:grpSpPr>
        <p:sp>
          <p:nvSpPr>
            <p:cNvPr id="54" name="SMARTInkShape-908"/>
            <p:cNvSpPr/>
            <p:nvPr>
              <p:custDataLst>
                <p:tags r:id="rId128"/>
              </p:custDataLst>
            </p:nvPr>
          </p:nvSpPr>
          <p:spPr>
            <a:xfrm>
              <a:off x="6879741" y="1293470"/>
              <a:ext cx="124310" cy="167031"/>
            </a:xfrm>
            <a:custGeom>
              <a:avLst/>
              <a:gdLst/>
              <a:ahLst/>
              <a:cxnLst/>
              <a:rect l="0" t="0" r="0" b="0"/>
              <a:pathLst>
                <a:path w="124310" h="167031">
                  <a:moveTo>
                    <a:pt x="3659" y="154330"/>
                  </a:moveTo>
                  <a:lnTo>
                    <a:pt x="3659" y="154330"/>
                  </a:lnTo>
                  <a:lnTo>
                    <a:pt x="3659" y="150959"/>
                  </a:lnTo>
                  <a:lnTo>
                    <a:pt x="0" y="139840"/>
                  </a:lnTo>
                  <a:lnTo>
                    <a:pt x="514" y="138320"/>
                  </a:lnTo>
                  <a:lnTo>
                    <a:pt x="1562" y="137307"/>
                  </a:lnTo>
                  <a:lnTo>
                    <a:pt x="4609" y="136181"/>
                  </a:lnTo>
                  <a:lnTo>
                    <a:pt x="36208" y="126494"/>
                  </a:lnTo>
                  <a:lnTo>
                    <a:pt x="54696" y="116998"/>
                  </a:lnTo>
                  <a:lnTo>
                    <a:pt x="83564" y="82280"/>
                  </a:lnTo>
                  <a:lnTo>
                    <a:pt x="108865" y="34810"/>
                  </a:lnTo>
                  <a:lnTo>
                    <a:pt x="117161" y="0"/>
                  </a:lnTo>
                  <a:lnTo>
                    <a:pt x="117427" y="643"/>
                  </a:lnTo>
                  <a:lnTo>
                    <a:pt x="117927" y="43755"/>
                  </a:lnTo>
                  <a:lnTo>
                    <a:pt x="117950" y="81821"/>
                  </a:lnTo>
                  <a:lnTo>
                    <a:pt x="121328" y="122917"/>
                  </a:lnTo>
                  <a:lnTo>
                    <a:pt x="124309" y="167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09"/>
            <p:cNvSpPr/>
            <p:nvPr>
              <p:custDataLst>
                <p:tags r:id="rId129"/>
              </p:custDataLst>
            </p:nvPr>
          </p:nvSpPr>
          <p:spPr>
            <a:xfrm>
              <a:off x="6896361" y="1289050"/>
              <a:ext cx="6090" cy="203469"/>
            </a:xfrm>
            <a:custGeom>
              <a:avLst/>
              <a:gdLst/>
              <a:ahLst/>
              <a:cxnLst/>
              <a:rect l="0" t="0" r="0" b="0"/>
              <a:pathLst>
                <a:path w="6090" h="203469">
                  <a:moveTo>
                    <a:pt x="6089" y="0"/>
                  </a:moveTo>
                  <a:lnTo>
                    <a:pt x="6089" y="0"/>
                  </a:lnTo>
                  <a:lnTo>
                    <a:pt x="2718" y="41442"/>
                  </a:lnTo>
                  <a:lnTo>
                    <a:pt x="621" y="79464"/>
                  </a:lnTo>
                  <a:lnTo>
                    <a:pt x="0" y="116365"/>
                  </a:lnTo>
                  <a:lnTo>
                    <a:pt x="3188" y="156383"/>
                  </a:lnTo>
                  <a:lnTo>
                    <a:pt x="5918" y="203468"/>
                  </a:lnTo>
                  <a:lnTo>
                    <a:pt x="6089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910"/>
            <p:cNvSpPr/>
            <p:nvPr>
              <p:custDataLst>
                <p:tags r:id="rId130"/>
              </p:custDataLst>
            </p:nvPr>
          </p:nvSpPr>
          <p:spPr>
            <a:xfrm>
              <a:off x="6627619" y="1229004"/>
              <a:ext cx="109732" cy="317037"/>
            </a:xfrm>
            <a:custGeom>
              <a:avLst/>
              <a:gdLst/>
              <a:ahLst/>
              <a:cxnLst/>
              <a:rect l="0" t="0" r="0" b="0"/>
              <a:pathLst>
                <a:path w="109732" h="317037">
                  <a:moveTo>
                    <a:pt x="109731" y="15596"/>
                  </a:moveTo>
                  <a:lnTo>
                    <a:pt x="109731" y="15596"/>
                  </a:lnTo>
                  <a:lnTo>
                    <a:pt x="109730" y="6758"/>
                  </a:lnTo>
                  <a:lnTo>
                    <a:pt x="107849" y="2731"/>
                  </a:lnTo>
                  <a:lnTo>
                    <a:pt x="106360" y="669"/>
                  </a:lnTo>
                  <a:lnTo>
                    <a:pt x="103250" y="0"/>
                  </a:lnTo>
                  <a:lnTo>
                    <a:pt x="94151" y="1139"/>
                  </a:lnTo>
                  <a:lnTo>
                    <a:pt x="83869" y="5746"/>
                  </a:lnTo>
                  <a:lnTo>
                    <a:pt x="55207" y="29538"/>
                  </a:lnTo>
                  <a:lnTo>
                    <a:pt x="31463" y="63715"/>
                  </a:lnTo>
                  <a:lnTo>
                    <a:pt x="16189" y="104750"/>
                  </a:lnTo>
                  <a:lnTo>
                    <a:pt x="7147" y="149413"/>
                  </a:lnTo>
                  <a:lnTo>
                    <a:pt x="0" y="195024"/>
                  </a:lnTo>
                  <a:lnTo>
                    <a:pt x="1404" y="240180"/>
                  </a:lnTo>
                  <a:lnTo>
                    <a:pt x="4671" y="261226"/>
                  </a:lnTo>
                  <a:lnTo>
                    <a:pt x="14119" y="280457"/>
                  </a:lnTo>
                  <a:lnTo>
                    <a:pt x="33067" y="309058"/>
                  </a:lnTo>
                  <a:lnTo>
                    <a:pt x="38161" y="312837"/>
                  </a:lnTo>
                  <a:lnTo>
                    <a:pt x="51345" y="317036"/>
                  </a:lnTo>
                  <a:lnTo>
                    <a:pt x="90681" y="307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911"/>
            <p:cNvSpPr/>
            <p:nvPr>
              <p:custDataLst>
                <p:tags r:id="rId131"/>
              </p:custDataLst>
            </p:nvPr>
          </p:nvSpPr>
          <p:spPr>
            <a:xfrm>
              <a:off x="7052725" y="1364760"/>
              <a:ext cx="97376" cy="96280"/>
            </a:xfrm>
            <a:custGeom>
              <a:avLst/>
              <a:gdLst/>
              <a:ahLst/>
              <a:cxnLst/>
              <a:rect l="0" t="0" r="0" b="0"/>
              <a:pathLst>
                <a:path w="97376" h="96280">
                  <a:moveTo>
                    <a:pt x="2125" y="63990"/>
                  </a:moveTo>
                  <a:lnTo>
                    <a:pt x="2125" y="63990"/>
                  </a:lnTo>
                  <a:lnTo>
                    <a:pt x="2125" y="45302"/>
                  </a:lnTo>
                  <a:lnTo>
                    <a:pt x="37549" y="43535"/>
                  </a:lnTo>
                  <a:lnTo>
                    <a:pt x="57463" y="34803"/>
                  </a:lnTo>
                  <a:lnTo>
                    <a:pt x="68112" y="27264"/>
                  </a:lnTo>
                  <a:lnTo>
                    <a:pt x="73787" y="19210"/>
                  </a:lnTo>
                  <a:lnTo>
                    <a:pt x="75298" y="15087"/>
                  </a:lnTo>
                  <a:lnTo>
                    <a:pt x="75098" y="6742"/>
                  </a:lnTo>
                  <a:lnTo>
                    <a:pt x="74057" y="2542"/>
                  </a:lnTo>
                  <a:lnTo>
                    <a:pt x="71246" y="447"/>
                  </a:lnTo>
                  <a:lnTo>
                    <a:pt x="62479" y="0"/>
                  </a:lnTo>
                  <a:lnTo>
                    <a:pt x="38900" y="10458"/>
                  </a:lnTo>
                  <a:lnTo>
                    <a:pt x="11584" y="31544"/>
                  </a:lnTo>
                  <a:lnTo>
                    <a:pt x="6329" y="38516"/>
                  </a:lnTo>
                  <a:lnTo>
                    <a:pt x="0" y="53149"/>
                  </a:lnTo>
                  <a:lnTo>
                    <a:pt x="708" y="58880"/>
                  </a:lnTo>
                  <a:lnTo>
                    <a:pt x="7139" y="70891"/>
                  </a:lnTo>
                  <a:lnTo>
                    <a:pt x="22660" y="86182"/>
                  </a:lnTo>
                  <a:lnTo>
                    <a:pt x="50778" y="96279"/>
                  </a:lnTo>
                  <a:lnTo>
                    <a:pt x="97375" y="9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12"/>
            <p:cNvSpPr/>
            <p:nvPr>
              <p:custDataLst>
                <p:tags r:id="rId132"/>
              </p:custDataLst>
            </p:nvPr>
          </p:nvSpPr>
          <p:spPr>
            <a:xfrm>
              <a:off x="7531100" y="1225550"/>
              <a:ext cx="100907" cy="285751"/>
            </a:xfrm>
            <a:custGeom>
              <a:avLst/>
              <a:gdLst/>
              <a:ahLst/>
              <a:cxnLst/>
              <a:rect l="0" t="0" r="0" b="0"/>
              <a:pathLst>
                <a:path w="100907" h="285751">
                  <a:moveTo>
                    <a:pt x="69850" y="0"/>
                  </a:moveTo>
                  <a:lnTo>
                    <a:pt x="69850" y="0"/>
                  </a:lnTo>
                  <a:lnTo>
                    <a:pt x="76591" y="3371"/>
                  </a:lnTo>
                  <a:lnTo>
                    <a:pt x="87526" y="18951"/>
                  </a:lnTo>
                  <a:lnTo>
                    <a:pt x="96332" y="38071"/>
                  </a:lnTo>
                  <a:lnTo>
                    <a:pt x="100906" y="83043"/>
                  </a:lnTo>
                  <a:lnTo>
                    <a:pt x="98091" y="124902"/>
                  </a:lnTo>
                  <a:lnTo>
                    <a:pt x="89350" y="167849"/>
                  </a:lnTo>
                  <a:lnTo>
                    <a:pt x="77822" y="198370"/>
                  </a:lnTo>
                  <a:lnTo>
                    <a:pt x="45371" y="24214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13"/>
            <p:cNvSpPr/>
            <p:nvPr>
              <p:custDataLst>
                <p:tags r:id="rId133"/>
              </p:custDataLst>
            </p:nvPr>
          </p:nvSpPr>
          <p:spPr>
            <a:xfrm>
              <a:off x="7319005" y="1228745"/>
              <a:ext cx="81602" cy="210684"/>
            </a:xfrm>
            <a:custGeom>
              <a:avLst/>
              <a:gdLst/>
              <a:ahLst/>
              <a:cxnLst/>
              <a:rect l="0" t="0" r="0" b="0"/>
              <a:pathLst>
                <a:path w="81602" h="210684">
                  <a:moveTo>
                    <a:pt x="34295" y="180955"/>
                  </a:moveTo>
                  <a:lnTo>
                    <a:pt x="34295" y="180955"/>
                  </a:lnTo>
                  <a:lnTo>
                    <a:pt x="37665" y="180955"/>
                  </a:lnTo>
                  <a:lnTo>
                    <a:pt x="41202" y="177192"/>
                  </a:lnTo>
                  <a:lnTo>
                    <a:pt x="43134" y="174213"/>
                  </a:lnTo>
                  <a:lnTo>
                    <a:pt x="43715" y="171521"/>
                  </a:lnTo>
                  <a:lnTo>
                    <a:pt x="43397" y="169021"/>
                  </a:lnTo>
                  <a:lnTo>
                    <a:pt x="42480" y="166649"/>
                  </a:lnTo>
                  <a:lnTo>
                    <a:pt x="34446" y="156569"/>
                  </a:lnTo>
                  <a:lnTo>
                    <a:pt x="27071" y="152478"/>
                  </a:lnTo>
                  <a:lnTo>
                    <a:pt x="14210" y="149851"/>
                  </a:lnTo>
                  <a:lnTo>
                    <a:pt x="11733" y="151047"/>
                  </a:lnTo>
                  <a:lnTo>
                    <a:pt x="7099" y="156138"/>
                  </a:lnTo>
                  <a:lnTo>
                    <a:pt x="523" y="173680"/>
                  </a:lnTo>
                  <a:lnTo>
                    <a:pt x="0" y="186894"/>
                  </a:lnTo>
                  <a:lnTo>
                    <a:pt x="2119" y="198411"/>
                  </a:lnTo>
                  <a:lnTo>
                    <a:pt x="5413" y="205882"/>
                  </a:lnTo>
                  <a:lnTo>
                    <a:pt x="7985" y="208156"/>
                  </a:lnTo>
                  <a:lnTo>
                    <a:pt x="14606" y="210683"/>
                  </a:lnTo>
                  <a:lnTo>
                    <a:pt x="18346" y="209241"/>
                  </a:lnTo>
                  <a:lnTo>
                    <a:pt x="36372" y="189835"/>
                  </a:lnTo>
                  <a:lnTo>
                    <a:pt x="46506" y="173613"/>
                  </a:lnTo>
                  <a:lnTo>
                    <a:pt x="61190" y="126601"/>
                  </a:lnTo>
                  <a:lnTo>
                    <a:pt x="71349" y="88728"/>
                  </a:lnTo>
                  <a:lnTo>
                    <a:pt x="76553" y="48501"/>
                  </a:lnTo>
                  <a:lnTo>
                    <a:pt x="81601" y="9971"/>
                  </a:lnTo>
                  <a:lnTo>
                    <a:pt x="80650" y="3466"/>
                  </a:lnTo>
                  <a:lnTo>
                    <a:pt x="79309" y="540"/>
                  </a:lnTo>
                  <a:lnTo>
                    <a:pt x="77709" y="0"/>
                  </a:lnTo>
                  <a:lnTo>
                    <a:pt x="75937" y="1052"/>
                  </a:lnTo>
                  <a:lnTo>
                    <a:pt x="66702" y="22758"/>
                  </a:lnTo>
                  <a:lnTo>
                    <a:pt x="61079" y="63655"/>
                  </a:lnTo>
                  <a:lnTo>
                    <a:pt x="60105" y="99397"/>
                  </a:lnTo>
                  <a:lnTo>
                    <a:pt x="61657" y="141875"/>
                  </a:lnTo>
                  <a:lnTo>
                    <a:pt x="72395" y="187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14"/>
            <p:cNvSpPr/>
            <p:nvPr>
              <p:custDataLst>
                <p:tags r:id="rId134"/>
              </p:custDataLst>
            </p:nvPr>
          </p:nvSpPr>
          <p:spPr>
            <a:xfrm>
              <a:off x="7454900" y="1322827"/>
              <a:ext cx="40590" cy="126850"/>
            </a:xfrm>
            <a:custGeom>
              <a:avLst/>
              <a:gdLst/>
              <a:ahLst/>
              <a:cxnLst/>
              <a:rect l="0" t="0" r="0" b="0"/>
              <a:pathLst>
                <a:path w="40590" h="126850">
                  <a:moveTo>
                    <a:pt x="31750" y="17023"/>
                  </a:moveTo>
                  <a:lnTo>
                    <a:pt x="31750" y="17023"/>
                  </a:lnTo>
                  <a:lnTo>
                    <a:pt x="36819" y="11248"/>
                  </a:lnTo>
                  <a:lnTo>
                    <a:pt x="40589" y="4814"/>
                  </a:lnTo>
                  <a:lnTo>
                    <a:pt x="40464" y="2533"/>
                  </a:lnTo>
                  <a:lnTo>
                    <a:pt x="38970" y="1013"/>
                  </a:lnTo>
                  <a:lnTo>
                    <a:pt x="36564" y="0"/>
                  </a:lnTo>
                  <a:lnTo>
                    <a:pt x="30126" y="755"/>
                  </a:lnTo>
                  <a:lnTo>
                    <a:pt x="16687" y="7029"/>
                  </a:lnTo>
                  <a:lnTo>
                    <a:pt x="11125" y="10360"/>
                  </a:lnTo>
                  <a:lnTo>
                    <a:pt x="4945" y="17825"/>
                  </a:lnTo>
                  <a:lnTo>
                    <a:pt x="1465" y="29961"/>
                  </a:lnTo>
                  <a:lnTo>
                    <a:pt x="1357" y="39001"/>
                  </a:lnTo>
                  <a:lnTo>
                    <a:pt x="3659" y="50074"/>
                  </a:lnTo>
                  <a:lnTo>
                    <a:pt x="25068" y="93666"/>
                  </a:lnTo>
                  <a:lnTo>
                    <a:pt x="28074" y="105414"/>
                  </a:lnTo>
                  <a:lnTo>
                    <a:pt x="27059" y="115340"/>
                  </a:lnTo>
                  <a:lnTo>
                    <a:pt x="22374" y="122573"/>
                  </a:lnTo>
                  <a:lnTo>
                    <a:pt x="19148" y="125490"/>
                  </a:lnTo>
                  <a:lnTo>
                    <a:pt x="16294" y="126728"/>
                  </a:lnTo>
                  <a:lnTo>
                    <a:pt x="13684" y="126849"/>
                  </a:lnTo>
                  <a:lnTo>
                    <a:pt x="11240" y="126224"/>
                  </a:lnTo>
                  <a:lnTo>
                    <a:pt x="0" y="105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915"/>
            <p:cNvSpPr/>
            <p:nvPr>
              <p:custDataLst>
                <p:tags r:id="rId135"/>
              </p:custDataLst>
            </p:nvPr>
          </p:nvSpPr>
          <p:spPr>
            <a:xfrm>
              <a:off x="7173881" y="1379795"/>
              <a:ext cx="147670" cy="69571"/>
            </a:xfrm>
            <a:custGeom>
              <a:avLst/>
              <a:gdLst/>
              <a:ahLst/>
              <a:cxnLst/>
              <a:rect l="0" t="0" r="0" b="0"/>
              <a:pathLst>
                <a:path w="147670" h="69571">
                  <a:moveTo>
                    <a:pt x="58769" y="42605"/>
                  </a:moveTo>
                  <a:lnTo>
                    <a:pt x="58769" y="42605"/>
                  </a:lnTo>
                  <a:lnTo>
                    <a:pt x="62139" y="39234"/>
                  </a:lnTo>
                  <a:lnTo>
                    <a:pt x="63795" y="33816"/>
                  </a:lnTo>
                  <a:lnTo>
                    <a:pt x="63825" y="25999"/>
                  </a:lnTo>
                  <a:lnTo>
                    <a:pt x="59875" y="11109"/>
                  </a:lnTo>
                  <a:lnTo>
                    <a:pt x="56203" y="4383"/>
                  </a:lnTo>
                  <a:lnTo>
                    <a:pt x="52824" y="2307"/>
                  </a:lnTo>
                  <a:lnTo>
                    <a:pt x="43427" y="0"/>
                  </a:lnTo>
                  <a:lnTo>
                    <a:pt x="34077" y="856"/>
                  </a:lnTo>
                  <a:lnTo>
                    <a:pt x="29607" y="2073"/>
                  </a:lnTo>
                  <a:lnTo>
                    <a:pt x="13204" y="17268"/>
                  </a:lnTo>
                  <a:lnTo>
                    <a:pt x="1681" y="39645"/>
                  </a:lnTo>
                  <a:lnTo>
                    <a:pt x="0" y="52108"/>
                  </a:lnTo>
                  <a:lnTo>
                    <a:pt x="539" y="57407"/>
                  </a:lnTo>
                  <a:lnTo>
                    <a:pt x="2310" y="61645"/>
                  </a:lnTo>
                  <a:lnTo>
                    <a:pt x="8041" y="68236"/>
                  </a:lnTo>
                  <a:lnTo>
                    <a:pt x="12250" y="69570"/>
                  </a:lnTo>
                  <a:lnTo>
                    <a:pt x="22572" y="69171"/>
                  </a:lnTo>
                  <a:lnTo>
                    <a:pt x="36911" y="64979"/>
                  </a:lnTo>
                  <a:lnTo>
                    <a:pt x="45762" y="57488"/>
                  </a:lnTo>
                  <a:lnTo>
                    <a:pt x="54915" y="45133"/>
                  </a:lnTo>
                  <a:lnTo>
                    <a:pt x="56200" y="42174"/>
                  </a:lnTo>
                  <a:lnTo>
                    <a:pt x="57761" y="40201"/>
                  </a:lnTo>
                  <a:lnTo>
                    <a:pt x="61379" y="38009"/>
                  </a:lnTo>
                  <a:lnTo>
                    <a:pt x="67219" y="38916"/>
                  </a:lnTo>
                  <a:lnTo>
                    <a:pt x="94466" y="47307"/>
                  </a:lnTo>
                  <a:lnTo>
                    <a:pt x="117089" y="46585"/>
                  </a:lnTo>
                  <a:lnTo>
                    <a:pt x="147669" y="42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916"/>
            <p:cNvSpPr/>
            <p:nvPr>
              <p:custDataLst>
                <p:tags r:id="rId136"/>
              </p:custDataLst>
            </p:nvPr>
          </p:nvSpPr>
          <p:spPr>
            <a:xfrm>
              <a:off x="7169706" y="2122846"/>
              <a:ext cx="81995" cy="94549"/>
            </a:xfrm>
            <a:custGeom>
              <a:avLst/>
              <a:gdLst/>
              <a:ahLst/>
              <a:cxnLst/>
              <a:rect l="0" t="0" r="0" b="0"/>
              <a:pathLst>
                <a:path w="81995" h="94549">
                  <a:moveTo>
                    <a:pt x="62944" y="55204"/>
                  </a:moveTo>
                  <a:lnTo>
                    <a:pt x="62944" y="55204"/>
                  </a:lnTo>
                  <a:lnTo>
                    <a:pt x="62239" y="44359"/>
                  </a:lnTo>
                  <a:lnTo>
                    <a:pt x="54105" y="16512"/>
                  </a:lnTo>
                  <a:lnTo>
                    <a:pt x="48197" y="7904"/>
                  </a:lnTo>
                  <a:lnTo>
                    <a:pt x="40868" y="2432"/>
                  </a:lnTo>
                  <a:lnTo>
                    <a:pt x="32906" y="0"/>
                  </a:lnTo>
                  <a:lnTo>
                    <a:pt x="28102" y="2173"/>
                  </a:lnTo>
                  <a:lnTo>
                    <a:pt x="17120" y="12114"/>
                  </a:lnTo>
                  <a:lnTo>
                    <a:pt x="5778" y="30207"/>
                  </a:lnTo>
                  <a:lnTo>
                    <a:pt x="277" y="71659"/>
                  </a:lnTo>
                  <a:lnTo>
                    <a:pt x="0" y="78874"/>
                  </a:lnTo>
                  <a:lnTo>
                    <a:pt x="1226" y="84389"/>
                  </a:lnTo>
                  <a:lnTo>
                    <a:pt x="6351" y="92399"/>
                  </a:lnTo>
                  <a:lnTo>
                    <a:pt x="9693" y="94112"/>
                  </a:lnTo>
                  <a:lnTo>
                    <a:pt x="13332" y="94548"/>
                  </a:lnTo>
                  <a:lnTo>
                    <a:pt x="20433" y="93151"/>
                  </a:lnTo>
                  <a:lnTo>
                    <a:pt x="25941" y="90179"/>
                  </a:lnTo>
                  <a:lnTo>
                    <a:pt x="54169" y="46282"/>
                  </a:lnTo>
                  <a:lnTo>
                    <a:pt x="54976" y="46434"/>
                  </a:lnTo>
                  <a:lnTo>
                    <a:pt x="55875" y="50365"/>
                  </a:lnTo>
                  <a:lnTo>
                    <a:pt x="58381" y="68382"/>
                  </a:lnTo>
                  <a:lnTo>
                    <a:pt x="62326" y="76583"/>
                  </a:lnTo>
                  <a:lnTo>
                    <a:pt x="71776" y="87723"/>
                  </a:lnTo>
                  <a:lnTo>
                    <a:pt x="81994" y="9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17"/>
            <p:cNvSpPr/>
            <p:nvPr>
              <p:custDataLst>
                <p:tags r:id="rId137"/>
              </p:custDataLst>
            </p:nvPr>
          </p:nvSpPr>
          <p:spPr>
            <a:xfrm>
              <a:off x="6948288" y="1968500"/>
              <a:ext cx="239913" cy="120651"/>
            </a:xfrm>
            <a:custGeom>
              <a:avLst/>
              <a:gdLst/>
              <a:ahLst/>
              <a:cxnLst/>
              <a:rect l="0" t="0" r="0" b="0"/>
              <a:pathLst>
                <a:path w="239913" h="120651">
                  <a:moveTo>
                    <a:pt x="30362" y="120650"/>
                  </a:moveTo>
                  <a:lnTo>
                    <a:pt x="30362" y="120650"/>
                  </a:lnTo>
                  <a:lnTo>
                    <a:pt x="1751" y="102973"/>
                  </a:lnTo>
                  <a:lnTo>
                    <a:pt x="0" y="98988"/>
                  </a:lnTo>
                  <a:lnTo>
                    <a:pt x="242" y="94919"/>
                  </a:lnTo>
                  <a:lnTo>
                    <a:pt x="1816" y="90796"/>
                  </a:lnTo>
                  <a:lnTo>
                    <a:pt x="17514" y="74880"/>
                  </a:lnTo>
                  <a:lnTo>
                    <a:pt x="61193" y="51245"/>
                  </a:lnTo>
                  <a:lnTo>
                    <a:pt x="106721" y="30374"/>
                  </a:lnTo>
                  <a:lnTo>
                    <a:pt x="152941" y="14174"/>
                  </a:lnTo>
                  <a:lnTo>
                    <a:pt x="194857" y="4200"/>
                  </a:lnTo>
                  <a:lnTo>
                    <a:pt x="2399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18"/>
            <p:cNvSpPr/>
            <p:nvPr>
              <p:custDataLst>
                <p:tags r:id="rId138"/>
              </p:custDataLst>
            </p:nvPr>
          </p:nvSpPr>
          <p:spPr>
            <a:xfrm>
              <a:off x="7296150" y="21590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5" y="1084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19"/>
            <p:cNvSpPr/>
            <p:nvPr>
              <p:custDataLst>
                <p:tags r:id="rId139"/>
              </p:custDataLst>
            </p:nvPr>
          </p:nvSpPr>
          <p:spPr>
            <a:xfrm>
              <a:off x="7305191" y="2032000"/>
              <a:ext cx="16360" cy="44451"/>
            </a:xfrm>
            <a:custGeom>
              <a:avLst/>
              <a:gdLst/>
              <a:ahLst/>
              <a:cxnLst/>
              <a:rect l="0" t="0" r="0" b="0"/>
              <a:pathLst>
                <a:path w="16360" h="44451">
                  <a:moveTo>
                    <a:pt x="3659" y="44450"/>
                  </a:moveTo>
                  <a:lnTo>
                    <a:pt x="3659" y="44450"/>
                  </a:lnTo>
                  <a:lnTo>
                    <a:pt x="2954" y="29947"/>
                  </a:lnTo>
                  <a:lnTo>
                    <a:pt x="0" y="17732"/>
                  </a:lnTo>
                  <a:lnTo>
                    <a:pt x="1563" y="11879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20"/>
            <p:cNvSpPr/>
            <p:nvPr>
              <p:custDataLst>
                <p:tags r:id="rId140"/>
              </p:custDataLst>
            </p:nvPr>
          </p:nvSpPr>
          <p:spPr>
            <a:xfrm>
              <a:off x="7372350" y="1963033"/>
              <a:ext cx="25401" cy="272168"/>
            </a:xfrm>
            <a:custGeom>
              <a:avLst/>
              <a:gdLst/>
              <a:ahLst/>
              <a:cxnLst/>
              <a:rect l="0" t="0" r="0" b="0"/>
              <a:pathLst>
                <a:path w="25401" h="272168">
                  <a:moveTo>
                    <a:pt x="25400" y="5467"/>
                  </a:moveTo>
                  <a:lnTo>
                    <a:pt x="25400" y="5467"/>
                  </a:lnTo>
                  <a:lnTo>
                    <a:pt x="25400" y="0"/>
                  </a:lnTo>
                  <a:lnTo>
                    <a:pt x="23518" y="46223"/>
                  </a:lnTo>
                  <a:lnTo>
                    <a:pt x="18492" y="88804"/>
                  </a:lnTo>
                  <a:lnTo>
                    <a:pt x="12534" y="132700"/>
                  </a:lnTo>
                  <a:lnTo>
                    <a:pt x="7572" y="178296"/>
                  </a:lnTo>
                  <a:lnTo>
                    <a:pt x="2227" y="224435"/>
                  </a:lnTo>
                  <a:lnTo>
                    <a:pt x="0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21"/>
            <p:cNvSpPr/>
            <p:nvPr>
              <p:custDataLst>
                <p:tags r:id="rId141"/>
              </p:custDataLst>
            </p:nvPr>
          </p:nvSpPr>
          <p:spPr>
            <a:xfrm>
              <a:off x="7461250" y="2090999"/>
              <a:ext cx="60852" cy="151637"/>
            </a:xfrm>
            <a:custGeom>
              <a:avLst/>
              <a:gdLst/>
              <a:ahLst/>
              <a:cxnLst/>
              <a:rect l="0" t="0" r="0" b="0"/>
              <a:pathLst>
                <a:path w="60852" h="151637">
                  <a:moveTo>
                    <a:pt x="44450" y="42601"/>
                  </a:moveTo>
                  <a:lnTo>
                    <a:pt x="44450" y="42601"/>
                  </a:lnTo>
                  <a:lnTo>
                    <a:pt x="57542" y="23734"/>
                  </a:lnTo>
                  <a:lnTo>
                    <a:pt x="60851" y="13990"/>
                  </a:lnTo>
                  <a:lnTo>
                    <a:pt x="60323" y="10121"/>
                  </a:lnTo>
                  <a:lnTo>
                    <a:pt x="58559" y="6837"/>
                  </a:lnTo>
                  <a:lnTo>
                    <a:pt x="55973" y="3942"/>
                  </a:lnTo>
                  <a:lnTo>
                    <a:pt x="45573" y="724"/>
                  </a:lnTo>
                  <a:lnTo>
                    <a:pt x="32955" y="0"/>
                  </a:lnTo>
                  <a:lnTo>
                    <a:pt x="22643" y="2030"/>
                  </a:lnTo>
                  <a:lnTo>
                    <a:pt x="18623" y="5676"/>
                  </a:lnTo>
                  <a:lnTo>
                    <a:pt x="12275" y="17253"/>
                  </a:lnTo>
                  <a:lnTo>
                    <a:pt x="10864" y="31805"/>
                  </a:lnTo>
                  <a:lnTo>
                    <a:pt x="14037" y="52102"/>
                  </a:lnTo>
                  <a:lnTo>
                    <a:pt x="34049" y="99168"/>
                  </a:lnTo>
                  <a:lnTo>
                    <a:pt x="39357" y="109135"/>
                  </a:lnTo>
                  <a:lnTo>
                    <a:pt x="40305" y="120149"/>
                  </a:lnTo>
                  <a:lnTo>
                    <a:pt x="35165" y="141096"/>
                  </a:lnTo>
                  <a:lnTo>
                    <a:pt x="27623" y="148230"/>
                  </a:lnTo>
                  <a:lnTo>
                    <a:pt x="22649" y="151121"/>
                  </a:lnTo>
                  <a:lnTo>
                    <a:pt x="17921" y="151636"/>
                  </a:lnTo>
                  <a:lnTo>
                    <a:pt x="8906" y="148446"/>
                  </a:lnTo>
                  <a:lnTo>
                    <a:pt x="5937" y="145620"/>
                  </a:lnTo>
                  <a:lnTo>
                    <a:pt x="0" y="131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22"/>
            <p:cNvSpPr/>
            <p:nvPr>
              <p:custDataLst>
                <p:tags r:id="rId142"/>
              </p:custDataLst>
            </p:nvPr>
          </p:nvSpPr>
          <p:spPr>
            <a:xfrm>
              <a:off x="7543800" y="1963033"/>
              <a:ext cx="107529" cy="322968"/>
            </a:xfrm>
            <a:custGeom>
              <a:avLst/>
              <a:gdLst/>
              <a:ahLst/>
              <a:cxnLst/>
              <a:rect l="0" t="0" r="0" b="0"/>
              <a:pathLst>
                <a:path w="107529" h="322968">
                  <a:moveTo>
                    <a:pt x="44450" y="5467"/>
                  </a:moveTo>
                  <a:lnTo>
                    <a:pt x="44450" y="5467"/>
                  </a:lnTo>
                  <a:lnTo>
                    <a:pt x="47820" y="2096"/>
                  </a:lnTo>
                  <a:lnTo>
                    <a:pt x="60030" y="0"/>
                  </a:lnTo>
                  <a:lnTo>
                    <a:pt x="67366" y="1391"/>
                  </a:lnTo>
                  <a:lnTo>
                    <a:pt x="70311" y="2749"/>
                  </a:lnTo>
                  <a:lnTo>
                    <a:pt x="88834" y="23797"/>
                  </a:lnTo>
                  <a:lnTo>
                    <a:pt x="95455" y="33840"/>
                  </a:lnTo>
                  <a:lnTo>
                    <a:pt x="103150" y="60911"/>
                  </a:lnTo>
                  <a:lnTo>
                    <a:pt x="106528" y="102485"/>
                  </a:lnTo>
                  <a:lnTo>
                    <a:pt x="107528" y="137067"/>
                  </a:lnTo>
                  <a:lnTo>
                    <a:pt x="97713" y="182043"/>
                  </a:lnTo>
                  <a:lnTo>
                    <a:pt x="81397" y="228844"/>
                  </a:lnTo>
                  <a:lnTo>
                    <a:pt x="61286" y="272990"/>
                  </a:lnTo>
                  <a:lnTo>
                    <a:pt x="35782" y="302825"/>
                  </a:lnTo>
                  <a:lnTo>
                    <a:pt x="21547" y="314015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73"/>
          <p:cNvGrpSpPr/>
          <p:nvPr/>
        </p:nvGrpSpPr>
        <p:grpSpPr>
          <a:xfrm>
            <a:off x="6807877" y="1985295"/>
            <a:ext cx="263044" cy="249906"/>
            <a:chOff x="6807877" y="1985295"/>
            <a:chExt cx="263044" cy="249906"/>
          </a:xfrm>
        </p:grpSpPr>
        <p:sp>
          <p:nvSpPr>
            <p:cNvPr id="70" name="SMARTInkShape-923"/>
            <p:cNvSpPr/>
            <p:nvPr>
              <p:custDataLst>
                <p:tags r:id="rId126"/>
              </p:custDataLst>
            </p:nvPr>
          </p:nvSpPr>
          <p:spPr>
            <a:xfrm>
              <a:off x="7054850" y="2032000"/>
              <a:ext cx="16071" cy="184151"/>
            </a:xfrm>
            <a:custGeom>
              <a:avLst/>
              <a:gdLst/>
              <a:ahLst/>
              <a:cxnLst/>
              <a:rect l="0" t="0" r="0" b="0"/>
              <a:pathLst>
                <a:path w="16071" h="1841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5844" y="7526"/>
                  </a:lnTo>
                  <a:lnTo>
                    <a:pt x="6068" y="52079"/>
                  </a:lnTo>
                  <a:lnTo>
                    <a:pt x="1198" y="98482"/>
                  </a:lnTo>
                  <a:lnTo>
                    <a:pt x="355" y="137678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24"/>
            <p:cNvSpPr/>
            <p:nvPr>
              <p:custDataLst>
                <p:tags r:id="rId127"/>
              </p:custDataLst>
            </p:nvPr>
          </p:nvSpPr>
          <p:spPr>
            <a:xfrm>
              <a:off x="6807877" y="1985295"/>
              <a:ext cx="62824" cy="249906"/>
            </a:xfrm>
            <a:custGeom>
              <a:avLst/>
              <a:gdLst/>
              <a:ahLst/>
              <a:cxnLst/>
              <a:rect l="0" t="0" r="0" b="0"/>
              <a:pathLst>
                <a:path w="62824" h="249906">
                  <a:moveTo>
                    <a:pt x="50123" y="27655"/>
                  </a:moveTo>
                  <a:lnTo>
                    <a:pt x="50123" y="27655"/>
                  </a:lnTo>
                  <a:lnTo>
                    <a:pt x="50123" y="24284"/>
                  </a:lnTo>
                  <a:lnTo>
                    <a:pt x="52004" y="20747"/>
                  </a:lnTo>
                  <a:lnTo>
                    <a:pt x="53493" y="18816"/>
                  </a:lnTo>
                  <a:lnTo>
                    <a:pt x="55148" y="12908"/>
                  </a:lnTo>
                  <a:lnTo>
                    <a:pt x="56211" y="988"/>
                  </a:lnTo>
                  <a:lnTo>
                    <a:pt x="55592" y="0"/>
                  </a:lnTo>
                  <a:lnTo>
                    <a:pt x="54475" y="46"/>
                  </a:lnTo>
                  <a:lnTo>
                    <a:pt x="53024" y="782"/>
                  </a:lnTo>
                  <a:lnTo>
                    <a:pt x="31664" y="36598"/>
                  </a:lnTo>
                  <a:lnTo>
                    <a:pt x="10885" y="83593"/>
                  </a:lnTo>
                  <a:lnTo>
                    <a:pt x="2748" y="112433"/>
                  </a:lnTo>
                  <a:lnTo>
                    <a:pt x="0" y="158597"/>
                  </a:lnTo>
                  <a:lnTo>
                    <a:pt x="934" y="185221"/>
                  </a:lnTo>
                  <a:lnTo>
                    <a:pt x="6154" y="204693"/>
                  </a:lnTo>
                  <a:lnTo>
                    <a:pt x="16941" y="221344"/>
                  </a:lnTo>
                  <a:lnTo>
                    <a:pt x="40119" y="242539"/>
                  </a:lnTo>
                  <a:lnTo>
                    <a:pt x="62823" y="249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SMARTInkShape-925"/>
          <p:cNvSpPr/>
          <p:nvPr>
            <p:custDataLst>
              <p:tags r:id="rId6"/>
            </p:custDataLst>
          </p:nvPr>
        </p:nvSpPr>
        <p:spPr>
          <a:xfrm>
            <a:off x="1917700" y="2848427"/>
            <a:ext cx="137279" cy="459523"/>
          </a:xfrm>
          <a:custGeom>
            <a:avLst/>
            <a:gdLst/>
            <a:ahLst/>
            <a:cxnLst/>
            <a:rect l="0" t="0" r="0" b="0"/>
            <a:pathLst>
              <a:path w="137279" h="459523">
                <a:moveTo>
                  <a:pt x="0" y="136073"/>
                </a:moveTo>
                <a:lnTo>
                  <a:pt x="0" y="136073"/>
                </a:lnTo>
                <a:lnTo>
                  <a:pt x="3371" y="136073"/>
                </a:lnTo>
                <a:lnTo>
                  <a:pt x="4364" y="137484"/>
                </a:lnTo>
                <a:lnTo>
                  <a:pt x="5761" y="146918"/>
                </a:lnTo>
                <a:lnTo>
                  <a:pt x="9643" y="191620"/>
                </a:lnTo>
                <a:lnTo>
                  <a:pt x="11794" y="237590"/>
                </a:lnTo>
                <a:lnTo>
                  <a:pt x="12521" y="283413"/>
                </a:lnTo>
                <a:lnTo>
                  <a:pt x="12665" y="327168"/>
                </a:lnTo>
                <a:lnTo>
                  <a:pt x="9322" y="372473"/>
                </a:lnTo>
                <a:lnTo>
                  <a:pt x="6937" y="414191"/>
                </a:lnTo>
                <a:lnTo>
                  <a:pt x="6373" y="459522"/>
                </a:lnTo>
                <a:lnTo>
                  <a:pt x="6351" y="413825"/>
                </a:lnTo>
                <a:lnTo>
                  <a:pt x="6350" y="366595"/>
                </a:lnTo>
                <a:lnTo>
                  <a:pt x="6350" y="320087"/>
                </a:lnTo>
                <a:lnTo>
                  <a:pt x="8231" y="276438"/>
                </a:lnTo>
                <a:lnTo>
                  <a:pt x="11419" y="240791"/>
                </a:lnTo>
                <a:lnTo>
                  <a:pt x="15188" y="201429"/>
                </a:lnTo>
                <a:lnTo>
                  <a:pt x="17906" y="159828"/>
                </a:lnTo>
                <a:lnTo>
                  <a:pt x="22082" y="116143"/>
                </a:lnTo>
                <a:lnTo>
                  <a:pt x="27788" y="70823"/>
                </a:lnTo>
                <a:lnTo>
                  <a:pt x="37318" y="26115"/>
                </a:lnTo>
                <a:lnTo>
                  <a:pt x="45043" y="7710"/>
                </a:lnTo>
                <a:lnTo>
                  <a:pt x="49079" y="1814"/>
                </a:lnTo>
                <a:lnTo>
                  <a:pt x="55297" y="0"/>
                </a:lnTo>
                <a:lnTo>
                  <a:pt x="71613" y="3630"/>
                </a:lnTo>
                <a:lnTo>
                  <a:pt x="97262" y="24315"/>
                </a:lnTo>
                <a:lnTo>
                  <a:pt x="112623" y="46045"/>
                </a:lnTo>
                <a:lnTo>
                  <a:pt x="128498" y="91923"/>
                </a:lnTo>
                <a:lnTo>
                  <a:pt x="137278" y="134956"/>
                </a:lnTo>
                <a:lnTo>
                  <a:pt x="137101" y="158555"/>
                </a:lnTo>
                <a:lnTo>
                  <a:pt x="135851" y="167995"/>
                </a:lnTo>
                <a:lnTo>
                  <a:pt x="126935" y="186008"/>
                </a:lnTo>
                <a:lnTo>
                  <a:pt x="120607" y="194763"/>
                </a:lnTo>
                <a:lnTo>
                  <a:pt x="102286" y="206373"/>
                </a:lnTo>
                <a:lnTo>
                  <a:pt x="69515" y="216203"/>
                </a:lnTo>
                <a:lnTo>
                  <a:pt x="40588" y="214535"/>
                </a:lnTo>
                <a:lnTo>
                  <a:pt x="12700" y="19957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175"/>
          <p:cNvGrpSpPr/>
          <p:nvPr/>
        </p:nvGrpSpPr>
        <p:grpSpPr>
          <a:xfrm>
            <a:off x="2095500" y="2867893"/>
            <a:ext cx="586245" cy="370608"/>
            <a:chOff x="2095500" y="2867893"/>
            <a:chExt cx="586245" cy="370608"/>
          </a:xfrm>
        </p:grpSpPr>
        <p:sp>
          <p:nvSpPr>
            <p:cNvPr id="74" name="SMARTInkShape-926"/>
            <p:cNvSpPr/>
            <p:nvPr>
              <p:custDataLst>
                <p:tags r:id="rId121"/>
              </p:custDataLst>
            </p:nvPr>
          </p:nvSpPr>
          <p:spPr>
            <a:xfrm>
              <a:off x="2095500" y="3089962"/>
              <a:ext cx="82551" cy="116789"/>
            </a:xfrm>
            <a:custGeom>
              <a:avLst/>
              <a:gdLst/>
              <a:ahLst/>
              <a:cxnLst/>
              <a:rect l="0" t="0" r="0" b="0"/>
              <a:pathLst>
                <a:path w="82551" h="116789">
                  <a:moveTo>
                    <a:pt x="0" y="8838"/>
                  </a:moveTo>
                  <a:lnTo>
                    <a:pt x="0" y="8838"/>
                  </a:lnTo>
                  <a:lnTo>
                    <a:pt x="0" y="0"/>
                  </a:lnTo>
                  <a:lnTo>
                    <a:pt x="0" y="7412"/>
                  </a:lnTo>
                  <a:lnTo>
                    <a:pt x="34305" y="53949"/>
                  </a:lnTo>
                  <a:lnTo>
                    <a:pt x="65005" y="97146"/>
                  </a:lnTo>
                  <a:lnTo>
                    <a:pt x="76724" y="113791"/>
                  </a:lnTo>
                  <a:lnTo>
                    <a:pt x="82550" y="116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27"/>
            <p:cNvSpPr/>
            <p:nvPr>
              <p:custDataLst>
                <p:tags r:id="rId122"/>
              </p:custDataLst>
            </p:nvPr>
          </p:nvSpPr>
          <p:spPr>
            <a:xfrm>
              <a:off x="2120900" y="3080895"/>
              <a:ext cx="69851" cy="157606"/>
            </a:xfrm>
            <a:custGeom>
              <a:avLst/>
              <a:gdLst/>
              <a:ahLst/>
              <a:cxnLst/>
              <a:rect l="0" t="0" r="0" b="0"/>
              <a:pathLst>
                <a:path w="69851" h="157606">
                  <a:moveTo>
                    <a:pt x="69850" y="11555"/>
                  </a:moveTo>
                  <a:lnTo>
                    <a:pt x="69850" y="11555"/>
                  </a:lnTo>
                  <a:lnTo>
                    <a:pt x="69850" y="0"/>
                  </a:lnTo>
                  <a:lnTo>
                    <a:pt x="69850" y="5936"/>
                  </a:lnTo>
                  <a:lnTo>
                    <a:pt x="52173" y="51882"/>
                  </a:lnTo>
                  <a:lnTo>
                    <a:pt x="31652" y="96001"/>
                  </a:lnTo>
                  <a:lnTo>
                    <a:pt x="0" y="15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28"/>
            <p:cNvSpPr/>
            <p:nvPr>
              <p:custDataLst>
                <p:tags r:id="rId123"/>
              </p:custDataLst>
            </p:nvPr>
          </p:nvSpPr>
          <p:spPr>
            <a:xfrm>
              <a:off x="2346928" y="2867893"/>
              <a:ext cx="76081" cy="218208"/>
            </a:xfrm>
            <a:custGeom>
              <a:avLst/>
              <a:gdLst/>
              <a:ahLst/>
              <a:cxnLst/>
              <a:rect l="0" t="0" r="0" b="0"/>
              <a:pathLst>
                <a:path w="76081" h="218208">
                  <a:moveTo>
                    <a:pt x="72422" y="21357"/>
                  </a:moveTo>
                  <a:lnTo>
                    <a:pt x="72422" y="21357"/>
                  </a:lnTo>
                  <a:lnTo>
                    <a:pt x="72422" y="17986"/>
                  </a:lnTo>
                  <a:lnTo>
                    <a:pt x="76080" y="6162"/>
                  </a:lnTo>
                  <a:lnTo>
                    <a:pt x="74518" y="963"/>
                  </a:lnTo>
                  <a:lnTo>
                    <a:pt x="73114" y="0"/>
                  </a:lnTo>
                  <a:lnTo>
                    <a:pt x="71472" y="63"/>
                  </a:lnTo>
                  <a:lnTo>
                    <a:pt x="57026" y="8606"/>
                  </a:lnTo>
                  <a:lnTo>
                    <a:pt x="43244" y="19852"/>
                  </a:lnTo>
                  <a:lnTo>
                    <a:pt x="21682" y="61210"/>
                  </a:lnTo>
                  <a:lnTo>
                    <a:pt x="5533" y="104582"/>
                  </a:lnTo>
                  <a:lnTo>
                    <a:pt x="0" y="139150"/>
                  </a:lnTo>
                  <a:lnTo>
                    <a:pt x="958" y="168724"/>
                  </a:lnTo>
                  <a:lnTo>
                    <a:pt x="9380" y="191276"/>
                  </a:lnTo>
                  <a:lnTo>
                    <a:pt x="22531" y="206943"/>
                  </a:lnTo>
                  <a:lnTo>
                    <a:pt x="66072" y="21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29"/>
            <p:cNvSpPr/>
            <p:nvPr>
              <p:custDataLst>
                <p:tags r:id="rId124"/>
              </p:custDataLst>
            </p:nvPr>
          </p:nvSpPr>
          <p:spPr>
            <a:xfrm>
              <a:off x="2477498" y="2951031"/>
              <a:ext cx="74637" cy="118453"/>
            </a:xfrm>
            <a:custGeom>
              <a:avLst/>
              <a:gdLst/>
              <a:ahLst/>
              <a:cxnLst/>
              <a:rect l="0" t="0" r="0" b="0"/>
              <a:pathLst>
                <a:path w="74637" h="118453">
                  <a:moveTo>
                    <a:pt x="49802" y="27119"/>
                  </a:moveTo>
                  <a:lnTo>
                    <a:pt x="49802" y="27119"/>
                  </a:lnTo>
                  <a:lnTo>
                    <a:pt x="53173" y="23748"/>
                  </a:lnTo>
                  <a:lnTo>
                    <a:pt x="55269" y="11539"/>
                  </a:lnTo>
                  <a:lnTo>
                    <a:pt x="54152" y="7560"/>
                  </a:lnTo>
                  <a:lnTo>
                    <a:pt x="49148" y="1257"/>
                  </a:lnTo>
                  <a:lnTo>
                    <a:pt x="45839" y="0"/>
                  </a:lnTo>
                  <a:lnTo>
                    <a:pt x="38398" y="484"/>
                  </a:lnTo>
                  <a:lnTo>
                    <a:pt x="26275" y="8095"/>
                  </a:lnTo>
                  <a:lnTo>
                    <a:pt x="10376" y="29400"/>
                  </a:lnTo>
                  <a:lnTo>
                    <a:pt x="2372" y="51313"/>
                  </a:lnTo>
                  <a:lnTo>
                    <a:pt x="0" y="81325"/>
                  </a:lnTo>
                  <a:lnTo>
                    <a:pt x="5090" y="99188"/>
                  </a:lnTo>
                  <a:lnTo>
                    <a:pt x="9411" y="106915"/>
                  </a:lnTo>
                  <a:lnTo>
                    <a:pt x="14408" y="112067"/>
                  </a:lnTo>
                  <a:lnTo>
                    <a:pt x="25605" y="117790"/>
                  </a:lnTo>
                  <a:lnTo>
                    <a:pt x="35755" y="118452"/>
                  </a:lnTo>
                  <a:lnTo>
                    <a:pt x="40437" y="117641"/>
                  </a:lnTo>
                  <a:lnTo>
                    <a:pt x="51284" y="109214"/>
                  </a:lnTo>
                  <a:lnTo>
                    <a:pt x="68753" y="90921"/>
                  </a:lnTo>
                  <a:lnTo>
                    <a:pt x="72336" y="79700"/>
                  </a:lnTo>
                  <a:lnTo>
                    <a:pt x="74636" y="46129"/>
                  </a:lnTo>
                  <a:lnTo>
                    <a:pt x="71187" y="31805"/>
                  </a:lnTo>
                  <a:lnTo>
                    <a:pt x="68292" y="26010"/>
                  </a:lnTo>
                  <a:lnTo>
                    <a:pt x="59431" y="17689"/>
                  </a:lnTo>
                  <a:lnTo>
                    <a:pt x="43452" y="8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930"/>
            <p:cNvSpPr/>
            <p:nvPr>
              <p:custDataLst>
                <p:tags r:id="rId125"/>
              </p:custDataLst>
            </p:nvPr>
          </p:nvSpPr>
          <p:spPr>
            <a:xfrm>
              <a:off x="2590800" y="2891942"/>
              <a:ext cx="90945" cy="228111"/>
            </a:xfrm>
            <a:custGeom>
              <a:avLst/>
              <a:gdLst/>
              <a:ahLst/>
              <a:cxnLst/>
              <a:rect l="0" t="0" r="0" b="0"/>
              <a:pathLst>
                <a:path w="90945" h="228111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6907" y="1776"/>
                  </a:lnTo>
                  <a:lnTo>
                    <a:pt x="8838" y="287"/>
                  </a:lnTo>
                  <a:lnTo>
                    <a:pt x="11537" y="0"/>
                  </a:lnTo>
                  <a:lnTo>
                    <a:pt x="18298" y="1562"/>
                  </a:lnTo>
                  <a:lnTo>
                    <a:pt x="60431" y="35323"/>
                  </a:lnTo>
                  <a:lnTo>
                    <a:pt x="72625" y="51689"/>
                  </a:lnTo>
                  <a:lnTo>
                    <a:pt x="87149" y="89633"/>
                  </a:lnTo>
                  <a:lnTo>
                    <a:pt x="90944" y="111014"/>
                  </a:lnTo>
                  <a:lnTo>
                    <a:pt x="88408" y="137067"/>
                  </a:lnTo>
                  <a:lnTo>
                    <a:pt x="78328" y="169246"/>
                  </a:lnTo>
                  <a:lnTo>
                    <a:pt x="50244" y="214831"/>
                  </a:lnTo>
                  <a:lnTo>
                    <a:pt x="39734" y="224513"/>
                  </a:lnTo>
                  <a:lnTo>
                    <a:pt x="34956" y="227095"/>
                  </a:lnTo>
                  <a:lnTo>
                    <a:pt x="31065" y="228110"/>
                  </a:lnTo>
                  <a:lnTo>
                    <a:pt x="1905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76"/>
          <p:cNvGrpSpPr/>
          <p:nvPr/>
        </p:nvGrpSpPr>
        <p:grpSpPr>
          <a:xfrm>
            <a:off x="2901539" y="2908300"/>
            <a:ext cx="937251" cy="248803"/>
            <a:chOff x="2901539" y="2908300"/>
            <a:chExt cx="937251" cy="248803"/>
          </a:xfrm>
        </p:grpSpPr>
        <p:sp>
          <p:nvSpPr>
            <p:cNvPr id="80" name="SMARTInkShape-931"/>
            <p:cNvSpPr/>
            <p:nvPr>
              <p:custDataLst>
                <p:tags r:id="rId114"/>
              </p:custDataLst>
            </p:nvPr>
          </p:nvSpPr>
          <p:spPr>
            <a:xfrm>
              <a:off x="2901950" y="29781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2"/>
                  </a:lnTo>
                  <a:lnTo>
                    <a:pt x="45149" y="7746"/>
                  </a:lnTo>
                  <a:lnTo>
                    <a:pt x="1079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32"/>
            <p:cNvSpPr/>
            <p:nvPr>
              <p:custDataLst>
                <p:tags r:id="rId115"/>
              </p:custDataLst>
            </p:nvPr>
          </p:nvSpPr>
          <p:spPr>
            <a:xfrm>
              <a:off x="2901539" y="3067050"/>
              <a:ext cx="133762" cy="30164"/>
            </a:xfrm>
            <a:custGeom>
              <a:avLst/>
              <a:gdLst/>
              <a:ahLst/>
              <a:cxnLst/>
              <a:rect l="0" t="0" r="0" b="0"/>
              <a:pathLst>
                <a:path w="133762" h="30164">
                  <a:moveTo>
                    <a:pt x="38511" y="0"/>
                  </a:moveTo>
                  <a:lnTo>
                    <a:pt x="38511" y="0"/>
                  </a:lnTo>
                  <a:lnTo>
                    <a:pt x="3190" y="20394"/>
                  </a:lnTo>
                  <a:lnTo>
                    <a:pt x="853" y="22768"/>
                  </a:lnTo>
                  <a:lnTo>
                    <a:pt x="0" y="25057"/>
                  </a:lnTo>
                  <a:lnTo>
                    <a:pt x="137" y="27288"/>
                  </a:lnTo>
                  <a:lnTo>
                    <a:pt x="3756" y="28775"/>
                  </a:lnTo>
                  <a:lnTo>
                    <a:pt x="25705" y="30163"/>
                  </a:lnTo>
                  <a:lnTo>
                    <a:pt x="66608" y="24669"/>
                  </a:lnTo>
                  <a:lnTo>
                    <a:pt x="13376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33"/>
            <p:cNvSpPr/>
            <p:nvPr>
              <p:custDataLst>
                <p:tags r:id="rId116"/>
              </p:custDataLst>
            </p:nvPr>
          </p:nvSpPr>
          <p:spPr>
            <a:xfrm>
              <a:off x="3300750" y="2918207"/>
              <a:ext cx="76045" cy="174244"/>
            </a:xfrm>
            <a:custGeom>
              <a:avLst/>
              <a:gdLst/>
              <a:ahLst/>
              <a:cxnLst/>
              <a:rect l="0" t="0" r="0" b="0"/>
              <a:pathLst>
                <a:path w="76045" h="174244">
                  <a:moveTo>
                    <a:pt x="58400" y="28193"/>
                  </a:moveTo>
                  <a:lnTo>
                    <a:pt x="58400" y="28193"/>
                  </a:lnTo>
                  <a:lnTo>
                    <a:pt x="74287" y="11600"/>
                  </a:lnTo>
                  <a:lnTo>
                    <a:pt x="76044" y="7178"/>
                  </a:lnTo>
                  <a:lnTo>
                    <a:pt x="75807" y="5011"/>
                  </a:lnTo>
                  <a:lnTo>
                    <a:pt x="73662" y="721"/>
                  </a:lnTo>
                  <a:lnTo>
                    <a:pt x="70691" y="0"/>
                  </a:lnTo>
                  <a:lnTo>
                    <a:pt x="50715" y="3914"/>
                  </a:lnTo>
                  <a:lnTo>
                    <a:pt x="44810" y="5657"/>
                  </a:lnTo>
                  <a:lnTo>
                    <a:pt x="32604" y="17001"/>
                  </a:lnTo>
                  <a:lnTo>
                    <a:pt x="10893" y="49657"/>
                  </a:lnTo>
                  <a:lnTo>
                    <a:pt x="736" y="84961"/>
                  </a:lnTo>
                  <a:lnTo>
                    <a:pt x="0" y="116588"/>
                  </a:lnTo>
                  <a:lnTo>
                    <a:pt x="8220" y="134978"/>
                  </a:lnTo>
                  <a:lnTo>
                    <a:pt x="26834" y="157434"/>
                  </a:lnTo>
                  <a:lnTo>
                    <a:pt x="33122" y="163037"/>
                  </a:lnTo>
                  <a:lnTo>
                    <a:pt x="71100" y="174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34"/>
            <p:cNvSpPr/>
            <p:nvPr>
              <p:custDataLst>
                <p:tags r:id="rId117"/>
              </p:custDataLst>
            </p:nvPr>
          </p:nvSpPr>
          <p:spPr>
            <a:xfrm>
              <a:off x="3441700" y="2991733"/>
              <a:ext cx="25401" cy="88018"/>
            </a:xfrm>
            <a:custGeom>
              <a:avLst/>
              <a:gdLst/>
              <a:ahLst/>
              <a:cxnLst/>
              <a:rect l="0" t="0" r="0" b="0"/>
              <a:pathLst>
                <a:path w="25401" h="880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717" y="2750"/>
                  </a:lnTo>
                  <a:lnTo>
                    <a:pt x="805" y="18146"/>
                  </a:lnTo>
                  <a:lnTo>
                    <a:pt x="7013" y="59966"/>
                  </a:lnTo>
                  <a:lnTo>
                    <a:pt x="11583" y="72728"/>
                  </a:lnTo>
                  <a:lnTo>
                    <a:pt x="2540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35"/>
            <p:cNvSpPr/>
            <p:nvPr>
              <p:custDataLst>
                <p:tags r:id="rId118"/>
              </p:custDataLst>
            </p:nvPr>
          </p:nvSpPr>
          <p:spPr>
            <a:xfrm>
              <a:off x="3505200" y="30226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6907" y="17169"/>
                  </a:lnTo>
                  <a:lnTo>
                    <a:pt x="14927" y="1021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36"/>
            <p:cNvSpPr/>
            <p:nvPr>
              <p:custDataLst>
                <p:tags r:id="rId119"/>
              </p:custDataLst>
            </p:nvPr>
          </p:nvSpPr>
          <p:spPr>
            <a:xfrm>
              <a:off x="3645485" y="2959276"/>
              <a:ext cx="79462" cy="197827"/>
            </a:xfrm>
            <a:custGeom>
              <a:avLst/>
              <a:gdLst/>
              <a:ahLst/>
              <a:cxnLst/>
              <a:rect l="0" t="0" r="0" b="0"/>
              <a:pathLst>
                <a:path w="79462" h="197827">
                  <a:moveTo>
                    <a:pt x="12115" y="44274"/>
                  </a:moveTo>
                  <a:lnTo>
                    <a:pt x="12115" y="44274"/>
                  </a:lnTo>
                  <a:lnTo>
                    <a:pt x="8744" y="47645"/>
                  </a:lnTo>
                  <a:lnTo>
                    <a:pt x="7089" y="53063"/>
                  </a:lnTo>
                  <a:lnTo>
                    <a:pt x="4276" y="64047"/>
                  </a:lnTo>
                  <a:lnTo>
                    <a:pt x="2655" y="68039"/>
                  </a:lnTo>
                  <a:lnTo>
                    <a:pt x="4419" y="104864"/>
                  </a:lnTo>
                  <a:lnTo>
                    <a:pt x="5499" y="149140"/>
                  </a:lnTo>
                  <a:lnTo>
                    <a:pt x="5024" y="191329"/>
                  </a:lnTo>
                  <a:lnTo>
                    <a:pt x="3860" y="195227"/>
                  </a:lnTo>
                  <a:lnTo>
                    <a:pt x="2378" y="197826"/>
                  </a:lnTo>
                  <a:lnTo>
                    <a:pt x="1390" y="197442"/>
                  </a:lnTo>
                  <a:lnTo>
                    <a:pt x="0" y="185378"/>
                  </a:lnTo>
                  <a:lnTo>
                    <a:pt x="1412" y="146648"/>
                  </a:lnTo>
                  <a:lnTo>
                    <a:pt x="6356" y="106122"/>
                  </a:lnTo>
                  <a:lnTo>
                    <a:pt x="14349" y="65036"/>
                  </a:lnTo>
                  <a:lnTo>
                    <a:pt x="24846" y="22003"/>
                  </a:lnTo>
                  <a:lnTo>
                    <a:pt x="36034" y="4122"/>
                  </a:lnTo>
                  <a:lnTo>
                    <a:pt x="40056" y="1278"/>
                  </a:lnTo>
                  <a:lnTo>
                    <a:pt x="44148" y="88"/>
                  </a:lnTo>
                  <a:lnTo>
                    <a:pt x="48287" y="0"/>
                  </a:lnTo>
                  <a:lnTo>
                    <a:pt x="56649" y="3665"/>
                  </a:lnTo>
                  <a:lnTo>
                    <a:pt x="60854" y="6618"/>
                  </a:lnTo>
                  <a:lnTo>
                    <a:pt x="73515" y="24258"/>
                  </a:lnTo>
                  <a:lnTo>
                    <a:pt x="79461" y="43988"/>
                  </a:lnTo>
                  <a:lnTo>
                    <a:pt x="74481" y="69981"/>
                  </a:lnTo>
                  <a:lnTo>
                    <a:pt x="64057" y="86038"/>
                  </a:lnTo>
                  <a:lnTo>
                    <a:pt x="51428" y="98114"/>
                  </a:lnTo>
                  <a:lnTo>
                    <a:pt x="41112" y="103481"/>
                  </a:lnTo>
                  <a:lnTo>
                    <a:pt x="27370" y="106502"/>
                  </a:lnTo>
                  <a:lnTo>
                    <a:pt x="23696" y="105515"/>
                  </a:lnTo>
                  <a:lnTo>
                    <a:pt x="12115" y="95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37"/>
            <p:cNvSpPr/>
            <p:nvPr>
              <p:custDataLst>
                <p:tags r:id="rId120"/>
              </p:custDataLst>
            </p:nvPr>
          </p:nvSpPr>
          <p:spPr>
            <a:xfrm>
              <a:off x="3771900" y="2908300"/>
              <a:ext cx="66890" cy="184151"/>
            </a:xfrm>
            <a:custGeom>
              <a:avLst/>
              <a:gdLst/>
              <a:ahLst/>
              <a:cxnLst/>
              <a:rect l="0" t="0" r="0" b="0"/>
              <a:pathLst>
                <a:path w="66890" h="1841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43538" y="20394"/>
                  </a:lnTo>
                  <a:lnTo>
                    <a:pt x="54863" y="34464"/>
                  </a:lnTo>
                  <a:lnTo>
                    <a:pt x="63189" y="54828"/>
                  </a:lnTo>
                  <a:lnTo>
                    <a:pt x="66889" y="77990"/>
                  </a:lnTo>
                  <a:lnTo>
                    <a:pt x="62231" y="111459"/>
                  </a:lnTo>
                  <a:lnTo>
                    <a:pt x="51673" y="140576"/>
                  </a:lnTo>
                  <a:lnTo>
                    <a:pt x="190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177"/>
          <p:cNvGrpSpPr/>
          <p:nvPr/>
        </p:nvGrpSpPr>
        <p:grpSpPr>
          <a:xfrm>
            <a:off x="4521200" y="2916056"/>
            <a:ext cx="1180518" cy="354994"/>
            <a:chOff x="4521200" y="2916056"/>
            <a:chExt cx="1180518" cy="354994"/>
          </a:xfrm>
        </p:grpSpPr>
        <p:sp>
          <p:nvSpPr>
            <p:cNvPr id="88" name="SMARTInkShape-938"/>
            <p:cNvSpPr/>
            <p:nvPr>
              <p:custDataLst>
                <p:tags r:id="rId105"/>
              </p:custDataLst>
            </p:nvPr>
          </p:nvSpPr>
          <p:spPr>
            <a:xfrm>
              <a:off x="4521200" y="2925286"/>
              <a:ext cx="121293" cy="345764"/>
            </a:xfrm>
            <a:custGeom>
              <a:avLst/>
              <a:gdLst/>
              <a:ahLst/>
              <a:cxnLst/>
              <a:rect l="0" t="0" r="0" b="0"/>
              <a:pathLst>
                <a:path w="121293" h="345764">
                  <a:moveTo>
                    <a:pt x="0" y="90964"/>
                  </a:moveTo>
                  <a:lnTo>
                    <a:pt x="0" y="90964"/>
                  </a:lnTo>
                  <a:lnTo>
                    <a:pt x="705" y="101808"/>
                  </a:lnTo>
                  <a:lnTo>
                    <a:pt x="10126" y="148901"/>
                  </a:lnTo>
                  <a:lnTo>
                    <a:pt x="12192" y="186291"/>
                  </a:lnTo>
                  <a:lnTo>
                    <a:pt x="14431" y="226218"/>
                  </a:lnTo>
                  <a:lnTo>
                    <a:pt x="15799" y="261802"/>
                  </a:lnTo>
                  <a:lnTo>
                    <a:pt x="13312" y="302902"/>
                  </a:lnTo>
                  <a:lnTo>
                    <a:pt x="12753" y="345763"/>
                  </a:lnTo>
                  <a:lnTo>
                    <a:pt x="8346" y="318389"/>
                  </a:lnTo>
                  <a:lnTo>
                    <a:pt x="6941" y="275158"/>
                  </a:lnTo>
                  <a:lnTo>
                    <a:pt x="6613" y="240561"/>
                  </a:lnTo>
                  <a:lnTo>
                    <a:pt x="9799" y="195496"/>
                  </a:lnTo>
                  <a:lnTo>
                    <a:pt x="13292" y="160942"/>
                  </a:lnTo>
                  <a:lnTo>
                    <a:pt x="17196" y="123476"/>
                  </a:lnTo>
                  <a:lnTo>
                    <a:pt x="21284" y="88010"/>
                  </a:lnTo>
                  <a:lnTo>
                    <a:pt x="31067" y="43892"/>
                  </a:lnTo>
                  <a:lnTo>
                    <a:pt x="50200" y="6831"/>
                  </a:lnTo>
                  <a:lnTo>
                    <a:pt x="56648" y="1125"/>
                  </a:lnTo>
                  <a:lnTo>
                    <a:pt x="69862" y="0"/>
                  </a:lnTo>
                  <a:lnTo>
                    <a:pt x="78325" y="688"/>
                  </a:lnTo>
                  <a:lnTo>
                    <a:pt x="91491" y="7097"/>
                  </a:lnTo>
                  <a:lnTo>
                    <a:pt x="111440" y="28458"/>
                  </a:lnTo>
                  <a:lnTo>
                    <a:pt x="121292" y="60292"/>
                  </a:lnTo>
                  <a:lnTo>
                    <a:pt x="118818" y="81330"/>
                  </a:lnTo>
                  <a:lnTo>
                    <a:pt x="111369" y="97971"/>
                  </a:lnTo>
                  <a:lnTo>
                    <a:pt x="103355" y="107719"/>
                  </a:lnTo>
                  <a:lnTo>
                    <a:pt x="70092" y="129159"/>
                  </a:lnTo>
                  <a:lnTo>
                    <a:pt x="24952" y="143952"/>
                  </a:lnTo>
                  <a:lnTo>
                    <a:pt x="11795" y="145558"/>
                  </a:lnTo>
                  <a:lnTo>
                    <a:pt x="9274" y="144999"/>
                  </a:lnTo>
                  <a:lnTo>
                    <a:pt x="8299" y="143921"/>
                  </a:lnTo>
                  <a:lnTo>
                    <a:pt x="8355" y="143202"/>
                  </a:lnTo>
                  <a:lnTo>
                    <a:pt x="12700" y="141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39"/>
            <p:cNvSpPr/>
            <p:nvPr>
              <p:custDataLst>
                <p:tags r:id="rId106"/>
              </p:custDataLst>
            </p:nvPr>
          </p:nvSpPr>
          <p:spPr>
            <a:xfrm>
              <a:off x="4673600" y="3088791"/>
              <a:ext cx="69851" cy="73510"/>
            </a:xfrm>
            <a:custGeom>
              <a:avLst/>
              <a:gdLst/>
              <a:ahLst/>
              <a:cxnLst/>
              <a:rect l="0" t="0" r="0" b="0"/>
              <a:pathLst>
                <a:path w="69851" h="7351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44780" y="36829"/>
                  </a:lnTo>
                  <a:lnTo>
                    <a:pt x="69850" y="73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40"/>
            <p:cNvSpPr/>
            <p:nvPr>
              <p:custDataLst>
                <p:tags r:id="rId107"/>
              </p:custDataLst>
            </p:nvPr>
          </p:nvSpPr>
          <p:spPr>
            <a:xfrm>
              <a:off x="4699000" y="3074283"/>
              <a:ext cx="76201" cy="88018"/>
            </a:xfrm>
            <a:custGeom>
              <a:avLst/>
              <a:gdLst/>
              <a:ahLst/>
              <a:cxnLst/>
              <a:rect l="0" t="0" r="0" b="0"/>
              <a:pathLst>
                <a:path w="76201" h="88018">
                  <a:moveTo>
                    <a:pt x="76200" y="5467"/>
                  </a:moveTo>
                  <a:lnTo>
                    <a:pt x="76200" y="5467"/>
                  </a:lnTo>
                  <a:lnTo>
                    <a:pt x="76200" y="0"/>
                  </a:lnTo>
                  <a:lnTo>
                    <a:pt x="66087" y="2750"/>
                  </a:lnTo>
                  <a:lnTo>
                    <a:pt x="57359" y="9904"/>
                  </a:lnTo>
                  <a:lnTo>
                    <a:pt x="30900" y="46806"/>
                  </a:lnTo>
                  <a:lnTo>
                    <a:pt x="16347" y="72560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41"/>
            <p:cNvSpPr/>
            <p:nvPr>
              <p:custDataLst>
                <p:tags r:id="rId108"/>
              </p:custDataLst>
            </p:nvPr>
          </p:nvSpPr>
          <p:spPr>
            <a:xfrm>
              <a:off x="4892026" y="2916056"/>
              <a:ext cx="48275" cy="195445"/>
            </a:xfrm>
            <a:custGeom>
              <a:avLst/>
              <a:gdLst/>
              <a:ahLst/>
              <a:cxnLst/>
              <a:rect l="0" t="0" r="0" b="0"/>
              <a:pathLst>
                <a:path w="48275" h="195445">
                  <a:moveTo>
                    <a:pt x="48274" y="17644"/>
                  </a:moveTo>
                  <a:lnTo>
                    <a:pt x="48274" y="17644"/>
                  </a:lnTo>
                  <a:lnTo>
                    <a:pt x="48274" y="3339"/>
                  </a:lnTo>
                  <a:lnTo>
                    <a:pt x="46862" y="1757"/>
                  </a:lnTo>
                  <a:lnTo>
                    <a:pt x="41532" y="0"/>
                  </a:lnTo>
                  <a:lnTo>
                    <a:pt x="32577" y="6745"/>
                  </a:lnTo>
                  <a:lnTo>
                    <a:pt x="27226" y="12494"/>
                  </a:lnTo>
                  <a:lnTo>
                    <a:pt x="9204" y="55798"/>
                  </a:lnTo>
                  <a:lnTo>
                    <a:pt x="0" y="99787"/>
                  </a:lnTo>
                  <a:lnTo>
                    <a:pt x="8" y="122591"/>
                  </a:lnTo>
                  <a:lnTo>
                    <a:pt x="9629" y="168066"/>
                  </a:lnTo>
                  <a:lnTo>
                    <a:pt x="11927" y="175075"/>
                  </a:lnTo>
                  <a:lnTo>
                    <a:pt x="16988" y="180454"/>
                  </a:lnTo>
                  <a:lnTo>
                    <a:pt x="48274" y="195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42"/>
            <p:cNvSpPr/>
            <p:nvPr>
              <p:custDataLst>
                <p:tags r:id="rId109"/>
              </p:custDataLst>
            </p:nvPr>
          </p:nvSpPr>
          <p:spPr>
            <a:xfrm>
              <a:off x="5569144" y="2954753"/>
              <a:ext cx="132574" cy="277184"/>
            </a:xfrm>
            <a:custGeom>
              <a:avLst/>
              <a:gdLst/>
              <a:ahLst/>
              <a:cxnLst/>
              <a:rect l="0" t="0" r="0" b="0"/>
              <a:pathLst>
                <a:path w="132574" h="277184">
                  <a:moveTo>
                    <a:pt x="18856" y="86897"/>
                  </a:moveTo>
                  <a:lnTo>
                    <a:pt x="18856" y="86897"/>
                  </a:lnTo>
                  <a:lnTo>
                    <a:pt x="18856" y="81430"/>
                  </a:lnTo>
                  <a:lnTo>
                    <a:pt x="16974" y="118864"/>
                  </a:lnTo>
                  <a:lnTo>
                    <a:pt x="11948" y="156106"/>
                  </a:lnTo>
                  <a:lnTo>
                    <a:pt x="7872" y="197244"/>
                  </a:lnTo>
                  <a:lnTo>
                    <a:pt x="3124" y="242750"/>
                  </a:lnTo>
                  <a:lnTo>
                    <a:pt x="97" y="277076"/>
                  </a:lnTo>
                  <a:lnTo>
                    <a:pt x="0" y="277183"/>
                  </a:lnTo>
                  <a:lnTo>
                    <a:pt x="1699" y="234221"/>
                  </a:lnTo>
                  <a:lnTo>
                    <a:pt x="8647" y="194236"/>
                  </a:lnTo>
                  <a:lnTo>
                    <a:pt x="18104" y="150922"/>
                  </a:lnTo>
                  <a:lnTo>
                    <a:pt x="26473" y="114726"/>
                  </a:lnTo>
                  <a:lnTo>
                    <a:pt x="36792" y="76014"/>
                  </a:lnTo>
                  <a:lnTo>
                    <a:pt x="52216" y="30942"/>
                  </a:lnTo>
                  <a:lnTo>
                    <a:pt x="57907" y="17108"/>
                  </a:lnTo>
                  <a:lnTo>
                    <a:pt x="66551" y="8137"/>
                  </a:lnTo>
                  <a:lnTo>
                    <a:pt x="71819" y="4757"/>
                  </a:lnTo>
                  <a:lnTo>
                    <a:pt x="92718" y="0"/>
                  </a:lnTo>
                  <a:lnTo>
                    <a:pt x="99142" y="1449"/>
                  </a:lnTo>
                  <a:lnTo>
                    <a:pt x="110042" y="8704"/>
                  </a:lnTo>
                  <a:lnTo>
                    <a:pt x="127483" y="34801"/>
                  </a:lnTo>
                  <a:lnTo>
                    <a:pt x="132282" y="55512"/>
                  </a:lnTo>
                  <a:lnTo>
                    <a:pt x="132573" y="65973"/>
                  </a:lnTo>
                  <a:lnTo>
                    <a:pt x="127252" y="83242"/>
                  </a:lnTo>
                  <a:lnTo>
                    <a:pt x="117127" y="97267"/>
                  </a:lnTo>
                  <a:lnTo>
                    <a:pt x="94853" y="113096"/>
                  </a:lnTo>
                  <a:lnTo>
                    <a:pt x="61724" y="127323"/>
                  </a:lnTo>
                  <a:lnTo>
                    <a:pt x="49903" y="128853"/>
                  </a:lnTo>
                  <a:lnTo>
                    <a:pt x="25206" y="1249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43"/>
            <p:cNvSpPr/>
            <p:nvPr>
              <p:custDataLst>
                <p:tags r:id="rId110"/>
              </p:custDataLst>
            </p:nvPr>
          </p:nvSpPr>
          <p:spPr>
            <a:xfrm>
              <a:off x="5331453" y="3086100"/>
              <a:ext cx="110498" cy="27231"/>
            </a:xfrm>
            <a:custGeom>
              <a:avLst/>
              <a:gdLst/>
              <a:ahLst/>
              <a:cxnLst/>
              <a:rect l="0" t="0" r="0" b="0"/>
              <a:pathLst>
                <a:path w="110498" h="27231">
                  <a:moveTo>
                    <a:pt x="27947" y="0"/>
                  </a:moveTo>
                  <a:lnTo>
                    <a:pt x="27947" y="0"/>
                  </a:lnTo>
                  <a:lnTo>
                    <a:pt x="843" y="21015"/>
                  </a:lnTo>
                  <a:lnTo>
                    <a:pt x="0" y="22477"/>
                  </a:lnTo>
                  <a:lnTo>
                    <a:pt x="144" y="23451"/>
                  </a:lnTo>
                  <a:lnTo>
                    <a:pt x="945" y="24100"/>
                  </a:lnTo>
                  <a:lnTo>
                    <a:pt x="3717" y="24823"/>
                  </a:lnTo>
                  <a:lnTo>
                    <a:pt x="46742" y="27230"/>
                  </a:lnTo>
                  <a:lnTo>
                    <a:pt x="11049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44"/>
            <p:cNvSpPr/>
            <p:nvPr>
              <p:custDataLst>
                <p:tags r:id="rId111"/>
              </p:custDataLst>
            </p:nvPr>
          </p:nvSpPr>
          <p:spPr>
            <a:xfrm>
              <a:off x="5321300" y="30226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47530" y="2979"/>
                  </a:lnTo>
                  <a:lnTo>
                    <a:pt x="87940" y="58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45"/>
            <p:cNvSpPr/>
            <p:nvPr>
              <p:custDataLst>
                <p:tags r:id="rId112"/>
              </p:custDataLst>
            </p:nvPr>
          </p:nvSpPr>
          <p:spPr>
            <a:xfrm>
              <a:off x="5073650" y="2939406"/>
              <a:ext cx="46915" cy="191145"/>
            </a:xfrm>
            <a:custGeom>
              <a:avLst/>
              <a:gdLst/>
              <a:ahLst/>
              <a:cxnLst/>
              <a:rect l="0" t="0" r="0" b="0"/>
              <a:pathLst>
                <a:path w="46915" h="191145">
                  <a:moveTo>
                    <a:pt x="0" y="26044"/>
                  </a:moveTo>
                  <a:lnTo>
                    <a:pt x="0" y="26044"/>
                  </a:lnTo>
                  <a:lnTo>
                    <a:pt x="5467" y="2900"/>
                  </a:lnTo>
                  <a:lnTo>
                    <a:pt x="7172" y="737"/>
                  </a:lnTo>
                  <a:lnTo>
                    <a:pt x="9721" y="0"/>
                  </a:lnTo>
                  <a:lnTo>
                    <a:pt x="12831" y="215"/>
                  </a:lnTo>
                  <a:lnTo>
                    <a:pt x="15610" y="1769"/>
                  </a:lnTo>
                  <a:lnTo>
                    <a:pt x="20578" y="7259"/>
                  </a:lnTo>
                  <a:lnTo>
                    <a:pt x="33881" y="45512"/>
                  </a:lnTo>
                  <a:lnTo>
                    <a:pt x="44035" y="86204"/>
                  </a:lnTo>
                  <a:lnTo>
                    <a:pt x="46914" y="116541"/>
                  </a:lnTo>
                  <a:lnTo>
                    <a:pt x="42657" y="161146"/>
                  </a:lnTo>
                  <a:lnTo>
                    <a:pt x="25400" y="19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46"/>
            <p:cNvSpPr/>
            <p:nvPr>
              <p:custDataLst>
                <p:tags r:id="rId113"/>
              </p:custDataLst>
            </p:nvPr>
          </p:nvSpPr>
          <p:spPr>
            <a:xfrm>
              <a:off x="5018265" y="2990850"/>
              <a:ext cx="10936" cy="101601"/>
            </a:xfrm>
            <a:custGeom>
              <a:avLst/>
              <a:gdLst/>
              <a:ahLst/>
              <a:cxnLst/>
              <a:rect l="0" t="0" r="0" b="0"/>
              <a:pathLst>
                <a:path w="10936" h="101601">
                  <a:moveTo>
                    <a:pt x="10935" y="0"/>
                  </a:moveTo>
                  <a:lnTo>
                    <a:pt x="10935" y="0"/>
                  </a:lnTo>
                  <a:lnTo>
                    <a:pt x="10935" y="12209"/>
                  </a:lnTo>
                  <a:lnTo>
                    <a:pt x="0" y="50432"/>
                  </a:lnTo>
                  <a:lnTo>
                    <a:pt x="3653" y="79785"/>
                  </a:lnTo>
                  <a:lnTo>
                    <a:pt x="10935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947"/>
          <p:cNvSpPr/>
          <p:nvPr>
            <p:custDataLst>
              <p:tags r:id="rId7"/>
            </p:custDataLst>
          </p:nvPr>
        </p:nvSpPr>
        <p:spPr>
          <a:xfrm>
            <a:off x="1955800" y="2501900"/>
            <a:ext cx="7366001" cy="165094"/>
          </a:xfrm>
          <a:custGeom>
            <a:avLst/>
            <a:gdLst/>
            <a:ahLst/>
            <a:cxnLst/>
            <a:rect l="0" t="0" r="0" b="0"/>
            <a:pathLst>
              <a:path w="7366001" h="165094">
                <a:moveTo>
                  <a:pt x="0" y="0"/>
                </a:moveTo>
                <a:lnTo>
                  <a:pt x="0" y="0"/>
                </a:lnTo>
                <a:lnTo>
                  <a:pt x="26759" y="8728"/>
                </a:lnTo>
                <a:lnTo>
                  <a:pt x="72497" y="13797"/>
                </a:lnTo>
                <a:lnTo>
                  <a:pt x="112706" y="18012"/>
                </a:lnTo>
                <a:lnTo>
                  <a:pt x="150830" y="18743"/>
                </a:lnTo>
                <a:lnTo>
                  <a:pt x="193406" y="22330"/>
                </a:lnTo>
                <a:lnTo>
                  <a:pt x="240671" y="24490"/>
                </a:lnTo>
                <a:lnTo>
                  <a:pt x="275593" y="24996"/>
                </a:lnTo>
                <a:lnTo>
                  <a:pt x="312986" y="25220"/>
                </a:lnTo>
                <a:lnTo>
                  <a:pt x="353123" y="25320"/>
                </a:lnTo>
                <a:lnTo>
                  <a:pt x="396362" y="25365"/>
                </a:lnTo>
                <a:lnTo>
                  <a:pt x="442155" y="25384"/>
                </a:lnTo>
                <a:lnTo>
                  <a:pt x="466220" y="25390"/>
                </a:lnTo>
                <a:lnTo>
                  <a:pt x="490730" y="25393"/>
                </a:lnTo>
                <a:lnTo>
                  <a:pt x="516242" y="25395"/>
                </a:lnTo>
                <a:lnTo>
                  <a:pt x="542423" y="25397"/>
                </a:lnTo>
                <a:lnTo>
                  <a:pt x="569048" y="25398"/>
                </a:lnTo>
                <a:lnTo>
                  <a:pt x="596677" y="26104"/>
                </a:lnTo>
                <a:lnTo>
                  <a:pt x="624973" y="27281"/>
                </a:lnTo>
                <a:lnTo>
                  <a:pt x="653716" y="28770"/>
                </a:lnTo>
                <a:lnTo>
                  <a:pt x="683460" y="29763"/>
                </a:lnTo>
                <a:lnTo>
                  <a:pt x="713874" y="30426"/>
                </a:lnTo>
                <a:lnTo>
                  <a:pt x="744732" y="30867"/>
                </a:lnTo>
                <a:lnTo>
                  <a:pt x="775888" y="31162"/>
                </a:lnTo>
                <a:lnTo>
                  <a:pt x="807242" y="31358"/>
                </a:lnTo>
                <a:lnTo>
                  <a:pt x="838728" y="31488"/>
                </a:lnTo>
                <a:lnTo>
                  <a:pt x="870302" y="31576"/>
                </a:lnTo>
                <a:lnTo>
                  <a:pt x="901934" y="31634"/>
                </a:lnTo>
                <a:lnTo>
                  <a:pt x="933606" y="31672"/>
                </a:lnTo>
                <a:lnTo>
                  <a:pt x="966715" y="32404"/>
                </a:lnTo>
                <a:lnTo>
                  <a:pt x="1000783" y="33597"/>
                </a:lnTo>
                <a:lnTo>
                  <a:pt x="1035488" y="35098"/>
                </a:lnTo>
                <a:lnTo>
                  <a:pt x="1069914" y="36099"/>
                </a:lnTo>
                <a:lnTo>
                  <a:pt x="1104154" y="36766"/>
                </a:lnTo>
                <a:lnTo>
                  <a:pt x="1138269" y="37210"/>
                </a:lnTo>
                <a:lnTo>
                  <a:pt x="1174418" y="38212"/>
                </a:lnTo>
                <a:lnTo>
                  <a:pt x="1211924" y="39586"/>
                </a:lnTo>
                <a:lnTo>
                  <a:pt x="1250332" y="41208"/>
                </a:lnTo>
                <a:lnTo>
                  <a:pt x="1288638" y="42288"/>
                </a:lnTo>
                <a:lnTo>
                  <a:pt x="1326875" y="43009"/>
                </a:lnTo>
                <a:lnTo>
                  <a:pt x="1365067" y="43489"/>
                </a:lnTo>
                <a:lnTo>
                  <a:pt x="1403228" y="44515"/>
                </a:lnTo>
                <a:lnTo>
                  <a:pt x="1441368" y="45905"/>
                </a:lnTo>
                <a:lnTo>
                  <a:pt x="1479495" y="47536"/>
                </a:lnTo>
                <a:lnTo>
                  <a:pt x="1518319" y="48624"/>
                </a:lnTo>
                <a:lnTo>
                  <a:pt x="1557607" y="49350"/>
                </a:lnTo>
                <a:lnTo>
                  <a:pt x="1597205" y="49833"/>
                </a:lnTo>
                <a:lnTo>
                  <a:pt x="1637714" y="50861"/>
                </a:lnTo>
                <a:lnTo>
                  <a:pt x="1678832" y="52252"/>
                </a:lnTo>
                <a:lnTo>
                  <a:pt x="1720355" y="53884"/>
                </a:lnTo>
                <a:lnTo>
                  <a:pt x="1762853" y="54973"/>
                </a:lnTo>
                <a:lnTo>
                  <a:pt x="1806002" y="55699"/>
                </a:lnTo>
                <a:lnTo>
                  <a:pt x="1849585" y="56182"/>
                </a:lnTo>
                <a:lnTo>
                  <a:pt x="1894162" y="57211"/>
                </a:lnTo>
                <a:lnTo>
                  <a:pt x="1939403" y="58601"/>
                </a:lnTo>
                <a:lnTo>
                  <a:pt x="1985085" y="60234"/>
                </a:lnTo>
                <a:lnTo>
                  <a:pt x="2030356" y="62028"/>
                </a:lnTo>
                <a:lnTo>
                  <a:pt x="2075354" y="63930"/>
                </a:lnTo>
                <a:lnTo>
                  <a:pt x="2120169" y="65903"/>
                </a:lnTo>
                <a:lnTo>
                  <a:pt x="2164157" y="67925"/>
                </a:lnTo>
                <a:lnTo>
                  <a:pt x="2207594" y="69977"/>
                </a:lnTo>
                <a:lnTo>
                  <a:pt x="2250663" y="72052"/>
                </a:lnTo>
                <a:lnTo>
                  <a:pt x="2294898" y="73434"/>
                </a:lnTo>
                <a:lnTo>
                  <a:pt x="2339909" y="74356"/>
                </a:lnTo>
                <a:lnTo>
                  <a:pt x="2385440" y="74971"/>
                </a:lnTo>
                <a:lnTo>
                  <a:pt x="2432726" y="76086"/>
                </a:lnTo>
                <a:lnTo>
                  <a:pt x="2481184" y="77535"/>
                </a:lnTo>
                <a:lnTo>
                  <a:pt x="2530423" y="79207"/>
                </a:lnTo>
                <a:lnTo>
                  <a:pt x="2578065" y="81027"/>
                </a:lnTo>
                <a:lnTo>
                  <a:pt x="2624643" y="82946"/>
                </a:lnTo>
                <a:lnTo>
                  <a:pt x="2670512" y="84930"/>
                </a:lnTo>
                <a:lnTo>
                  <a:pt x="2717319" y="87665"/>
                </a:lnTo>
                <a:lnTo>
                  <a:pt x="2764751" y="90899"/>
                </a:lnTo>
                <a:lnTo>
                  <a:pt x="2812601" y="94466"/>
                </a:lnTo>
                <a:lnTo>
                  <a:pt x="2860022" y="97549"/>
                </a:lnTo>
                <a:lnTo>
                  <a:pt x="2907159" y="100311"/>
                </a:lnTo>
                <a:lnTo>
                  <a:pt x="2954106" y="102857"/>
                </a:lnTo>
                <a:lnTo>
                  <a:pt x="3000926" y="105260"/>
                </a:lnTo>
                <a:lnTo>
                  <a:pt x="3047662" y="107568"/>
                </a:lnTo>
                <a:lnTo>
                  <a:pt x="3094341" y="109812"/>
                </a:lnTo>
                <a:lnTo>
                  <a:pt x="3141689" y="112013"/>
                </a:lnTo>
                <a:lnTo>
                  <a:pt x="3189481" y="114186"/>
                </a:lnTo>
                <a:lnTo>
                  <a:pt x="3237571" y="116341"/>
                </a:lnTo>
                <a:lnTo>
                  <a:pt x="3285858" y="118483"/>
                </a:lnTo>
                <a:lnTo>
                  <a:pt x="3334278" y="120616"/>
                </a:lnTo>
                <a:lnTo>
                  <a:pt x="3382785" y="122744"/>
                </a:lnTo>
                <a:lnTo>
                  <a:pt x="3431351" y="124868"/>
                </a:lnTo>
                <a:lnTo>
                  <a:pt x="3479957" y="126990"/>
                </a:lnTo>
                <a:lnTo>
                  <a:pt x="3528588" y="129110"/>
                </a:lnTo>
                <a:lnTo>
                  <a:pt x="3575825" y="130523"/>
                </a:lnTo>
                <a:lnTo>
                  <a:pt x="3622133" y="131465"/>
                </a:lnTo>
                <a:lnTo>
                  <a:pt x="3667822" y="132093"/>
                </a:lnTo>
                <a:lnTo>
                  <a:pt x="3715215" y="133218"/>
                </a:lnTo>
                <a:lnTo>
                  <a:pt x="3763743" y="134673"/>
                </a:lnTo>
                <a:lnTo>
                  <a:pt x="3813028" y="136348"/>
                </a:lnTo>
                <a:lnTo>
                  <a:pt x="3862113" y="138171"/>
                </a:lnTo>
                <a:lnTo>
                  <a:pt x="3911065" y="140092"/>
                </a:lnTo>
                <a:lnTo>
                  <a:pt x="3959927" y="142078"/>
                </a:lnTo>
                <a:lnTo>
                  <a:pt x="4008729" y="143402"/>
                </a:lnTo>
                <a:lnTo>
                  <a:pt x="4057491" y="144284"/>
                </a:lnTo>
                <a:lnTo>
                  <a:pt x="4106227" y="144873"/>
                </a:lnTo>
                <a:lnTo>
                  <a:pt x="4154240" y="145265"/>
                </a:lnTo>
                <a:lnTo>
                  <a:pt x="4201771" y="145527"/>
                </a:lnTo>
                <a:lnTo>
                  <a:pt x="4248981" y="145701"/>
                </a:lnTo>
                <a:lnTo>
                  <a:pt x="4298093" y="146523"/>
                </a:lnTo>
                <a:lnTo>
                  <a:pt x="4348473" y="147777"/>
                </a:lnTo>
                <a:lnTo>
                  <a:pt x="4399699" y="149317"/>
                </a:lnTo>
                <a:lnTo>
                  <a:pt x="4451488" y="150345"/>
                </a:lnTo>
                <a:lnTo>
                  <a:pt x="4503653" y="151030"/>
                </a:lnTo>
                <a:lnTo>
                  <a:pt x="4556068" y="151486"/>
                </a:lnTo>
                <a:lnTo>
                  <a:pt x="4607240" y="151791"/>
                </a:lnTo>
                <a:lnTo>
                  <a:pt x="4657582" y="151994"/>
                </a:lnTo>
                <a:lnTo>
                  <a:pt x="4707372" y="152129"/>
                </a:lnTo>
                <a:lnTo>
                  <a:pt x="4756792" y="152219"/>
                </a:lnTo>
                <a:lnTo>
                  <a:pt x="4805966" y="152279"/>
                </a:lnTo>
                <a:lnTo>
                  <a:pt x="4854977" y="152320"/>
                </a:lnTo>
                <a:lnTo>
                  <a:pt x="4903879" y="152346"/>
                </a:lnTo>
                <a:lnTo>
                  <a:pt x="4952709" y="152365"/>
                </a:lnTo>
                <a:lnTo>
                  <a:pt x="5001489" y="152376"/>
                </a:lnTo>
                <a:lnTo>
                  <a:pt x="5050237" y="153090"/>
                </a:lnTo>
                <a:lnTo>
                  <a:pt x="5098963" y="154271"/>
                </a:lnTo>
                <a:lnTo>
                  <a:pt x="5147676" y="155764"/>
                </a:lnTo>
                <a:lnTo>
                  <a:pt x="5195673" y="156759"/>
                </a:lnTo>
                <a:lnTo>
                  <a:pt x="5243192" y="157423"/>
                </a:lnTo>
                <a:lnTo>
                  <a:pt x="5290395" y="157865"/>
                </a:lnTo>
                <a:lnTo>
                  <a:pt x="5337385" y="157455"/>
                </a:lnTo>
                <a:lnTo>
                  <a:pt x="5384234" y="156475"/>
                </a:lnTo>
                <a:lnTo>
                  <a:pt x="5430989" y="155117"/>
                </a:lnTo>
                <a:lnTo>
                  <a:pt x="5478387" y="154917"/>
                </a:lnTo>
                <a:lnTo>
                  <a:pt x="5526213" y="155489"/>
                </a:lnTo>
                <a:lnTo>
                  <a:pt x="5574326" y="156576"/>
                </a:lnTo>
                <a:lnTo>
                  <a:pt x="5620511" y="157301"/>
                </a:lnTo>
                <a:lnTo>
                  <a:pt x="5665413" y="157784"/>
                </a:lnTo>
                <a:lnTo>
                  <a:pt x="5709458" y="158106"/>
                </a:lnTo>
                <a:lnTo>
                  <a:pt x="5754345" y="157615"/>
                </a:lnTo>
                <a:lnTo>
                  <a:pt x="5799791" y="156582"/>
                </a:lnTo>
                <a:lnTo>
                  <a:pt x="5845610" y="155188"/>
                </a:lnTo>
                <a:lnTo>
                  <a:pt x="5890973" y="154964"/>
                </a:lnTo>
                <a:lnTo>
                  <a:pt x="5936032" y="155520"/>
                </a:lnTo>
                <a:lnTo>
                  <a:pt x="5980888" y="156597"/>
                </a:lnTo>
                <a:lnTo>
                  <a:pt x="6026314" y="157314"/>
                </a:lnTo>
                <a:lnTo>
                  <a:pt x="6072121" y="157793"/>
                </a:lnTo>
                <a:lnTo>
                  <a:pt x="6118181" y="158112"/>
                </a:lnTo>
                <a:lnTo>
                  <a:pt x="6162293" y="158324"/>
                </a:lnTo>
                <a:lnTo>
                  <a:pt x="6205107" y="158467"/>
                </a:lnTo>
                <a:lnTo>
                  <a:pt x="6247054" y="158561"/>
                </a:lnTo>
                <a:lnTo>
                  <a:pt x="6289131" y="158624"/>
                </a:lnTo>
                <a:lnTo>
                  <a:pt x="6331293" y="158666"/>
                </a:lnTo>
                <a:lnTo>
                  <a:pt x="6373512" y="158694"/>
                </a:lnTo>
                <a:lnTo>
                  <a:pt x="6415063" y="159418"/>
                </a:lnTo>
                <a:lnTo>
                  <a:pt x="6456170" y="160607"/>
                </a:lnTo>
                <a:lnTo>
                  <a:pt x="6496979" y="162104"/>
                </a:lnTo>
                <a:lnTo>
                  <a:pt x="6536181" y="163103"/>
                </a:lnTo>
                <a:lnTo>
                  <a:pt x="6574310" y="163769"/>
                </a:lnTo>
                <a:lnTo>
                  <a:pt x="6611723" y="164212"/>
                </a:lnTo>
                <a:lnTo>
                  <a:pt x="6648659" y="164508"/>
                </a:lnTo>
                <a:lnTo>
                  <a:pt x="6685279" y="164705"/>
                </a:lnTo>
                <a:lnTo>
                  <a:pt x="6721686" y="164837"/>
                </a:lnTo>
                <a:lnTo>
                  <a:pt x="6757246" y="164924"/>
                </a:lnTo>
                <a:lnTo>
                  <a:pt x="6792241" y="164983"/>
                </a:lnTo>
                <a:lnTo>
                  <a:pt x="6826861" y="165022"/>
                </a:lnTo>
                <a:lnTo>
                  <a:pt x="6859818" y="165048"/>
                </a:lnTo>
                <a:lnTo>
                  <a:pt x="6891668" y="165065"/>
                </a:lnTo>
                <a:lnTo>
                  <a:pt x="6922779" y="165077"/>
                </a:lnTo>
                <a:lnTo>
                  <a:pt x="6951986" y="165084"/>
                </a:lnTo>
                <a:lnTo>
                  <a:pt x="6979924" y="165090"/>
                </a:lnTo>
                <a:lnTo>
                  <a:pt x="7007016" y="165093"/>
                </a:lnTo>
                <a:lnTo>
                  <a:pt x="7034249" y="164390"/>
                </a:lnTo>
                <a:lnTo>
                  <a:pt x="7061577" y="163215"/>
                </a:lnTo>
                <a:lnTo>
                  <a:pt x="7088968" y="161727"/>
                </a:lnTo>
                <a:lnTo>
                  <a:pt x="7114989" y="160735"/>
                </a:lnTo>
                <a:lnTo>
                  <a:pt x="7140098" y="160073"/>
                </a:lnTo>
                <a:lnTo>
                  <a:pt x="7187283" y="158632"/>
                </a:lnTo>
                <a:lnTo>
                  <a:pt x="7229421" y="155640"/>
                </a:lnTo>
                <a:lnTo>
                  <a:pt x="7267433" y="153840"/>
                </a:lnTo>
                <a:lnTo>
                  <a:pt x="7302437" y="152335"/>
                </a:lnTo>
                <a:lnTo>
                  <a:pt x="7344971" y="148226"/>
                </a:lnTo>
                <a:lnTo>
                  <a:pt x="7366000" y="146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SMARTInkShape-948"/>
          <p:cNvSpPr/>
          <p:nvPr>
            <p:custDataLst>
              <p:tags r:id="rId8"/>
            </p:custDataLst>
          </p:nvPr>
        </p:nvSpPr>
        <p:spPr>
          <a:xfrm>
            <a:off x="2363434" y="3663950"/>
            <a:ext cx="309917" cy="372264"/>
          </a:xfrm>
          <a:custGeom>
            <a:avLst/>
            <a:gdLst/>
            <a:ahLst/>
            <a:cxnLst/>
            <a:rect l="0" t="0" r="0" b="0"/>
            <a:pathLst>
              <a:path w="309917" h="372264">
                <a:moveTo>
                  <a:pt x="284516" y="0"/>
                </a:moveTo>
                <a:lnTo>
                  <a:pt x="284516" y="0"/>
                </a:lnTo>
                <a:lnTo>
                  <a:pt x="297186" y="0"/>
                </a:lnTo>
                <a:lnTo>
                  <a:pt x="285678" y="10831"/>
                </a:lnTo>
                <a:lnTo>
                  <a:pt x="238214" y="32322"/>
                </a:lnTo>
                <a:lnTo>
                  <a:pt x="193996" y="52167"/>
                </a:lnTo>
                <a:lnTo>
                  <a:pt x="152007" y="77704"/>
                </a:lnTo>
                <a:lnTo>
                  <a:pt x="108999" y="98526"/>
                </a:lnTo>
                <a:lnTo>
                  <a:pt x="76660" y="115498"/>
                </a:lnTo>
                <a:lnTo>
                  <a:pt x="68663" y="122593"/>
                </a:lnTo>
                <a:lnTo>
                  <a:pt x="65109" y="128099"/>
                </a:lnTo>
                <a:lnTo>
                  <a:pt x="68395" y="129849"/>
                </a:lnTo>
                <a:lnTo>
                  <a:pt x="115545" y="136260"/>
                </a:lnTo>
                <a:lnTo>
                  <a:pt x="151900" y="142051"/>
                </a:lnTo>
                <a:lnTo>
                  <a:pt x="199289" y="149624"/>
                </a:lnTo>
                <a:lnTo>
                  <a:pt x="213946" y="151166"/>
                </a:lnTo>
                <a:lnTo>
                  <a:pt x="227046" y="157496"/>
                </a:lnTo>
                <a:lnTo>
                  <a:pt x="233503" y="162147"/>
                </a:lnTo>
                <a:lnTo>
                  <a:pt x="236396" y="168070"/>
                </a:lnTo>
                <a:lnTo>
                  <a:pt x="235848" y="182178"/>
                </a:lnTo>
                <a:lnTo>
                  <a:pt x="227138" y="197855"/>
                </a:lnTo>
                <a:lnTo>
                  <a:pt x="213859" y="212818"/>
                </a:lnTo>
                <a:lnTo>
                  <a:pt x="166431" y="247324"/>
                </a:lnTo>
                <a:lnTo>
                  <a:pt x="129083" y="273983"/>
                </a:lnTo>
                <a:lnTo>
                  <a:pt x="90844" y="295747"/>
                </a:lnTo>
                <a:lnTo>
                  <a:pt x="47136" y="320070"/>
                </a:lnTo>
                <a:lnTo>
                  <a:pt x="617" y="354876"/>
                </a:lnTo>
                <a:lnTo>
                  <a:pt x="0" y="358645"/>
                </a:lnTo>
                <a:lnTo>
                  <a:pt x="1705" y="362569"/>
                </a:lnTo>
                <a:lnTo>
                  <a:pt x="4959" y="366596"/>
                </a:lnTo>
                <a:lnTo>
                  <a:pt x="12337" y="371070"/>
                </a:lnTo>
                <a:lnTo>
                  <a:pt x="16280" y="372263"/>
                </a:lnTo>
                <a:lnTo>
                  <a:pt x="56684" y="369814"/>
                </a:lnTo>
                <a:lnTo>
                  <a:pt x="92205" y="368043"/>
                </a:lnTo>
                <a:lnTo>
                  <a:pt x="138870" y="363363"/>
                </a:lnTo>
                <a:lnTo>
                  <a:pt x="179821" y="357508"/>
                </a:lnTo>
                <a:lnTo>
                  <a:pt x="215642" y="353390"/>
                </a:lnTo>
                <a:lnTo>
                  <a:pt x="249437" y="349209"/>
                </a:lnTo>
                <a:lnTo>
                  <a:pt x="309916" y="336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180"/>
          <p:cNvGrpSpPr/>
          <p:nvPr/>
        </p:nvGrpSpPr>
        <p:grpSpPr>
          <a:xfrm>
            <a:off x="241562" y="3653548"/>
            <a:ext cx="1409439" cy="370924"/>
            <a:chOff x="241562" y="3653548"/>
            <a:chExt cx="1409439" cy="370924"/>
          </a:xfrm>
        </p:grpSpPr>
        <p:sp>
          <p:nvSpPr>
            <p:cNvPr id="100" name="SMARTInkShape-949"/>
            <p:cNvSpPr/>
            <p:nvPr>
              <p:custDataLst>
                <p:tags r:id="rId91"/>
              </p:custDataLst>
            </p:nvPr>
          </p:nvSpPr>
          <p:spPr>
            <a:xfrm>
              <a:off x="1631950" y="38925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5467" y="11555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50"/>
            <p:cNvSpPr/>
            <p:nvPr>
              <p:custDataLst>
                <p:tags r:id="rId92"/>
              </p:custDataLst>
            </p:nvPr>
          </p:nvSpPr>
          <p:spPr>
            <a:xfrm>
              <a:off x="1613783" y="3746761"/>
              <a:ext cx="5468" cy="44190"/>
            </a:xfrm>
            <a:custGeom>
              <a:avLst/>
              <a:gdLst/>
              <a:ahLst/>
              <a:cxnLst/>
              <a:rect l="0" t="0" r="0" b="0"/>
              <a:pathLst>
                <a:path w="5468" h="44190">
                  <a:moveTo>
                    <a:pt x="5467" y="6089"/>
                  </a:moveTo>
                  <a:lnTo>
                    <a:pt x="5467" y="6089"/>
                  </a:lnTo>
                  <a:lnTo>
                    <a:pt x="5467" y="2718"/>
                  </a:lnTo>
                  <a:lnTo>
                    <a:pt x="4761" y="1725"/>
                  </a:lnTo>
                  <a:lnTo>
                    <a:pt x="3585" y="1063"/>
                  </a:lnTo>
                  <a:lnTo>
                    <a:pt x="0" y="0"/>
                  </a:lnTo>
                  <a:lnTo>
                    <a:pt x="5467" y="4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51"/>
            <p:cNvSpPr/>
            <p:nvPr>
              <p:custDataLst>
                <p:tags r:id="rId93"/>
              </p:custDataLst>
            </p:nvPr>
          </p:nvSpPr>
          <p:spPr>
            <a:xfrm>
              <a:off x="1422400" y="3766335"/>
              <a:ext cx="99974" cy="107166"/>
            </a:xfrm>
            <a:custGeom>
              <a:avLst/>
              <a:gdLst/>
              <a:ahLst/>
              <a:cxnLst/>
              <a:rect l="0" t="0" r="0" b="0"/>
              <a:pathLst>
                <a:path w="99974" h="107166">
                  <a:moveTo>
                    <a:pt x="0" y="18265"/>
                  </a:moveTo>
                  <a:lnTo>
                    <a:pt x="0" y="18265"/>
                  </a:lnTo>
                  <a:lnTo>
                    <a:pt x="0" y="21636"/>
                  </a:lnTo>
                  <a:lnTo>
                    <a:pt x="1881" y="25172"/>
                  </a:lnTo>
                  <a:lnTo>
                    <a:pt x="3371" y="27103"/>
                  </a:lnTo>
                  <a:lnTo>
                    <a:pt x="5467" y="39933"/>
                  </a:lnTo>
                  <a:lnTo>
                    <a:pt x="10662" y="81918"/>
                  </a:lnTo>
                  <a:lnTo>
                    <a:pt x="12521" y="103964"/>
                  </a:lnTo>
                  <a:lnTo>
                    <a:pt x="24902" y="60159"/>
                  </a:lnTo>
                  <a:lnTo>
                    <a:pt x="44195" y="19328"/>
                  </a:lnTo>
                  <a:lnTo>
                    <a:pt x="50922" y="5567"/>
                  </a:lnTo>
                  <a:lnTo>
                    <a:pt x="55114" y="2038"/>
                  </a:lnTo>
                  <a:lnTo>
                    <a:pt x="60026" y="392"/>
                  </a:lnTo>
                  <a:lnTo>
                    <a:pt x="65417" y="0"/>
                  </a:lnTo>
                  <a:lnTo>
                    <a:pt x="70423" y="2561"/>
                  </a:lnTo>
                  <a:lnTo>
                    <a:pt x="79747" y="12931"/>
                  </a:lnTo>
                  <a:lnTo>
                    <a:pt x="92162" y="38221"/>
                  </a:lnTo>
                  <a:lnTo>
                    <a:pt x="99526" y="71544"/>
                  </a:lnTo>
                  <a:lnTo>
                    <a:pt x="99973" y="88511"/>
                  </a:lnTo>
                  <a:lnTo>
                    <a:pt x="95250" y="107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52"/>
            <p:cNvSpPr/>
            <p:nvPr>
              <p:custDataLst>
                <p:tags r:id="rId94"/>
              </p:custDataLst>
            </p:nvPr>
          </p:nvSpPr>
          <p:spPr>
            <a:xfrm>
              <a:off x="1338723" y="3786083"/>
              <a:ext cx="50241" cy="97005"/>
            </a:xfrm>
            <a:custGeom>
              <a:avLst/>
              <a:gdLst/>
              <a:ahLst/>
              <a:cxnLst/>
              <a:rect l="0" t="0" r="0" b="0"/>
              <a:pathLst>
                <a:path w="50241" h="97005">
                  <a:moveTo>
                    <a:pt x="45577" y="23917"/>
                  </a:moveTo>
                  <a:lnTo>
                    <a:pt x="45577" y="23917"/>
                  </a:lnTo>
                  <a:lnTo>
                    <a:pt x="45577" y="11707"/>
                  </a:lnTo>
                  <a:lnTo>
                    <a:pt x="43696" y="6026"/>
                  </a:lnTo>
                  <a:lnTo>
                    <a:pt x="42206" y="3523"/>
                  </a:lnTo>
                  <a:lnTo>
                    <a:pt x="40507" y="1854"/>
                  </a:lnTo>
                  <a:lnTo>
                    <a:pt x="36739" y="0"/>
                  </a:lnTo>
                  <a:lnTo>
                    <a:pt x="30830" y="1057"/>
                  </a:lnTo>
                  <a:lnTo>
                    <a:pt x="27279" y="2327"/>
                  </a:lnTo>
                  <a:lnTo>
                    <a:pt x="12168" y="17599"/>
                  </a:lnTo>
                  <a:lnTo>
                    <a:pt x="1028" y="46739"/>
                  </a:lnTo>
                  <a:lnTo>
                    <a:pt x="0" y="72072"/>
                  </a:lnTo>
                  <a:lnTo>
                    <a:pt x="4389" y="84360"/>
                  </a:lnTo>
                  <a:lnTo>
                    <a:pt x="7535" y="89612"/>
                  </a:lnTo>
                  <a:lnTo>
                    <a:pt x="11749" y="93114"/>
                  </a:lnTo>
                  <a:lnTo>
                    <a:pt x="22076" y="97004"/>
                  </a:lnTo>
                  <a:lnTo>
                    <a:pt x="27087" y="95925"/>
                  </a:lnTo>
                  <a:lnTo>
                    <a:pt x="36418" y="89082"/>
                  </a:lnTo>
                  <a:lnTo>
                    <a:pt x="46234" y="73328"/>
                  </a:lnTo>
                  <a:lnTo>
                    <a:pt x="50240" y="45143"/>
                  </a:lnTo>
                  <a:lnTo>
                    <a:pt x="48056" y="23464"/>
                  </a:lnTo>
                  <a:lnTo>
                    <a:pt x="39227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53"/>
            <p:cNvSpPr/>
            <p:nvPr>
              <p:custDataLst>
                <p:tags r:id="rId95"/>
              </p:custDataLst>
            </p:nvPr>
          </p:nvSpPr>
          <p:spPr>
            <a:xfrm>
              <a:off x="1254191" y="3740150"/>
              <a:ext cx="9460" cy="95251"/>
            </a:xfrm>
            <a:custGeom>
              <a:avLst/>
              <a:gdLst/>
              <a:ahLst/>
              <a:cxnLst/>
              <a:rect l="0" t="0" r="0" b="0"/>
              <a:pathLst>
                <a:path w="9460" h="95251">
                  <a:moveTo>
                    <a:pt x="9459" y="95250"/>
                  </a:moveTo>
                  <a:lnTo>
                    <a:pt x="9459" y="95250"/>
                  </a:lnTo>
                  <a:lnTo>
                    <a:pt x="6088" y="54429"/>
                  </a:lnTo>
                  <a:lnTo>
                    <a:pt x="1620" y="13239"/>
                  </a:lnTo>
                  <a:lnTo>
                    <a:pt x="0" y="8826"/>
                  </a:lnTo>
                  <a:lnTo>
                    <a:pt x="330" y="5884"/>
                  </a:lnTo>
                  <a:lnTo>
                    <a:pt x="94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54"/>
            <p:cNvSpPr/>
            <p:nvPr>
              <p:custDataLst>
                <p:tags r:id="rId96"/>
              </p:custDataLst>
            </p:nvPr>
          </p:nvSpPr>
          <p:spPr>
            <a:xfrm>
              <a:off x="1238589" y="3778250"/>
              <a:ext cx="12362" cy="101601"/>
            </a:xfrm>
            <a:custGeom>
              <a:avLst/>
              <a:gdLst/>
              <a:ahLst/>
              <a:cxnLst/>
              <a:rect l="0" t="0" r="0" b="0"/>
              <a:pathLst>
                <a:path w="12362" h="101601">
                  <a:moveTo>
                    <a:pt x="12361" y="0"/>
                  </a:moveTo>
                  <a:lnTo>
                    <a:pt x="12361" y="0"/>
                  </a:lnTo>
                  <a:lnTo>
                    <a:pt x="3523" y="21047"/>
                  </a:lnTo>
                  <a:lnTo>
                    <a:pt x="0" y="64067"/>
                  </a:lnTo>
                  <a:lnTo>
                    <a:pt x="601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55"/>
            <p:cNvSpPr/>
            <p:nvPr>
              <p:custDataLst>
                <p:tags r:id="rId97"/>
              </p:custDataLst>
            </p:nvPr>
          </p:nvSpPr>
          <p:spPr>
            <a:xfrm>
              <a:off x="1128449" y="3765550"/>
              <a:ext cx="97102" cy="44451"/>
            </a:xfrm>
            <a:custGeom>
              <a:avLst/>
              <a:gdLst/>
              <a:ahLst/>
              <a:cxnLst/>
              <a:rect l="0" t="0" r="0" b="0"/>
              <a:pathLst>
                <a:path w="97102" h="44451">
                  <a:moveTo>
                    <a:pt x="27251" y="44450"/>
                  </a:moveTo>
                  <a:lnTo>
                    <a:pt x="27251" y="44450"/>
                  </a:lnTo>
                  <a:lnTo>
                    <a:pt x="23880" y="41079"/>
                  </a:lnTo>
                  <a:lnTo>
                    <a:pt x="1389" y="29523"/>
                  </a:lnTo>
                  <a:lnTo>
                    <a:pt x="132" y="28149"/>
                  </a:lnTo>
                  <a:lnTo>
                    <a:pt x="0" y="27232"/>
                  </a:lnTo>
                  <a:lnTo>
                    <a:pt x="617" y="26622"/>
                  </a:lnTo>
                  <a:lnTo>
                    <a:pt x="13157" y="20572"/>
                  </a:lnTo>
                  <a:lnTo>
                    <a:pt x="52720" y="10504"/>
                  </a:lnTo>
                  <a:lnTo>
                    <a:pt x="97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56"/>
            <p:cNvSpPr/>
            <p:nvPr>
              <p:custDataLst>
                <p:tags r:id="rId98"/>
              </p:custDataLst>
            </p:nvPr>
          </p:nvSpPr>
          <p:spPr>
            <a:xfrm>
              <a:off x="995556" y="3653548"/>
              <a:ext cx="198245" cy="239003"/>
            </a:xfrm>
            <a:custGeom>
              <a:avLst/>
              <a:gdLst/>
              <a:ahLst/>
              <a:cxnLst/>
              <a:rect l="0" t="0" r="0" b="0"/>
              <a:pathLst>
                <a:path w="198245" h="239003">
                  <a:moveTo>
                    <a:pt x="26794" y="239002"/>
                  </a:moveTo>
                  <a:lnTo>
                    <a:pt x="26794" y="239002"/>
                  </a:lnTo>
                  <a:lnTo>
                    <a:pt x="33275" y="228157"/>
                  </a:lnTo>
                  <a:lnTo>
                    <a:pt x="45648" y="212270"/>
                  </a:lnTo>
                  <a:lnTo>
                    <a:pt x="50254" y="194863"/>
                  </a:lnTo>
                  <a:lnTo>
                    <a:pt x="51332" y="185048"/>
                  </a:lnTo>
                  <a:lnTo>
                    <a:pt x="46166" y="174100"/>
                  </a:lnTo>
                  <a:lnTo>
                    <a:pt x="41826" y="168217"/>
                  </a:lnTo>
                  <a:lnTo>
                    <a:pt x="37521" y="165001"/>
                  </a:lnTo>
                  <a:lnTo>
                    <a:pt x="33240" y="163562"/>
                  </a:lnTo>
                  <a:lnTo>
                    <a:pt x="28974" y="163309"/>
                  </a:lnTo>
                  <a:lnTo>
                    <a:pt x="18591" y="168672"/>
                  </a:lnTo>
                  <a:lnTo>
                    <a:pt x="12859" y="173065"/>
                  </a:lnTo>
                  <a:lnTo>
                    <a:pt x="4608" y="185473"/>
                  </a:lnTo>
                  <a:lnTo>
                    <a:pt x="0" y="199689"/>
                  </a:lnTo>
                  <a:lnTo>
                    <a:pt x="304" y="213063"/>
                  </a:lnTo>
                  <a:lnTo>
                    <a:pt x="4673" y="224181"/>
                  </a:lnTo>
                  <a:lnTo>
                    <a:pt x="7813" y="229121"/>
                  </a:lnTo>
                  <a:lnTo>
                    <a:pt x="11318" y="232415"/>
                  </a:lnTo>
                  <a:lnTo>
                    <a:pt x="18975" y="236074"/>
                  </a:lnTo>
                  <a:lnTo>
                    <a:pt x="22992" y="234933"/>
                  </a:lnTo>
                  <a:lnTo>
                    <a:pt x="49135" y="211004"/>
                  </a:lnTo>
                  <a:lnTo>
                    <a:pt x="50155" y="211165"/>
                  </a:lnTo>
                  <a:lnTo>
                    <a:pt x="50834" y="211977"/>
                  </a:lnTo>
                  <a:lnTo>
                    <a:pt x="51590" y="214761"/>
                  </a:lnTo>
                  <a:lnTo>
                    <a:pt x="51791" y="216491"/>
                  </a:lnTo>
                  <a:lnTo>
                    <a:pt x="58817" y="225669"/>
                  </a:lnTo>
                  <a:lnTo>
                    <a:pt x="73206" y="233954"/>
                  </a:lnTo>
                  <a:lnTo>
                    <a:pt x="82935" y="234877"/>
                  </a:lnTo>
                  <a:lnTo>
                    <a:pt x="87504" y="234135"/>
                  </a:lnTo>
                  <a:lnTo>
                    <a:pt x="98226" y="223904"/>
                  </a:lnTo>
                  <a:lnTo>
                    <a:pt x="127897" y="177172"/>
                  </a:lnTo>
                  <a:lnTo>
                    <a:pt x="141731" y="138916"/>
                  </a:lnTo>
                  <a:lnTo>
                    <a:pt x="151317" y="103200"/>
                  </a:lnTo>
                  <a:lnTo>
                    <a:pt x="161370" y="64787"/>
                  </a:lnTo>
                  <a:lnTo>
                    <a:pt x="169190" y="21039"/>
                  </a:lnTo>
                  <a:lnTo>
                    <a:pt x="171761" y="2343"/>
                  </a:lnTo>
                  <a:lnTo>
                    <a:pt x="171417" y="91"/>
                  </a:lnTo>
                  <a:lnTo>
                    <a:pt x="170481" y="0"/>
                  </a:lnTo>
                  <a:lnTo>
                    <a:pt x="169152" y="1351"/>
                  </a:lnTo>
                  <a:lnTo>
                    <a:pt x="161949" y="26618"/>
                  </a:lnTo>
                  <a:lnTo>
                    <a:pt x="156524" y="66791"/>
                  </a:lnTo>
                  <a:lnTo>
                    <a:pt x="154603" y="109581"/>
                  </a:lnTo>
                  <a:lnTo>
                    <a:pt x="153954" y="156679"/>
                  </a:lnTo>
                  <a:lnTo>
                    <a:pt x="153825" y="200476"/>
                  </a:lnTo>
                  <a:lnTo>
                    <a:pt x="160545" y="228763"/>
                  </a:lnTo>
                  <a:lnTo>
                    <a:pt x="164645" y="233587"/>
                  </a:lnTo>
                  <a:lnTo>
                    <a:pt x="169495" y="236098"/>
                  </a:lnTo>
                  <a:lnTo>
                    <a:pt x="174844" y="237066"/>
                  </a:lnTo>
                  <a:lnTo>
                    <a:pt x="179822" y="236300"/>
                  </a:lnTo>
                  <a:lnTo>
                    <a:pt x="189116" y="231686"/>
                  </a:lnTo>
                  <a:lnTo>
                    <a:pt x="192158" y="227774"/>
                  </a:lnTo>
                  <a:lnTo>
                    <a:pt x="198244" y="20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57"/>
            <p:cNvSpPr/>
            <p:nvPr>
              <p:custDataLst>
                <p:tags r:id="rId99"/>
              </p:custDataLst>
            </p:nvPr>
          </p:nvSpPr>
          <p:spPr>
            <a:xfrm>
              <a:off x="836775" y="3686558"/>
              <a:ext cx="83976" cy="226057"/>
            </a:xfrm>
            <a:custGeom>
              <a:avLst/>
              <a:gdLst/>
              <a:ahLst/>
              <a:cxnLst/>
              <a:rect l="0" t="0" r="0" b="0"/>
              <a:pathLst>
                <a:path w="83976" h="226057">
                  <a:moveTo>
                    <a:pt x="52225" y="161542"/>
                  </a:moveTo>
                  <a:lnTo>
                    <a:pt x="52225" y="161542"/>
                  </a:lnTo>
                  <a:lnTo>
                    <a:pt x="55596" y="158171"/>
                  </a:lnTo>
                  <a:lnTo>
                    <a:pt x="55883" y="155767"/>
                  </a:lnTo>
                  <a:lnTo>
                    <a:pt x="50620" y="126433"/>
                  </a:lnTo>
                  <a:lnTo>
                    <a:pt x="49038" y="123319"/>
                  </a:lnTo>
                  <a:lnTo>
                    <a:pt x="43518" y="117978"/>
                  </a:lnTo>
                  <a:lnTo>
                    <a:pt x="40070" y="115566"/>
                  </a:lnTo>
                  <a:lnTo>
                    <a:pt x="36361" y="114663"/>
                  </a:lnTo>
                  <a:lnTo>
                    <a:pt x="28476" y="115542"/>
                  </a:lnTo>
                  <a:lnTo>
                    <a:pt x="18386" y="125810"/>
                  </a:lnTo>
                  <a:lnTo>
                    <a:pt x="4569" y="149544"/>
                  </a:lnTo>
                  <a:lnTo>
                    <a:pt x="0" y="166087"/>
                  </a:lnTo>
                  <a:lnTo>
                    <a:pt x="2100" y="191973"/>
                  </a:lnTo>
                  <a:lnTo>
                    <a:pt x="11346" y="218144"/>
                  </a:lnTo>
                  <a:lnTo>
                    <a:pt x="19005" y="225504"/>
                  </a:lnTo>
                  <a:lnTo>
                    <a:pt x="23023" y="226056"/>
                  </a:lnTo>
                  <a:lnTo>
                    <a:pt x="31250" y="222905"/>
                  </a:lnTo>
                  <a:lnTo>
                    <a:pt x="47186" y="199714"/>
                  </a:lnTo>
                  <a:lnTo>
                    <a:pt x="58571" y="162661"/>
                  </a:lnTo>
                  <a:lnTo>
                    <a:pt x="63042" y="117031"/>
                  </a:lnTo>
                  <a:lnTo>
                    <a:pt x="64553" y="69912"/>
                  </a:lnTo>
                  <a:lnTo>
                    <a:pt x="64851" y="23184"/>
                  </a:lnTo>
                  <a:lnTo>
                    <a:pt x="64187" y="5505"/>
                  </a:lnTo>
                  <a:lnTo>
                    <a:pt x="63022" y="1778"/>
                  </a:lnTo>
                  <a:lnTo>
                    <a:pt x="61539" y="0"/>
                  </a:lnTo>
                  <a:lnTo>
                    <a:pt x="59846" y="930"/>
                  </a:lnTo>
                  <a:lnTo>
                    <a:pt x="56082" y="7609"/>
                  </a:lnTo>
                  <a:lnTo>
                    <a:pt x="49328" y="53786"/>
                  </a:lnTo>
                  <a:lnTo>
                    <a:pt x="52464" y="95904"/>
                  </a:lnTo>
                  <a:lnTo>
                    <a:pt x="62017" y="135509"/>
                  </a:lnTo>
                  <a:lnTo>
                    <a:pt x="83975" y="199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58"/>
            <p:cNvSpPr/>
            <p:nvPr>
              <p:custDataLst>
                <p:tags r:id="rId100"/>
              </p:custDataLst>
            </p:nvPr>
          </p:nvSpPr>
          <p:spPr>
            <a:xfrm>
              <a:off x="742950" y="38036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5644" y="19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59"/>
            <p:cNvSpPr/>
            <p:nvPr>
              <p:custDataLst>
                <p:tags r:id="rId101"/>
              </p:custDataLst>
            </p:nvPr>
          </p:nvSpPr>
          <p:spPr>
            <a:xfrm>
              <a:off x="742950" y="3879850"/>
              <a:ext cx="3372" cy="57151"/>
            </a:xfrm>
            <a:custGeom>
              <a:avLst/>
              <a:gdLst/>
              <a:ahLst/>
              <a:cxnLst/>
              <a:rect l="0" t="0" r="0" b="0"/>
              <a:pathLst>
                <a:path w="3372" h="571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60"/>
            <p:cNvSpPr/>
            <p:nvPr>
              <p:custDataLst>
                <p:tags r:id="rId102"/>
              </p:custDataLst>
            </p:nvPr>
          </p:nvSpPr>
          <p:spPr>
            <a:xfrm>
              <a:off x="635000" y="3684101"/>
              <a:ext cx="38101" cy="233850"/>
            </a:xfrm>
            <a:custGeom>
              <a:avLst/>
              <a:gdLst/>
              <a:ahLst/>
              <a:cxnLst/>
              <a:rect l="0" t="0" r="0" b="0"/>
              <a:pathLst>
                <a:path w="38101" h="233850">
                  <a:moveTo>
                    <a:pt x="0" y="56049"/>
                  </a:moveTo>
                  <a:lnTo>
                    <a:pt x="0" y="56049"/>
                  </a:lnTo>
                  <a:lnTo>
                    <a:pt x="4364" y="11875"/>
                  </a:lnTo>
                  <a:lnTo>
                    <a:pt x="5762" y="0"/>
                  </a:lnTo>
                  <a:lnTo>
                    <a:pt x="5958" y="338"/>
                  </a:lnTo>
                  <a:lnTo>
                    <a:pt x="13223" y="39355"/>
                  </a:lnTo>
                  <a:lnTo>
                    <a:pt x="21270" y="83169"/>
                  </a:lnTo>
                  <a:lnTo>
                    <a:pt x="25290" y="124567"/>
                  </a:lnTo>
                  <a:lnTo>
                    <a:pt x="29522" y="163291"/>
                  </a:lnTo>
                  <a:lnTo>
                    <a:pt x="38100" y="23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961"/>
            <p:cNvSpPr/>
            <p:nvPr>
              <p:custDataLst>
                <p:tags r:id="rId103"/>
              </p:custDataLst>
            </p:nvPr>
          </p:nvSpPr>
          <p:spPr>
            <a:xfrm>
              <a:off x="522338" y="3865237"/>
              <a:ext cx="93613" cy="103114"/>
            </a:xfrm>
            <a:custGeom>
              <a:avLst/>
              <a:gdLst/>
              <a:ahLst/>
              <a:cxnLst/>
              <a:rect l="0" t="0" r="0" b="0"/>
              <a:pathLst>
                <a:path w="93613" h="103114">
                  <a:moveTo>
                    <a:pt x="61862" y="33663"/>
                  </a:moveTo>
                  <a:lnTo>
                    <a:pt x="61862" y="33663"/>
                  </a:lnTo>
                  <a:lnTo>
                    <a:pt x="61156" y="23524"/>
                  </a:lnTo>
                  <a:lnTo>
                    <a:pt x="56792" y="12706"/>
                  </a:lnTo>
                  <a:lnTo>
                    <a:pt x="53024" y="7180"/>
                  </a:lnTo>
                  <a:lnTo>
                    <a:pt x="40193" y="103"/>
                  </a:lnTo>
                  <a:lnTo>
                    <a:pt x="35422" y="0"/>
                  </a:lnTo>
                  <a:lnTo>
                    <a:pt x="26357" y="3650"/>
                  </a:lnTo>
                  <a:lnTo>
                    <a:pt x="13320" y="20380"/>
                  </a:lnTo>
                  <a:lnTo>
                    <a:pt x="2048" y="60045"/>
                  </a:lnTo>
                  <a:lnTo>
                    <a:pt x="0" y="78785"/>
                  </a:lnTo>
                  <a:lnTo>
                    <a:pt x="2853" y="92757"/>
                  </a:lnTo>
                  <a:lnTo>
                    <a:pt x="5589" y="98459"/>
                  </a:lnTo>
                  <a:lnTo>
                    <a:pt x="9530" y="101555"/>
                  </a:lnTo>
                  <a:lnTo>
                    <a:pt x="14274" y="102913"/>
                  </a:lnTo>
                  <a:lnTo>
                    <a:pt x="19553" y="103113"/>
                  </a:lnTo>
                  <a:lnTo>
                    <a:pt x="29182" y="99572"/>
                  </a:lnTo>
                  <a:lnTo>
                    <a:pt x="33725" y="96653"/>
                  </a:lnTo>
                  <a:lnTo>
                    <a:pt x="40655" y="85882"/>
                  </a:lnTo>
                  <a:lnTo>
                    <a:pt x="46641" y="67715"/>
                  </a:lnTo>
                  <a:lnTo>
                    <a:pt x="48664" y="52305"/>
                  </a:lnTo>
                  <a:lnTo>
                    <a:pt x="50241" y="51736"/>
                  </a:lnTo>
                  <a:lnTo>
                    <a:pt x="55756" y="54866"/>
                  </a:lnTo>
                  <a:lnTo>
                    <a:pt x="66431" y="64715"/>
                  </a:lnTo>
                  <a:lnTo>
                    <a:pt x="81396" y="81816"/>
                  </a:lnTo>
                  <a:lnTo>
                    <a:pt x="88183" y="86109"/>
                  </a:lnTo>
                  <a:lnTo>
                    <a:pt x="93612" y="84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962"/>
            <p:cNvSpPr/>
            <p:nvPr>
              <p:custDataLst>
                <p:tags r:id="rId104"/>
              </p:custDataLst>
            </p:nvPr>
          </p:nvSpPr>
          <p:spPr>
            <a:xfrm>
              <a:off x="241562" y="3704370"/>
              <a:ext cx="215639" cy="320102"/>
            </a:xfrm>
            <a:custGeom>
              <a:avLst/>
              <a:gdLst/>
              <a:ahLst/>
              <a:cxnLst/>
              <a:rect l="0" t="0" r="0" b="0"/>
              <a:pathLst>
                <a:path w="215639" h="320102">
                  <a:moveTo>
                    <a:pt x="6088" y="105630"/>
                  </a:moveTo>
                  <a:lnTo>
                    <a:pt x="6088" y="105630"/>
                  </a:lnTo>
                  <a:lnTo>
                    <a:pt x="6088" y="102259"/>
                  </a:lnTo>
                  <a:lnTo>
                    <a:pt x="0" y="81713"/>
                  </a:lnTo>
                  <a:lnTo>
                    <a:pt x="9928" y="87411"/>
                  </a:lnTo>
                  <a:lnTo>
                    <a:pt x="27883" y="108459"/>
                  </a:lnTo>
                  <a:lnTo>
                    <a:pt x="47317" y="143244"/>
                  </a:lnTo>
                  <a:lnTo>
                    <a:pt x="65110" y="187613"/>
                  </a:lnTo>
                  <a:lnTo>
                    <a:pt x="82843" y="229483"/>
                  </a:lnTo>
                  <a:lnTo>
                    <a:pt x="107798" y="269011"/>
                  </a:lnTo>
                  <a:lnTo>
                    <a:pt x="134991" y="305564"/>
                  </a:lnTo>
                  <a:lnTo>
                    <a:pt x="149456" y="317256"/>
                  </a:lnTo>
                  <a:lnTo>
                    <a:pt x="160589" y="320101"/>
                  </a:lnTo>
                  <a:lnTo>
                    <a:pt x="165533" y="317050"/>
                  </a:lnTo>
                  <a:lnTo>
                    <a:pt x="174789" y="304252"/>
                  </a:lnTo>
                  <a:lnTo>
                    <a:pt x="181192" y="270471"/>
                  </a:lnTo>
                  <a:lnTo>
                    <a:pt x="184571" y="239570"/>
                  </a:lnTo>
                  <a:lnTo>
                    <a:pt x="188559" y="193999"/>
                  </a:lnTo>
                  <a:lnTo>
                    <a:pt x="189741" y="148747"/>
                  </a:lnTo>
                  <a:lnTo>
                    <a:pt x="190722" y="111387"/>
                  </a:lnTo>
                  <a:lnTo>
                    <a:pt x="193511" y="73617"/>
                  </a:lnTo>
                  <a:lnTo>
                    <a:pt x="201050" y="27339"/>
                  </a:lnTo>
                  <a:lnTo>
                    <a:pt x="207452" y="1161"/>
                  </a:lnTo>
                  <a:lnTo>
                    <a:pt x="208064" y="0"/>
                  </a:lnTo>
                  <a:lnTo>
                    <a:pt x="209177" y="1343"/>
                  </a:lnTo>
                  <a:lnTo>
                    <a:pt x="215638" y="16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183"/>
          <p:cNvGrpSpPr/>
          <p:nvPr/>
        </p:nvGrpSpPr>
        <p:grpSpPr>
          <a:xfrm>
            <a:off x="2241550" y="4148121"/>
            <a:ext cx="673101" cy="167267"/>
            <a:chOff x="2241550" y="4148121"/>
            <a:chExt cx="673101" cy="167267"/>
          </a:xfrm>
        </p:grpSpPr>
        <p:sp>
          <p:nvSpPr>
            <p:cNvPr id="115" name="SMARTInkShape-963"/>
            <p:cNvSpPr/>
            <p:nvPr>
              <p:custDataLst>
                <p:tags r:id="rId87"/>
              </p:custDataLst>
            </p:nvPr>
          </p:nvSpPr>
          <p:spPr>
            <a:xfrm>
              <a:off x="2628900" y="4148121"/>
              <a:ext cx="285751" cy="155389"/>
            </a:xfrm>
            <a:custGeom>
              <a:avLst/>
              <a:gdLst/>
              <a:ahLst/>
              <a:cxnLst/>
              <a:rect l="0" t="0" r="0" b="0"/>
              <a:pathLst>
                <a:path w="285751" h="155389">
                  <a:moveTo>
                    <a:pt x="0" y="150829"/>
                  </a:moveTo>
                  <a:lnTo>
                    <a:pt x="0" y="150829"/>
                  </a:lnTo>
                  <a:lnTo>
                    <a:pt x="14503" y="150123"/>
                  </a:lnTo>
                  <a:lnTo>
                    <a:pt x="28129" y="145054"/>
                  </a:lnTo>
                  <a:lnTo>
                    <a:pt x="72936" y="120170"/>
                  </a:lnTo>
                  <a:lnTo>
                    <a:pt x="78277" y="110392"/>
                  </a:lnTo>
                  <a:lnTo>
                    <a:pt x="81706" y="90238"/>
                  </a:lnTo>
                  <a:lnTo>
                    <a:pt x="78929" y="76980"/>
                  </a:lnTo>
                  <a:lnTo>
                    <a:pt x="70964" y="59859"/>
                  </a:lnTo>
                  <a:lnTo>
                    <a:pt x="61870" y="46421"/>
                  </a:lnTo>
                  <a:lnTo>
                    <a:pt x="59248" y="35281"/>
                  </a:lnTo>
                  <a:lnTo>
                    <a:pt x="59964" y="27037"/>
                  </a:lnTo>
                  <a:lnTo>
                    <a:pt x="61143" y="23851"/>
                  </a:lnTo>
                  <a:lnTo>
                    <a:pt x="72914" y="12625"/>
                  </a:lnTo>
                  <a:lnTo>
                    <a:pt x="89808" y="3733"/>
                  </a:lnTo>
                  <a:lnTo>
                    <a:pt x="108219" y="0"/>
                  </a:lnTo>
                  <a:lnTo>
                    <a:pt x="127079" y="2265"/>
                  </a:lnTo>
                  <a:lnTo>
                    <a:pt x="139332" y="7405"/>
                  </a:lnTo>
                  <a:lnTo>
                    <a:pt x="144946" y="17000"/>
                  </a:lnTo>
                  <a:lnTo>
                    <a:pt x="147431" y="23509"/>
                  </a:lnTo>
                  <a:lnTo>
                    <a:pt x="148310" y="38268"/>
                  </a:lnTo>
                  <a:lnTo>
                    <a:pt x="140572" y="79797"/>
                  </a:lnTo>
                  <a:lnTo>
                    <a:pt x="129066" y="123322"/>
                  </a:lnTo>
                  <a:lnTo>
                    <a:pt x="130983" y="140484"/>
                  </a:lnTo>
                  <a:lnTo>
                    <a:pt x="135300" y="144638"/>
                  </a:lnTo>
                  <a:lnTo>
                    <a:pt x="156114" y="153149"/>
                  </a:lnTo>
                  <a:lnTo>
                    <a:pt x="167221" y="155388"/>
                  </a:lnTo>
                  <a:lnTo>
                    <a:pt x="201633" y="153277"/>
                  </a:lnTo>
                  <a:lnTo>
                    <a:pt x="244207" y="144812"/>
                  </a:lnTo>
                  <a:lnTo>
                    <a:pt x="285750" y="138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64"/>
            <p:cNvSpPr/>
            <p:nvPr>
              <p:custDataLst>
                <p:tags r:id="rId88"/>
              </p:custDataLst>
            </p:nvPr>
          </p:nvSpPr>
          <p:spPr>
            <a:xfrm>
              <a:off x="2488710" y="4248150"/>
              <a:ext cx="89391" cy="19051"/>
            </a:xfrm>
            <a:custGeom>
              <a:avLst/>
              <a:gdLst/>
              <a:ahLst/>
              <a:cxnLst/>
              <a:rect l="0" t="0" r="0" b="0"/>
              <a:pathLst>
                <a:path w="89391" h="19051">
                  <a:moveTo>
                    <a:pt x="44940" y="19050"/>
                  </a:moveTo>
                  <a:lnTo>
                    <a:pt x="44940" y="19050"/>
                  </a:lnTo>
                  <a:lnTo>
                    <a:pt x="813" y="19050"/>
                  </a:lnTo>
                  <a:lnTo>
                    <a:pt x="0" y="18344"/>
                  </a:lnTo>
                  <a:lnTo>
                    <a:pt x="869" y="17168"/>
                  </a:lnTo>
                  <a:lnTo>
                    <a:pt x="2859" y="15679"/>
                  </a:lnTo>
                  <a:lnTo>
                    <a:pt x="8834" y="14024"/>
                  </a:lnTo>
                  <a:lnTo>
                    <a:pt x="54267" y="7310"/>
                  </a:lnTo>
                  <a:lnTo>
                    <a:pt x="89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65"/>
            <p:cNvSpPr/>
            <p:nvPr>
              <p:custDataLst>
                <p:tags r:id="rId89"/>
              </p:custDataLst>
            </p:nvPr>
          </p:nvSpPr>
          <p:spPr>
            <a:xfrm>
              <a:off x="2500735" y="4192694"/>
              <a:ext cx="72076" cy="121636"/>
            </a:xfrm>
            <a:custGeom>
              <a:avLst/>
              <a:gdLst/>
              <a:ahLst/>
              <a:cxnLst/>
              <a:rect l="0" t="0" r="0" b="0"/>
              <a:pathLst>
                <a:path w="72076" h="121636">
                  <a:moveTo>
                    <a:pt x="64665" y="23706"/>
                  </a:moveTo>
                  <a:lnTo>
                    <a:pt x="64665" y="23706"/>
                  </a:lnTo>
                  <a:lnTo>
                    <a:pt x="68036" y="20335"/>
                  </a:lnTo>
                  <a:lnTo>
                    <a:pt x="68323" y="17931"/>
                  </a:lnTo>
                  <a:lnTo>
                    <a:pt x="66761" y="11496"/>
                  </a:lnTo>
                  <a:lnTo>
                    <a:pt x="61915" y="3312"/>
                  </a:lnTo>
                  <a:lnTo>
                    <a:pt x="54271" y="530"/>
                  </a:lnTo>
                  <a:lnTo>
                    <a:pt x="44523" y="0"/>
                  </a:lnTo>
                  <a:lnTo>
                    <a:pt x="35487" y="2116"/>
                  </a:lnTo>
                  <a:lnTo>
                    <a:pt x="28649" y="7290"/>
                  </a:lnTo>
                  <a:lnTo>
                    <a:pt x="11768" y="32223"/>
                  </a:lnTo>
                  <a:lnTo>
                    <a:pt x="936" y="64329"/>
                  </a:lnTo>
                  <a:lnTo>
                    <a:pt x="0" y="90541"/>
                  </a:lnTo>
                  <a:lnTo>
                    <a:pt x="7562" y="111713"/>
                  </a:lnTo>
                  <a:lnTo>
                    <a:pt x="11074" y="116244"/>
                  </a:lnTo>
                  <a:lnTo>
                    <a:pt x="18739" y="121279"/>
                  </a:lnTo>
                  <a:lnTo>
                    <a:pt x="30613" y="121635"/>
                  </a:lnTo>
                  <a:lnTo>
                    <a:pt x="44592" y="118735"/>
                  </a:lnTo>
                  <a:lnTo>
                    <a:pt x="67050" y="107257"/>
                  </a:lnTo>
                  <a:lnTo>
                    <a:pt x="70488" y="104807"/>
                  </a:lnTo>
                  <a:lnTo>
                    <a:pt x="72075" y="102467"/>
                  </a:lnTo>
                  <a:lnTo>
                    <a:pt x="71015" y="93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66"/>
            <p:cNvSpPr/>
            <p:nvPr>
              <p:custDataLst>
                <p:tags r:id="rId90"/>
              </p:custDataLst>
            </p:nvPr>
          </p:nvSpPr>
          <p:spPr>
            <a:xfrm>
              <a:off x="2241550" y="4178300"/>
              <a:ext cx="209551" cy="137088"/>
            </a:xfrm>
            <a:custGeom>
              <a:avLst/>
              <a:gdLst/>
              <a:ahLst/>
              <a:cxnLst/>
              <a:rect l="0" t="0" r="0" b="0"/>
              <a:pathLst>
                <a:path w="209551" h="137088">
                  <a:moveTo>
                    <a:pt x="0" y="0"/>
                  </a:moveTo>
                  <a:lnTo>
                    <a:pt x="0" y="0"/>
                  </a:lnTo>
                  <a:lnTo>
                    <a:pt x="0" y="42376"/>
                  </a:lnTo>
                  <a:lnTo>
                    <a:pt x="706" y="88366"/>
                  </a:lnTo>
                  <a:lnTo>
                    <a:pt x="5775" y="115396"/>
                  </a:lnTo>
                  <a:lnTo>
                    <a:pt x="12209" y="127958"/>
                  </a:lnTo>
                  <a:lnTo>
                    <a:pt x="19773" y="134481"/>
                  </a:lnTo>
                  <a:lnTo>
                    <a:pt x="23765" y="136220"/>
                  </a:lnTo>
                  <a:lnTo>
                    <a:pt x="27838" y="134558"/>
                  </a:lnTo>
                  <a:lnTo>
                    <a:pt x="36126" y="125185"/>
                  </a:lnTo>
                  <a:lnTo>
                    <a:pt x="56991" y="78011"/>
                  </a:lnTo>
                  <a:lnTo>
                    <a:pt x="60607" y="70655"/>
                  </a:lnTo>
                  <a:lnTo>
                    <a:pt x="61571" y="69681"/>
                  </a:lnTo>
                  <a:lnTo>
                    <a:pt x="62214" y="69737"/>
                  </a:lnTo>
                  <a:lnTo>
                    <a:pt x="66758" y="101822"/>
                  </a:lnTo>
                  <a:lnTo>
                    <a:pt x="75676" y="117345"/>
                  </a:lnTo>
                  <a:lnTo>
                    <a:pt x="87255" y="130881"/>
                  </a:lnTo>
                  <a:lnTo>
                    <a:pt x="97341" y="135780"/>
                  </a:lnTo>
                  <a:lnTo>
                    <a:pt x="102994" y="137087"/>
                  </a:lnTo>
                  <a:lnTo>
                    <a:pt x="114920" y="134775"/>
                  </a:lnTo>
                  <a:lnTo>
                    <a:pt x="127275" y="128339"/>
                  </a:lnTo>
                  <a:lnTo>
                    <a:pt x="144721" y="112815"/>
                  </a:lnTo>
                  <a:lnTo>
                    <a:pt x="152044" y="100940"/>
                  </a:lnTo>
                  <a:lnTo>
                    <a:pt x="161789" y="66636"/>
                  </a:lnTo>
                  <a:lnTo>
                    <a:pt x="162564" y="31951"/>
                  </a:lnTo>
                  <a:lnTo>
                    <a:pt x="159034" y="17023"/>
                  </a:lnTo>
                  <a:lnTo>
                    <a:pt x="152761" y="8036"/>
                  </a:lnTo>
                  <a:lnTo>
                    <a:pt x="147151" y="3571"/>
                  </a:lnTo>
                  <a:lnTo>
                    <a:pt x="144668" y="2381"/>
                  </a:lnTo>
                  <a:lnTo>
                    <a:pt x="136264" y="4821"/>
                  </a:lnTo>
                  <a:lnTo>
                    <a:pt x="131059" y="7448"/>
                  </a:lnTo>
                  <a:lnTo>
                    <a:pt x="123395" y="16010"/>
                  </a:lnTo>
                  <a:lnTo>
                    <a:pt x="120363" y="21257"/>
                  </a:lnTo>
                  <a:lnTo>
                    <a:pt x="118876" y="32731"/>
                  </a:lnTo>
                  <a:lnTo>
                    <a:pt x="119468" y="38754"/>
                  </a:lnTo>
                  <a:lnTo>
                    <a:pt x="121978" y="43475"/>
                  </a:lnTo>
                  <a:lnTo>
                    <a:pt x="130413" y="50601"/>
                  </a:lnTo>
                  <a:lnTo>
                    <a:pt x="139335" y="54239"/>
                  </a:lnTo>
                  <a:lnTo>
                    <a:pt x="166674" y="56575"/>
                  </a:lnTo>
                  <a:lnTo>
                    <a:pt x="2095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84"/>
          <p:cNvGrpSpPr/>
          <p:nvPr/>
        </p:nvGrpSpPr>
        <p:grpSpPr>
          <a:xfrm>
            <a:off x="4648200" y="3822700"/>
            <a:ext cx="336551" cy="209551"/>
            <a:chOff x="4648200" y="3822700"/>
            <a:chExt cx="336551" cy="209551"/>
          </a:xfrm>
        </p:grpSpPr>
        <p:sp>
          <p:nvSpPr>
            <p:cNvPr id="120" name="SMARTInkShape-967"/>
            <p:cNvSpPr/>
            <p:nvPr>
              <p:custDataLst>
                <p:tags r:id="rId84"/>
              </p:custDataLst>
            </p:nvPr>
          </p:nvSpPr>
          <p:spPr>
            <a:xfrm>
              <a:off x="4959350" y="382270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25400" y="0"/>
                  </a:moveTo>
                  <a:lnTo>
                    <a:pt x="25400" y="0"/>
                  </a:lnTo>
                  <a:lnTo>
                    <a:pt x="21637" y="43326"/>
                  </a:lnTo>
                  <a:lnTo>
                    <a:pt x="13466" y="84098"/>
                  </a:lnTo>
                  <a:lnTo>
                    <a:pt x="8459" y="125577"/>
                  </a:lnTo>
                  <a:lnTo>
                    <a:pt x="5922" y="17144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68"/>
            <p:cNvSpPr/>
            <p:nvPr>
              <p:custDataLst>
                <p:tags r:id="rId85"/>
              </p:custDataLst>
            </p:nvPr>
          </p:nvSpPr>
          <p:spPr>
            <a:xfrm>
              <a:off x="4650615" y="3962400"/>
              <a:ext cx="207136" cy="30716"/>
            </a:xfrm>
            <a:custGeom>
              <a:avLst/>
              <a:gdLst/>
              <a:ahLst/>
              <a:cxnLst/>
              <a:rect l="0" t="0" r="0" b="0"/>
              <a:pathLst>
                <a:path w="207136" h="30716">
                  <a:moveTo>
                    <a:pt x="42035" y="6350"/>
                  </a:moveTo>
                  <a:lnTo>
                    <a:pt x="42035" y="6350"/>
                  </a:lnTo>
                  <a:lnTo>
                    <a:pt x="149" y="27998"/>
                  </a:lnTo>
                  <a:lnTo>
                    <a:pt x="0" y="29249"/>
                  </a:lnTo>
                  <a:lnTo>
                    <a:pt x="1312" y="30082"/>
                  </a:lnTo>
                  <a:lnTo>
                    <a:pt x="38198" y="30715"/>
                  </a:lnTo>
                  <a:lnTo>
                    <a:pt x="75941" y="26582"/>
                  </a:lnTo>
                  <a:lnTo>
                    <a:pt x="119422" y="20890"/>
                  </a:lnTo>
                  <a:lnTo>
                    <a:pt x="166474" y="10764"/>
                  </a:lnTo>
                  <a:lnTo>
                    <a:pt x="20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69"/>
            <p:cNvSpPr/>
            <p:nvPr>
              <p:custDataLst>
                <p:tags r:id="rId86"/>
              </p:custDataLst>
            </p:nvPr>
          </p:nvSpPr>
          <p:spPr>
            <a:xfrm>
              <a:off x="4648200" y="3888555"/>
              <a:ext cx="158751" cy="7367"/>
            </a:xfrm>
            <a:custGeom>
              <a:avLst/>
              <a:gdLst/>
              <a:ahLst/>
              <a:cxnLst/>
              <a:rect l="0" t="0" r="0" b="0"/>
              <a:pathLst>
                <a:path w="158751" h="7367">
                  <a:moveTo>
                    <a:pt x="0" y="3995"/>
                  </a:moveTo>
                  <a:lnTo>
                    <a:pt x="0" y="3995"/>
                  </a:lnTo>
                  <a:lnTo>
                    <a:pt x="6742" y="7366"/>
                  </a:lnTo>
                  <a:lnTo>
                    <a:pt x="13815" y="7139"/>
                  </a:lnTo>
                  <a:lnTo>
                    <a:pt x="58656" y="45"/>
                  </a:lnTo>
                  <a:lnTo>
                    <a:pt x="102603" y="0"/>
                  </a:lnTo>
                  <a:lnTo>
                    <a:pt x="158750" y="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85"/>
          <p:cNvGrpSpPr/>
          <p:nvPr/>
        </p:nvGrpSpPr>
        <p:grpSpPr>
          <a:xfrm>
            <a:off x="2344339" y="4813377"/>
            <a:ext cx="1132310" cy="426639"/>
            <a:chOff x="2344339" y="4813377"/>
            <a:chExt cx="1132310" cy="426639"/>
          </a:xfrm>
        </p:grpSpPr>
        <p:sp>
          <p:nvSpPr>
            <p:cNvPr id="124" name="SMARTInkShape-970"/>
            <p:cNvSpPr/>
            <p:nvPr>
              <p:custDataLst>
                <p:tags r:id="rId78"/>
              </p:custDataLst>
            </p:nvPr>
          </p:nvSpPr>
          <p:spPr>
            <a:xfrm>
              <a:off x="3334633" y="4851491"/>
              <a:ext cx="142016" cy="388525"/>
            </a:xfrm>
            <a:custGeom>
              <a:avLst/>
              <a:gdLst/>
              <a:ahLst/>
              <a:cxnLst/>
              <a:rect l="0" t="0" r="0" b="0"/>
              <a:pathLst>
                <a:path w="142016" h="388525">
                  <a:moveTo>
                    <a:pt x="5467" y="18959"/>
                  </a:moveTo>
                  <a:lnTo>
                    <a:pt x="5467" y="18959"/>
                  </a:lnTo>
                  <a:lnTo>
                    <a:pt x="0" y="8024"/>
                  </a:lnTo>
                  <a:lnTo>
                    <a:pt x="1116" y="6730"/>
                  </a:lnTo>
                  <a:lnTo>
                    <a:pt x="6120" y="3411"/>
                  </a:lnTo>
                  <a:lnTo>
                    <a:pt x="48749" y="370"/>
                  </a:lnTo>
                  <a:lnTo>
                    <a:pt x="90295" y="0"/>
                  </a:lnTo>
                  <a:lnTo>
                    <a:pt x="116678" y="3307"/>
                  </a:lnTo>
                  <a:lnTo>
                    <a:pt x="129213" y="8710"/>
                  </a:lnTo>
                  <a:lnTo>
                    <a:pt x="134531" y="12126"/>
                  </a:lnTo>
                  <a:lnTo>
                    <a:pt x="140440" y="19685"/>
                  </a:lnTo>
                  <a:lnTo>
                    <a:pt x="142015" y="23677"/>
                  </a:lnTo>
                  <a:lnTo>
                    <a:pt x="139475" y="61205"/>
                  </a:lnTo>
                  <a:lnTo>
                    <a:pt x="134151" y="102659"/>
                  </a:lnTo>
                  <a:lnTo>
                    <a:pt x="130158" y="136592"/>
                  </a:lnTo>
                  <a:lnTo>
                    <a:pt x="127314" y="181284"/>
                  </a:lnTo>
                  <a:lnTo>
                    <a:pt x="126472" y="221337"/>
                  </a:lnTo>
                  <a:lnTo>
                    <a:pt x="126164" y="268591"/>
                  </a:lnTo>
                  <a:lnTo>
                    <a:pt x="126126" y="316075"/>
                  </a:lnTo>
                  <a:lnTo>
                    <a:pt x="122749" y="345000"/>
                  </a:lnTo>
                  <a:lnTo>
                    <a:pt x="113908" y="366977"/>
                  </a:lnTo>
                  <a:lnTo>
                    <a:pt x="102582" y="376598"/>
                  </a:lnTo>
                  <a:lnTo>
                    <a:pt x="72314" y="388524"/>
                  </a:lnTo>
                  <a:lnTo>
                    <a:pt x="64143" y="388102"/>
                  </a:lnTo>
                  <a:lnTo>
                    <a:pt x="41275" y="378807"/>
                  </a:lnTo>
                  <a:lnTo>
                    <a:pt x="24517" y="368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71"/>
            <p:cNvSpPr/>
            <p:nvPr>
              <p:custDataLst>
                <p:tags r:id="rId79"/>
              </p:custDataLst>
            </p:nvPr>
          </p:nvSpPr>
          <p:spPr>
            <a:xfrm>
              <a:off x="3104609" y="4968348"/>
              <a:ext cx="165642" cy="200553"/>
            </a:xfrm>
            <a:custGeom>
              <a:avLst/>
              <a:gdLst/>
              <a:ahLst/>
              <a:cxnLst/>
              <a:rect l="0" t="0" r="0" b="0"/>
              <a:pathLst>
                <a:path w="165642" h="200553">
                  <a:moveTo>
                    <a:pt x="165641" y="16402"/>
                  </a:moveTo>
                  <a:lnTo>
                    <a:pt x="165641" y="16402"/>
                  </a:lnTo>
                  <a:lnTo>
                    <a:pt x="165641" y="6289"/>
                  </a:lnTo>
                  <a:lnTo>
                    <a:pt x="162113" y="3309"/>
                  </a:lnTo>
                  <a:lnTo>
                    <a:pt x="148786" y="0"/>
                  </a:lnTo>
                  <a:lnTo>
                    <a:pt x="143116" y="528"/>
                  </a:lnTo>
                  <a:lnTo>
                    <a:pt x="138630" y="2292"/>
                  </a:lnTo>
                  <a:lnTo>
                    <a:pt x="105046" y="32741"/>
                  </a:lnTo>
                  <a:lnTo>
                    <a:pt x="69380" y="77028"/>
                  </a:lnTo>
                  <a:lnTo>
                    <a:pt x="37358" y="123712"/>
                  </a:lnTo>
                  <a:lnTo>
                    <a:pt x="6203" y="169431"/>
                  </a:lnTo>
                  <a:lnTo>
                    <a:pt x="0" y="181782"/>
                  </a:lnTo>
                  <a:lnTo>
                    <a:pt x="6891" y="200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72"/>
            <p:cNvSpPr/>
            <p:nvPr>
              <p:custDataLst>
                <p:tags r:id="rId80"/>
              </p:custDataLst>
            </p:nvPr>
          </p:nvSpPr>
          <p:spPr>
            <a:xfrm>
              <a:off x="3037992" y="4931469"/>
              <a:ext cx="194159" cy="224732"/>
            </a:xfrm>
            <a:custGeom>
              <a:avLst/>
              <a:gdLst/>
              <a:ahLst/>
              <a:cxnLst/>
              <a:rect l="0" t="0" r="0" b="0"/>
              <a:pathLst>
                <a:path w="194159" h="224732">
                  <a:moveTo>
                    <a:pt x="3658" y="15181"/>
                  </a:moveTo>
                  <a:lnTo>
                    <a:pt x="3658" y="15181"/>
                  </a:lnTo>
                  <a:lnTo>
                    <a:pt x="287" y="8439"/>
                  </a:lnTo>
                  <a:lnTo>
                    <a:pt x="0" y="5747"/>
                  </a:lnTo>
                  <a:lnTo>
                    <a:pt x="1562" y="875"/>
                  </a:lnTo>
                  <a:lnTo>
                    <a:pt x="2966" y="0"/>
                  </a:lnTo>
                  <a:lnTo>
                    <a:pt x="4608" y="121"/>
                  </a:lnTo>
                  <a:lnTo>
                    <a:pt x="19054" y="8757"/>
                  </a:lnTo>
                  <a:lnTo>
                    <a:pt x="63774" y="50107"/>
                  </a:lnTo>
                  <a:lnTo>
                    <a:pt x="98448" y="88376"/>
                  </a:lnTo>
                  <a:lnTo>
                    <a:pt x="136111" y="130810"/>
                  </a:lnTo>
                  <a:lnTo>
                    <a:pt x="168640" y="175525"/>
                  </a:lnTo>
                  <a:lnTo>
                    <a:pt x="194158" y="224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973"/>
            <p:cNvSpPr/>
            <p:nvPr>
              <p:custDataLst>
                <p:tags r:id="rId81"/>
              </p:custDataLst>
            </p:nvPr>
          </p:nvSpPr>
          <p:spPr>
            <a:xfrm>
              <a:off x="2709127" y="4813377"/>
              <a:ext cx="249974" cy="419801"/>
            </a:xfrm>
            <a:custGeom>
              <a:avLst/>
              <a:gdLst/>
              <a:ahLst/>
              <a:cxnLst/>
              <a:rect l="0" t="0" r="0" b="0"/>
              <a:pathLst>
                <a:path w="249974" h="419801">
                  <a:moveTo>
                    <a:pt x="230923" y="6273"/>
                  </a:moveTo>
                  <a:lnTo>
                    <a:pt x="230923" y="6273"/>
                  </a:lnTo>
                  <a:lnTo>
                    <a:pt x="227552" y="2902"/>
                  </a:lnTo>
                  <a:lnTo>
                    <a:pt x="224016" y="1247"/>
                  </a:lnTo>
                  <a:lnTo>
                    <a:pt x="200885" y="0"/>
                  </a:lnTo>
                  <a:lnTo>
                    <a:pt x="154807" y="5397"/>
                  </a:lnTo>
                  <a:lnTo>
                    <a:pt x="118469" y="12581"/>
                  </a:lnTo>
                  <a:lnTo>
                    <a:pt x="74367" y="35482"/>
                  </a:lnTo>
                  <a:lnTo>
                    <a:pt x="62329" y="49829"/>
                  </a:lnTo>
                  <a:lnTo>
                    <a:pt x="43104" y="87784"/>
                  </a:lnTo>
                  <a:lnTo>
                    <a:pt x="30787" y="135028"/>
                  </a:lnTo>
                  <a:lnTo>
                    <a:pt x="24476" y="173931"/>
                  </a:lnTo>
                  <a:lnTo>
                    <a:pt x="18223" y="214996"/>
                  </a:lnTo>
                  <a:lnTo>
                    <a:pt x="10559" y="259717"/>
                  </a:lnTo>
                  <a:lnTo>
                    <a:pt x="5861" y="297111"/>
                  </a:lnTo>
                  <a:lnTo>
                    <a:pt x="0" y="339470"/>
                  </a:lnTo>
                  <a:lnTo>
                    <a:pt x="1838" y="382822"/>
                  </a:lnTo>
                  <a:lnTo>
                    <a:pt x="5165" y="401052"/>
                  </a:lnTo>
                  <a:lnTo>
                    <a:pt x="9156" y="407748"/>
                  </a:lnTo>
                  <a:lnTo>
                    <a:pt x="21117" y="417069"/>
                  </a:lnTo>
                  <a:lnTo>
                    <a:pt x="35841" y="419800"/>
                  </a:lnTo>
                  <a:lnTo>
                    <a:pt x="75031" y="415805"/>
                  </a:lnTo>
                  <a:lnTo>
                    <a:pt x="111151" y="412586"/>
                  </a:lnTo>
                  <a:lnTo>
                    <a:pt x="148320" y="407787"/>
                  </a:lnTo>
                  <a:lnTo>
                    <a:pt x="187163" y="401897"/>
                  </a:lnTo>
                  <a:lnTo>
                    <a:pt x="249973" y="387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974"/>
            <p:cNvSpPr/>
            <p:nvPr>
              <p:custDataLst>
                <p:tags r:id="rId82"/>
              </p:custDataLst>
            </p:nvPr>
          </p:nvSpPr>
          <p:spPr>
            <a:xfrm>
              <a:off x="2376665" y="5022850"/>
              <a:ext cx="226836" cy="50801"/>
            </a:xfrm>
            <a:custGeom>
              <a:avLst/>
              <a:gdLst/>
              <a:ahLst/>
              <a:cxnLst/>
              <a:rect l="0" t="0" r="0" b="0"/>
              <a:pathLst>
                <a:path w="2268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0094"/>
                  </a:lnTo>
                  <a:lnTo>
                    <a:pt x="883" y="48918"/>
                  </a:lnTo>
                  <a:lnTo>
                    <a:pt x="0" y="47429"/>
                  </a:lnTo>
                  <a:lnTo>
                    <a:pt x="823" y="45731"/>
                  </a:lnTo>
                  <a:lnTo>
                    <a:pt x="5500" y="41962"/>
                  </a:lnTo>
                  <a:lnTo>
                    <a:pt x="40984" y="33793"/>
                  </a:lnTo>
                  <a:lnTo>
                    <a:pt x="80673" y="27494"/>
                  </a:lnTo>
                  <a:lnTo>
                    <a:pt x="123712" y="21160"/>
                  </a:lnTo>
                  <a:lnTo>
                    <a:pt x="165627" y="14815"/>
                  </a:lnTo>
                  <a:lnTo>
                    <a:pt x="226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75"/>
            <p:cNvSpPr/>
            <p:nvPr>
              <p:custDataLst>
                <p:tags r:id="rId83"/>
              </p:custDataLst>
            </p:nvPr>
          </p:nvSpPr>
          <p:spPr>
            <a:xfrm>
              <a:off x="2344339" y="4819941"/>
              <a:ext cx="231070" cy="379231"/>
            </a:xfrm>
            <a:custGeom>
              <a:avLst/>
              <a:gdLst/>
              <a:ahLst/>
              <a:cxnLst/>
              <a:rect l="0" t="0" r="0" b="0"/>
              <a:pathLst>
                <a:path w="231070" h="379231">
                  <a:moveTo>
                    <a:pt x="227411" y="18759"/>
                  </a:moveTo>
                  <a:lnTo>
                    <a:pt x="227411" y="18759"/>
                  </a:lnTo>
                  <a:lnTo>
                    <a:pt x="230782" y="15388"/>
                  </a:lnTo>
                  <a:lnTo>
                    <a:pt x="231069" y="13690"/>
                  </a:lnTo>
                  <a:lnTo>
                    <a:pt x="230555" y="11851"/>
                  </a:lnTo>
                  <a:lnTo>
                    <a:pt x="229507" y="9920"/>
                  </a:lnTo>
                  <a:lnTo>
                    <a:pt x="227397" y="8633"/>
                  </a:lnTo>
                  <a:lnTo>
                    <a:pt x="191092" y="1184"/>
                  </a:lnTo>
                  <a:lnTo>
                    <a:pt x="152425" y="0"/>
                  </a:lnTo>
                  <a:lnTo>
                    <a:pt x="107863" y="5542"/>
                  </a:lnTo>
                  <a:lnTo>
                    <a:pt x="62900" y="26853"/>
                  </a:lnTo>
                  <a:lnTo>
                    <a:pt x="48227" y="46110"/>
                  </a:lnTo>
                  <a:lnTo>
                    <a:pt x="27308" y="91974"/>
                  </a:lnTo>
                  <a:lnTo>
                    <a:pt x="15363" y="137957"/>
                  </a:lnTo>
                  <a:lnTo>
                    <a:pt x="10390" y="175263"/>
                  </a:lnTo>
                  <a:lnTo>
                    <a:pt x="2823" y="222770"/>
                  </a:lnTo>
                  <a:lnTo>
                    <a:pt x="0" y="267041"/>
                  </a:lnTo>
                  <a:lnTo>
                    <a:pt x="457" y="312996"/>
                  </a:lnTo>
                  <a:lnTo>
                    <a:pt x="5657" y="334151"/>
                  </a:lnTo>
                  <a:lnTo>
                    <a:pt x="16435" y="351550"/>
                  </a:lnTo>
                  <a:lnTo>
                    <a:pt x="29927" y="364927"/>
                  </a:lnTo>
                  <a:lnTo>
                    <a:pt x="42979" y="373224"/>
                  </a:lnTo>
                  <a:lnTo>
                    <a:pt x="83108" y="379230"/>
                  </a:lnTo>
                  <a:lnTo>
                    <a:pt x="125738" y="378535"/>
                  </a:lnTo>
                  <a:lnTo>
                    <a:pt x="153777" y="371833"/>
                  </a:lnTo>
                  <a:lnTo>
                    <a:pt x="166462" y="365475"/>
                  </a:lnTo>
                  <a:lnTo>
                    <a:pt x="176611" y="355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86"/>
          <p:cNvGrpSpPr/>
          <p:nvPr/>
        </p:nvGrpSpPr>
        <p:grpSpPr>
          <a:xfrm>
            <a:off x="3708400" y="5048250"/>
            <a:ext cx="177801" cy="146023"/>
            <a:chOff x="3708400" y="5048250"/>
            <a:chExt cx="177801" cy="146023"/>
          </a:xfrm>
        </p:grpSpPr>
        <p:sp>
          <p:nvSpPr>
            <p:cNvPr id="131" name="SMARTInkShape-976"/>
            <p:cNvSpPr/>
            <p:nvPr>
              <p:custDataLst>
                <p:tags r:id="rId76"/>
              </p:custDataLst>
            </p:nvPr>
          </p:nvSpPr>
          <p:spPr>
            <a:xfrm>
              <a:off x="3728597" y="5162550"/>
              <a:ext cx="157604" cy="31723"/>
            </a:xfrm>
            <a:custGeom>
              <a:avLst/>
              <a:gdLst/>
              <a:ahLst/>
              <a:cxnLst/>
              <a:rect l="0" t="0" r="0" b="0"/>
              <a:pathLst>
                <a:path w="157604" h="31723">
                  <a:moveTo>
                    <a:pt x="36953" y="0"/>
                  </a:moveTo>
                  <a:lnTo>
                    <a:pt x="36953" y="0"/>
                  </a:lnTo>
                  <a:lnTo>
                    <a:pt x="6197" y="19773"/>
                  </a:lnTo>
                  <a:lnTo>
                    <a:pt x="1632" y="23765"/>
                  </a:lnTo>
                  <a:lnTo>
                    <a:pt x="0" y="26427"/>
                  </a:lnTo>
                  <a:lnTo>
                    <a:pt x="323" y="28201"/>
                  </a:lnTo>
                  <a:lnTo>
                    <a:pt x="1950" y="29384"/>
                  </a:lnTo>
                  <a:lnTo>
                    <a:pt x="47012" y="31542"/>
                  </a:lnTo>
                  <a:lnTo>
                    <a:pt x="92213" y="31722"/>
                  </a:lnTo>
                  <a:lnTo>
                    <a:pt x="15760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977"/>
            <p:cNvSpPr/>
            <p:nvPr>
              <p:custDataLst>
                <p:tags r:id="rId77"/>
              </p:custDataLst>
            </p:nvPr>
          </p:nvSpPr>
          <p:spPr>
            <a:xfrm>
              <a:off x="3708400" y="504825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47530" y="6328"/>
                  </a:lnTo>
                  <a:lnTo>
                    <a:pt x="87940" y="15073"/>
                  </a:lnTo>
                  <a:lnTo>
                    <a:pt x="152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87"/>
          <p:cNvGrpSpPr/>
          <p:nvPr/>
        </p:nvGrpSpPr>
        <p:grpSpPr>
          <a:xfrm>
            <a:off x="4396632" y="5004838"/>
            <a:ext cx="251569" cy="204038"/>
            <a:chOff x="4396632" y="5004838"/>
            <a:chExt cx="251569" cy="204038"/>
          </a:xfrm>
        </p:grpSpPr>
        <p:sp>
          <p:nvSpPr>
            <p:cNvPr id="134" name="SMARTInkShape-978"/>
            <p:cNvSpPr/>
            <p:nvPr>
              <p:custDataLst>
                <p:tags r:id="rId74"/>
              </p:custDataLst>
            </p:nvPr>
          </p:nvSpPr>
          <p:spPr>
            <a:xfrm>
              <a:off x="4629150" y="5124450"/>
              <a:ext cx="19051" cy="18635"/>
            </a:xfrm>
            <a:custGeom>
              <a:avLst/>
              <a:gdLst/>
              <a:ahLst/>
              <a:cxnLst/>
              <a:rect l="0" t="0" r="0" b="0"/>
              <a:pathLst>
                <a:path w="19051" h="18635">
                  <a:moveTo>
                    <a:pt x="0" y="0"/>
                  </a:moveTo>
                  <a:lnTo>
                    <a:pt x="0" y="0"/>
                  </a:lnTo>
                  <a:lnTo>
                    <a:pt x="9420" y="15887"/>
                  </a:lnTo>
                  <a:lnTo>
                    <a:pt x="9102" y="16941"/>
                  </a:lnTo>
                  <a:lnTo>
                    <a:pt x="6894" y="1863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79"/>
            <p:cNvSpPr/>
            <p:nvPr>
              <p:custDataLst>
                <p:tags r:id="rId75"/>
              </p:custDataLst>
            </p:nvPr>
          </p:nvSpPr>
          <p:spPr>
            <a:xfrm>
              <a:off x="4396632" y="5004838"/>
              <a:ext cx="149718" cy="204038"/>
            </a:xfrm>
            <a:custGeom>
              <a:avLst/>
              <a:gdLst/>
              <a:ahLst/>
              <a:cxnLst/>
              <a:rect l="0" t="0" r="0" b="0"/>
              <a:pathLst>
                <a:path w="149718" h="204038">
                  <a:moveTo>
                    <a:pt x="92818" y="18012"/>
                  </a:moveTo>
                  <a:lnTo>
                    <a:pt x="92818" y="18012"/>
                  </a:lnTo>
                  <a:lnTo>
                    <a:pt x="98285" y="18012"/>
                  </a:lnTo>
                  <a:lnTo>
                    <a:pt x="95535" y="11270"/>
                  </a:lnTo>
                  <a:lnTo>
                    <a:pt x="93924" y="9284"/>
                  </a:lnTo>
                  <a:lnTo>
                    <a:pt x="82146" y="1296"/>
                  </a:lnTo>
                  <a:lnTo>
                    <a:pt x="77962" y="0"/>
                  </a:lnTo>
                  <a:lnTo>
                    <a:pt x="64898" y="2640"/>
                  </a:lnTo>
                  <a:lnTo>
                    <a:pt x="50992" y="11262"/>
                  </a:lnTo>
                  <a:lnTo>
                    <a:pt x="29287" y="42026"/>
                  </a:lnTo>
                  <a:lnTo>
                    <a:pt x="10680" y="82075"/>
                  </a:lnTo>
                  <a:lnTo>
                    <a:pt x="3396" y="105045"/>
                  </a:lnTo>
                  <a:lnTo>
                    <a:pt x="0" y="146889"/>
                  </a:lnTo>
                  <a:lnTo>
                    <a:pt x="1706" y="168659"/>
                  </a:lnTo>
                  <a:lnTo>
                    <a:pt x="10461" y="185861"/>
                  </a:lnTo>
                  <a:lnTo>
                    <a:pt x="16746" y="193411"/>
                  </a:lnTo>
                  <a:lnTo>
                    <a:pt x="35020" y="201800"/>
                  </a:lnTo>
                  <a:lnTo>
                    <a:pt x="45819" y="204037"/>
                  </a:lnTo>
                  <a:lnTo>
                    <a:pt x="65344" y="200879"/>
                  </a:lnTo>
                  <a:lnTo>
                    <a:pt x="100875" y="181604"/>
                  </a:lnTo>
                  <a:lnTo>
                    <a:pt x="125637" y="161073"/>
                  </a:lnTo>
                  <a:lnTo>
                    <a:pt x="137743" y="146976"/>
                  </a:lnTo>
                  <a:lnTo>
                    <a:pt x="149717" y="113059"/>
                  </a:lnTo>
                  <a:lnTo>
                    <a:pt x="147620" y="71731"/>
                  </a:lnTo>
                  <a:lnTo>
                    <a:pt x="139752" y="50353"/>
                  </a:lnTo>
                  <a:lnTo>
                    <a:pt x="120826" y="22754"/>
                  </a:lnTo>
                  <a:lnTo>
                    <a:pt x="108323" y="14710"/>
                  </a:lnTo>
                  <a:lnTo>
                    <a:pt x="95476" y="10195"/>
                  </a:lnTo>
                  <a:lnTo>
                    <a:pt x="87414" y="10540"/>
                  </a:lnTo>
                  <a:lnTo>
                    <a:pt x="84982" y="11619"/>
                  </a:lnTo>
                  <a:lnTo>
                    <a:pt x="80118" y="180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88"/>
          <p:cNvGrpSpPr/>
          <p:nvPr/>
        </p:nvGrpSpPr>
        <p:grpSpPr>
          <a:xfrm>
            <a:off x="4883489" y="4994307"/>
            <a:ext cx="775654" cy="411759"/>
            <a:chOff x="4883489" y="4994307"/>
            <a:chExt cx="775654" cy="411759"/>
          </a:xfrm>
        </p:grpSpPr>
        <p:sp>
          <p:nvSpPr>
            <p:cNvPr id="137" name="SMARTInkShape-980"/>
            <p:cNvSpPr/>
            <p:nvPr>
              <p:custDataLst>
                <p:tags r:id="rId68"/>
              </p:custDataLst>
            </p:nvPr>
          </p:nvSpPr>
          <p:spPr>
            <a:xfrm>
              <a:off x="5575300" y="5013129"/>
              <a:ext cx="83843" cy="257372"/>
            </a:xfrm>
            <a:custGeom>
              <a:avLst/>
              <a:gdLst/>
              <a:ahLst/>
              <a:cxnLst/>
              <a:rect l="0" t="0" r="0" b="0"/>
              <a:pathLst>
                <a:path w="83843" h="2573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69" y="1123"/>
                  </a:lnTo>
                  <a:lnTo>
                    <a:pt x="11537" y="11407"/>
                  </a:lnTo>
                  <a:lnTo>
                    <a:pt x="44549" y="45094"/>
                  </a:lnTo>
                  <a:lnTo>
                    <a:pt x="73395" y="90824"/>
                  </a:lnTo>
                  <a:lnTo>
                    <a:pt x="83208" y="124376"/>
                  </a:lnTo>
                  <a:lnTo>
                    <a:pt x="83842" y="162226"/>
                  </a:lnTo>
                  <a:lnTo>
                    <a:pt x="76191" y="190139"/>
                  </a:lnTo>
                  <a:lnTo>
                    <a:pt x="58245" y="218557"/>
                  </a:lnTo>
                  <a:lnTo>
                    <a:pt x="31683" y="242578"/>
                  </a:lnTo>
                  <a:lnTo>
                    <a:pt x="0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981"/>
            <p:cNvSpPr/>
            <p:nvPr>
              <p:custDataLst>
                <p:tags r:id="rId69"/>
              </p:custDataLst>
            </p:nvPr>
          </p:nvSpPr>
          <p:spPr>
            <a:xfrm>
              <a:off x="5431193" y="5088017"/>
              <a:ext cx="84281" cy="123079"/>
            </a:xfrm>
            <a:custGeom>
              <a:avLst/>
              <a:gdLst/>
              <a:ahLst/>
              <a:cxnLst/>
              <a:rect l="0" t="0" r="0" b="0"/>
              <a:pathLst>
                <a:path w="84281" h="123079">
                  <a:moveTo>
                    <a:pt x="48857" y="23733"/>
                  </a:moveTo>
                  <a:lnTo>
                    <a:pt x="48857" y="23733"/>
                  </a:lnTo>
                  <a:lnTo>
                    <a:pt x="54324" y="3960"/>
                  </a:lnTo>
                  <a:lnTo>
                    <a:pt x="53208" y="2084"/>
                  </a:lnTo>
                  <a:lnTo>
                    <a:pt x="51052" y="833"/>
                  </a:lnTo>
                  <a:lnTo>
                    <a:pt x="48204" y="0"/>
                  </a:lnTo>
                  <a:lnTo>
                    <a:pt x="39394" y="2837"/>
                  </a:lnTo>
                  <a:lnTo>
                    <a:pt x="28423" y="10213"/>
                  </a:lnTo>
                  <a:lnTo>
                    <a:pt x="11758" y="30231"/>
                  </a:lnTo>
                  <a:lnTo>
                    <a:pt x="4617" y="45907"/>
                  </a:lnTo>
                  <a:lnTo>
                    <a:pt x="0" y="77340"/>
                  </a:lnTo>
                  <a:lnTo>
                    <a:pt x="2004" y="103352"/>
                  </a:lnTo>
                  <a:lnTo>
                    <a:pt x="5627" y="109268"/>
                  </a:lnTo>
                  <a:lnTo>
                    <a:pt x="17179" y="117722"/>
                  </a:lnTo>
                  <a:lnTo>
                    <a:pt x="39549" y="123078"/>
                  </a:lnTo>
                  <a:lnTo>
                    <a:pt x="53893" y="120568"/>
                  </a:lnTo>
                  <a:lnTo>
                    <a:pt x="71985" y="111221"/>
                  </a:lnTo>
                  <a:lnTo>
                    <a:pt x="76976" y="107458"/>
                  </a:lnTo>
                  <a:lnTo>
                    <a:pt x="82521" y="93870"/>
                  </a:lnTo>
                  <a:lnTo>
                    <a:pt x="84280" y="77483"/>
                  </a:lnTo>
                  <a:lnTo>
                    <a:pt x="82710" y="63144"/>
                  </a:lnTo>
                  <a:lnTo>
                    <a:pt x="61557" y="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982"/>
            <p:cNvSpPr/>
            <p:nvPr>
              <p:custDataLst>
                <p:tags r:id="rId70"/>
              </p:custDataLst>
            </p:nvPr>
          </p:nvSpPr>
          <p:spPr>
            <a:xfrm>
              <a:off x="5278266" y="5008256"/>
              <a:ext cx="87485" cy="262245"/>
            </a:xfrm>
            <a:custGeom>
              <a:avLst/>
              <a:gdLst/>
              <a:ahLst/>
              <a:cxnLst/>
              <a:rect l="0" t="0" r="0" b="0"/>
              <a:pathLst>
                <a:path w="87485" h="262245">
                  <a:moveTo>
                    <a:pt x="87484" y="20944"/>
                  </a:moveTo>
                  <a:lnTo>
                    <a:pt x="87484" y="20944"/>
                  </a:lnTo>
                  <a:lnTo>
                    <a:pt x="84113" y="10831"/>
                  </a:lnTo>
                  <a:lnTo>
                    <a:pt x="78695" y="3985"/>
                  </a:lnTo>
                  <a:lnTo>
                    <a:pt x="75275" y="1171"/>
                  </a:lnTo>
                  <a:lnTo>
                    <a:pt x="70878" y="0"/>
                  </a:lnTo>
                  <a:lnTo>
                    <a:pt x="60348" y="582"/>
                  </a:lnTo>
                  <a:lnTo>
                    <a:pt x="46731" y="12600"/>
                  </a:lnTo>
                  <a:lnTo>
                    <a:pt x="26961" y="43166"/>
                  </a:lnTo>
                  <a:lnTo>
                    <a:pt x="14047" y="79034"/>
                  </a:lnTo>
                  <a:lnTo>
                    <a:pt x="5753" y="118354"/>
                  </a:lnTo>
                  <a:lnTo>
                    <a:pt x="0" y="162403"/>
                  </a:lnTo>
                  <a:lnTo>
                    <a:pt x="5344" y="206696"/>
                  </a:lnTo>
                  <a:lnTo>
                    <a:pt x="19637" y="240141"/>
                  </a:lnTo>
                  <a:lnTo>
                    <a:pt x="43034" y="262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983"/>
            <p:cNvSpPr/>
            <p:nvPr>
              <p:custDataLst>
                <p:tags r:id="rId71"/>
              </p:custDataLst>
            </p:nvPr>
          </p:nvSpPr>
          <p:spPr>
            <a:xfrm>
              <a:off x="5101788" y="5213873"/>
              <a:ext cx="79813" cy="120128"/>
            </a:xfrm>
            <a:custGeom>
              <a:avLst/>
              <a:gdLst/>
              <a:ahLst/>
              <a:cxnLst/>
              <a:rect l="0" t="0" r="0" b="0"/>
              <a:pathLst>
                <a:path w="79813" h="120128">
                  <a:moveTo>
                    <a:pt x="79812" y="12177"/>
                  </a:moveTo>
                  <a:lnTo>
                    <a:pt x="79812" y="12177"/>
                  </a:lnTo>
                  <a:lnTo>
                    <a:pt x="79812" y="1242"/>
                  </a:lnTo>
                  <a:lnTo>
                    <a:pt x="78401" y="654"/>
                  </a:lnTo>
                  <a:lnTo>
                    <a:pt x="73070" y="0"/>
                  </a:lnTo>
                  <a:lnTo>
                    <a:pt x="58764" y="6374"/>
                  </a:lnTo>
                  <a:lnTo>
                    <a:pt x="44491" y="20571"/>
                  </a:lnTo>
                  <a:lnTo>
                    <a:pt x="12697" y="67505"/>
                  </a:lnTo>
                  <a:lnTo>
                    <a:pt x="1835" y="92306"/>
                  </a:lnTo>
                  <a:lnTo>
                    <a:pt x="0" y="104940"/>
                  </a:lnTo>
                  <a:lnTo>
                    <a:pt x="3612" y="120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984"/>
            <p:cNvSpPr/>
            <p:nvPr>
              <p:custDataLst>
                <p:tags r:id="rId72"/>
              </p:custDataLst>
            </p:nvPr>
          </p:nvSpPr>
          <p:spPr>
            <a:xfrm>
              <a:off x="5054600" y="5203929"/>
              <a:ext cx="114301" cy="111022"/>
            </a:xfrm>
            <a:custGeom>
              <a:avLst/>
              <a:gdLst/>
              <a:ahLst/>
              <a:cxnLst/>
              <a:rect l="0" t="0" r="0" b="0"/>
              <a:pathLst>
                <a:path w="114301" h="111022">
                  <a:moveTo>
                    <a:pt x="0" y="9421"/>
                  </a:moveTo>
                  <a:lnTo>
                    <a:pt x="0" y="9421"/>
                  </a:lnTo>
                  <a:lnTo>
                    <a:pt x="0" y="6050"/>
                  </a:lnTo>
                  <a:lnTo>
                    <a:pt x="1881" y="2514"/>
                  </a:lnTo>
                  <a:lnTo>
                    <a:pt x="3371" y="582"/>
                  </a:lnTo>
                  <a:lnTo>
                    <a:pt x="5069" y="0"/>
                  </a:lnTo>
                  <a:lnTo>
                    <a:pt x="6907" y="318"/>
                  </a:lnTo>
                  <a:lnTo>
                    <a:pt x="8839" y="1236"/>
                  </a:lnTo>
                  <a:lnTo>
                    <a:pt x="50213" y="46621"/>
                  </a:lnTo>
                  <a:lnTo>
                    <a:pt x="88848" y="87424"/>
                  </a:lnTo>
                  <a:lnTo>
                    <a:pt x="114300" y="11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985"/>
            <p:cNvSpPr/>
            <p:nvPr>
              <p:custDataLst>
                <p:tags r:id="rId73"/>
              </p:custDataLst>
            </p:nvPr>
          </p:nvSpPr>
          <p:spPr>
            <a:xfrm>
              <a:off x="4883489" y="4994307"/>
              <a:ext cx="124813" cy="411759"/>
            </a:xfrm>
            <a:custGeom>
              <a:avLst/>
              <a:gdLst/>
              <a:ahLst/>
              <a:cxnLst/>
              <a:rect l="0" t="0" r="0" b="0"/>
              <a:pathLst>
                <a:path w="124813" h="411759">
                  <a:moveTo>
                    <a:pt x="12361" y="123793"/>
                  </a:moveTo>
                  <a:lnTo>
                    <a:pt x="12361" y="123793"/>
                  </a:lnTo>
                  <a:lnTo>
                    <a:pt x="11655" y="117312"/>
                  </a:lnTo>
                  <a:lnTo>
                    <a:pt x="805" y="84950"/>
                  </a:lnTo>
                  <a:lnTo>
                    <a:pt x="423" y="84492"/>
                  </a:lnTo>
                  <a:lnTo>
                    <a:pt x="0" y="87746"/>
                  </a:lnTo>
                  <a:lnTo>
                    <a:pt x="8529" y="133761"/>
                  </a:lnTo>
                  <a:lnTo>
                    <a:pt x="11225" y="176057"/>
                  </a:lnTo>
                  <a:lnTo>
                    <a:pt x="13738" y="209815"/>
                  </a:lnTo>
                  <a:lnTo>
                    <a:pt x="16501" y="245281"/>
                  </a:lnTo>
                  <a:lnTo>
                    <a:pt x="17729" y="279858"/>
                  </a:lnTo>
                  <a:lnTo>
                    <a:pt x="18275" y="314041"/>
                  </a:lnTo>
                  <a:lnTo>
                    <a:pt x="18517" y="347342"/>
                  </a:lnTo>
                  <a:lnTo>
                    <a:pt x="18654" y="390329"/>
                  </a:lnTo>
                  <a:lnTo>
                    <a:pt x="17989" y="410748"/>
                  </a:lnTo>
                  <a:lnTo>
                    <a:pt x="16818" y="411758"/>
                  </a:lnTo>
                  <a:lnTo>
                    <a:pt x="15332" y="411019"/>
                  </a:lnTo>
                  <a:lnTo>
                    <a:pt x="13241" y="396497"/>
                  </a:lnTo>
                  <a:lnTo>
                    <a:pt x="12622" y="360835"/>
                  </a:lnTo>
                  <a:lnTo>
                    <a:pt x="12412" y="314262"/>
                  </a:lnTo>
                  <a:lnTo>
                    <a:pt x="12383" y="280177"/>
                  </a:lnTo>
                  <a:lnTo>
                    <a:pt x="12368" y="234805"/>
                  </a:lnTo>
                  <a:lnTo>
                    <a:pt x="14246" y="200178"/>
                  </a:lnTo>
                  <a:lnTo>
                    <a:pt x="17432" y="162681"/>
                  </a:lnTo>
                  <a:lnTo>
                    <a:pt x="21200" y="127201"/>
                  </a:lnTo>
                  <a:lnTo>
                    <a:pt x="25226" y="94498"/>
                  </a:lnTo>
                  <a:lnTo>
                    <a:pt x="33560" y="50116"/>
                  </a:lnTo>
                  <a:lnTo>
                    <a:pt x="39887" y="25920"/>
                  </a:lnTo>
                  <a:lnTo>
                    <a:pt x="49760" y="13031"/>
                  </a:lnTo>
                  <a:lnTo>
                    <a:pt x="62144" y="4010"/>
                  </a:lnTo>
                  <a:lnTo>
                    <a:pt x="72352" y="0"/>
                  </a:lnTo>
                  <a:lnTo>
                    <a:pt x="87236" y="5744"/>
                  </a:lnTo>
                  <a:lnTo>
                    <a:pt x="96144" y="11227"/>
                  </a:lnTo>
                  <a:lnTo>
                    <a:pt x="118794" y="42541"/>
                  </a:lnTo>
                  <a:lnTo>
                    <a:pt x="124812" y="65339"/>
                  </a:lnTo>
                  <a:lnTo>
                    <a:pt x="124427" y="87230"/>
                  </a:lnTo>
                  <a:lnTo>
                    <a:pt x="114565" y="122503"/>
                  </a:lnTo>
                  <a:lnTo>
                    <a:pt x="112247" y="127166"/>
                  </a:lnTo>
                  <a:lnTo>
                    <a:pt x="95500" y="143842"/>
                  </a:lnTo>
                  <a:lnTo>
                    <a:pt x="76035" y="155446"/>
                  </a:lnTo>
                  <a:lnTo>
                    <a:pt x="50121" y="159983"/>
                  </a:lnTo>
                  <a:lnTo>
                    <a:pt x="30212" y="157956"/>
                  </a:lnTo>
                  <a:lnTo>
                    <a:pt x="18711" y="149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89"/>
          <p:cNvGrpSpPr/>
          <p:nvPr/>
        </p:nvGrpSpPr>
        <p:grpSpPr>
          <a:xfrm>
            <a:off x="5946292" y="4979283"/>
            <a:ext cx="1377908" cy="398869"/>
            <a:chOff x="5946292" y="4979283"/>
            <a:chExt cx="1377908" cy="398869"/>
          </a:xfrm>
        </p:grpSpPr>
        <p:sp>
          <p:nvSpPr>
            <p:cNvPr id="144" name="SMARTInkShape-986"/>
            <p:cNvSpPr/>
            <p:nvPr>
              <p:custDataLst>
                <p:tags r:id="rId58"/>
              </p:custDataLst>
            </p:nvPr>
          </p:nvSpPr>
          <p:spPr>
            <a:xfrm>
              <a:off x="7258050" y="5009771"/>
              <a:ext cx="66150" cy="267080"/>
            </a:xfrm>
            <a:custGeom>
              <a:avLst/>
              <a:gdLst/>
              <a:ahLst/>
              <a:cxnLst/>
              <a:rect l="0" t="0" r="0" b="0"/>
              <a:pathLst>
                <a:path w="66150" h="267080">
                  <a:moveTo>
                    <a:pt x="25400" y="13079"/>
                  </a:moveTo>
                  <a:lnTo>
                    <a:pt x="25400" y="13079"/>
                  </a:lnTo>
                  <a:lnTo>
                    <a:pt x="25400" y="9708"/>
                  </a:lnTo>
                  <a:lnTo>
                    <a:pt x="28770" y="870"/>
                  </a:lnTo>
                  <a:lnTo>
                    <a:pt x="30469" y="0"/>
                  </a:lnTo>
                  <a:lnTo>
                    <a:pt x="32307" y="832"/>
                  </a:lnTo>
                  <a:lnTo>
                    <a:pt x="38265" y="8744"/>
                  </a:lnTo>
                  <a:lnTo>
                    <a:pt x="49970" y="37544"/>
                  </a:lnTo>
                  <a:lnTo>
                    <a:pt x="58393" y="75205"/>
                  </a:lnTo>
                  <a:lnTo>
                    <a:pt x="66149" y="115427"/>
                  </a:lnTo>
                  <a:lnTo>
                    <a:pt x="63187" y="156842"/>
                  </a:lnTo>
                  <a:lnTo>
                    <a:pt x="54392" y="195140"/>
                  </a:lnTo>
                  <a:lnTo>
                    <a:pt x="39157" y="239592"/>
                  </a:lnTo>
                  <a:lnTo>
                    <a:pt x="19415" y="264550"/>
                  </a:lnTo>
                  <a:lnTo>
                    <a:pt x="0" y="267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987"/>
            <p:cNvSpPr/>
            <p:nvPr>
              <p:custDataLst>
                <p:tags r:id="rId59"/>
              </p:custDataLst>
            </p:nvPr>
          </p:nvSpPr>
          <p:spPr>
            <a:xfrm>
              <a:off x="7194912" y="5080000"/>
              <a:ext cx="18689" cy="139701"/>
            </a:xfrm>
            <a:custGeom>
              <a:avLst/>
              <a:gdLst/>
              <a:ahLst/>
              <a:cxnLst/>
              <a:rect l="0" t="0" r="0" b="0"/>
              <a:pathLst>
                <a:path w="18689" h="139701">
                  <a:moveTo>
                    <a:pt x="18688" y="0"/>
                  </a:moveTo>
                  <a:lnTo>
                    <a:pt x="18688" y="0"/>
                  </a:lnTo>
                  <a:lnTo>
                    <a:pt x="16806" y="20723"/>
                  </a:lnTo>
                  <a:lnTo>
                    <a:pt x="7856" y="64817"/>
                  </a:lnTo>
                  <a:lnTo>
                    <a:pt x="860" y="109682"/>
                  </a:lnTo>
                  <a:lnTo>
                    <a:pt x="0" y="131982"/>
                  </a:lnTo>
                  <a:lnTo>
                    <a:pt x="1290" y="135966"/>
                  </a:lnTo>
                  <a:lnTo>
                    <a:pt x="1233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988"/>
            <p:cNvSpPr/>
            <p:nvPr>
              <p:custDataLst>
                <p:tags r:id="rId60"/>
              </p:custDataLst>
            </p:nvPr>
          </p:nvSpPr>
          <p:spPr>
            <a:xfrm>
              <a:off x="7047221" y="5033774"/>
              <a:ext cx="64780" cy="211327"/>
            </a:xfrm>
            <a:custGeom>
              <a:avLst/>
              <a:gdLst/>
              <a:ahLst/>
              <a:cxnLst/>
              <a:rect l="0" t="0" r="0" b="0"/>
              <a:pathLst>
                <a:path w="64780" h="211327">
                  <a:moveTo>
                    <a:pt x="64779" y="14476"/>
                  </a:moveTo>
                  <a:lnTo>
                    <a:pt x="64779" y="14476"/>
                  </a:lnTo>
                  <a:lnTo>
                    <a:pt x="61408" y="7734"/>
                  </a:lnTo>
                  <a:lnTo>
                    <a:pt x="55990" y="2542"/>
                  </a:lnTo>
                  <a:lnTo>
                    <a:pt x="52569" y="170"/>
                  </a:lnTo>
                  <a:lnTo>
                    <a:pt x="48878" y="0"/>
                  </a:lnTo>
                  <a:lnTo>
                    <a:pt x="41013" y="3574"/>
                  </a:lnTo>
                  <a:lnTo>
                    <a:pt x="25281" y="20261"/>
                  </a:lnTo>
                  <a:lnTo>
                    <a:pt x="10585" y="46451"/>
                  </a:lnTo>
                  <a:lnTo>
                    <a:pt x="665" y="86666"/>
                  </a:lnTo>
                  <a:lnTo>
                    <a:pt x="0" y="127588"/>
                  </a:lnTo>
                  <a:lnTo>
                    <a:pt x="4270" y="169895"/>
                  </a:lnTo>
                  <a:lnTo>
                    <a:pt x="13662" y="191501"/>
                  </a:lnTo>
                  <a:lnTo>
                    <a:pt x="25833" y="205337"/>
                  </a:lnTo>
                  <a:lnTo>
                    <a:pt x="52079" y="211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989"/>
            <p:cNvSpPr/>
            <p:nvPr>
              <p:custDataLst>
                <p:tags r:id="rId61"/>
              </p:custDataLst>
            </p:nvPr>
          </p:nvSpPr>
          <p:spPr>
            <a:xfrm>
              <a:off x="6813550" y="5201794"/>
              <a:ext cx="88639" cy="138557"/>
            </a:xfrm>
            <a:custGeom>
              <a:avLst/>
              <a:gdLst/>
              <a:ahLst/>
              <a:cxnLst/>
              <a:rect l="0" t="0" r="0" b="0"/>
              <a:pathLst>
                <a:path w="88639" h="138557">
                  <a:moveTo>
                    <a:pt x="82550" y="11556"/>
                  </a:moveTo>
                  <a:lnTo>
                    <a:pt x="82550" y="11556"/>
                  </a:lnTo>
                  <a:lnTo>
                    <a:pt x="85920" y="8185"/>
                  </a:lnTo>
                  <a:lnTo>
                    <a:pt x="87575" y="4649"/>
                  </a:lnTo>
                  <a:lnTo>
                    <a:pt x="88638" y="0"/>
                  </a:lnTo>
                  <a:lnTo>
                    <a:pt x="78708" y="9926"/>
                  </a:lnTo>
                  <a:lnTo>
                    <a:pt x="44403" y="52819"/>
                  </a:lnTo>
                  <a:lnTo>
                    <a:pt x="23233" y="92493"/>
                  </a:lnTo>
                  <a:lnTo>
                    <a:pt x="0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990"/>
            <p:cNvSpPr/>
            <p:nvPr>
              <p:custDataLst>
                <p:tags r:id="rId62"/>
              </p:custDataLst>
            </p:nvPr>
          </p:nvSpPr>
          <p:spPr>
            <a:xfrm>
              <a:off x="6782682" y="5202677"/>
              <a:ext cx="100719" cy="99574"/>
            </a:xfrm>
            <a:custGeom>
              <a:avLst/>
              <a:gdLst/>
              <a:ahLst/>
              <a:cxnLst/>
              <a:rect l="0" t="0" r="0" b="0"/>
              <a:pathLst>
                <a:path w="100719" h="99574">
                  <a:moveTo>
                    <a:pt x="5468" y="17023"/>
                  </a:moveTo>
                  <a:lnTo>
                    <a:pt x="5468" y="17023"/>
                  </a:lnTo>
                  <a:lnTo>
                    <a:pt x="2097" y="13652"/>
                  </a:lnTo>
                  <a:lnTo>
                    <a:pt x="441" y="8234"/>
                  </a:lnTo>
                  <a:lnTo>
                    <a:pt x="0" y="4814"/>
                  </a:lnTo>
                  <a:lnTo>
                    <a:pt x="412" y="2533"/>
                  </a:lnTo>
                  <a:lnTo>
                    <a:pt x="1391" y="1013"/>
                  </a:lnTo>
                  <a:lnTo>
                    <a:pt x="2750" y="0"/>
                  </a:lnTo>
                  <a:lnTo>
                    <a:pt x="9904" y="2637"/>
                  </a:lnTo>
                  <a:lnTo>
                    <a:pt x="25832" y="13936"/>
                  </a:lnTo>
                  <a:lnTo>
                    <a:pt x="71005" y="53578"/>
                  </a:lnTo>
                  <a:lnTo>
                    <a:pt x="94244" y="79788"/>
                  </a:lnTo>
                  <a:lnTo>
                    <a:pt x="100718" y="99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991"/>
            <p:cNvSpPr/>
            <p:nvPr>
              <p:custDataLst>
                <p:tags r:id="rId63"/>
              </p:custDataLst>
            </p:nvPr>
          </p:nvSpPr>
          <p:spPr>
            <a:xfrm>
              <a:off x="6616700" y="4998052"/>
              <a:ext cx="135695" cy="380100"/>
            </a:xfrm>
            <a:custGeom>
              <a:avLst/>
              <a:gdLst/>
              <a:ahLst/>
              <a:cxnLst/>
              <a:rect l="0" t="0" r="0" b="0"/>
              <a:pathLst>
                <a:path w="135695" h="380100">
                  <a:moveTo>
                    <a:pt x="0" y="88298"/>
                  </a:moveTo>
                  <a:lnTo>
                    <a:pt x="0" y="88298"/>
                  </a:lnTo>
                  <a:lnTo>
                    <a:pt x="3370" y="84927"/>
                  </a:lnTo>
                  <a:lnTo>
                    <a:pt x="5026" y="81390"/>
                  </a:lnTo>
                  <a:lnTo>
                    <a:pt x="5467" y="79459"/>
                  </a:lnTo>
                  <a:lnTo>
                    <a:pt x="6467" y="79583"/>
                  </a:lnTo>
                  <a:lnTo>
                    <a:pt x="9459" y="83484"/>
                  </a:lnTo>
                  <a:lnTo>
                    <a:pt x="11740" y="93614"/>
                  </a:lnTo>
                  <a:lnTo>
                    <a:pt x="12416" y="129149"/>
                  </a:lnTo>
                  <a:lnTo>
                    <a:pt x="12616" y="176523"/>
                  </a:lnTo>
                  <a:lnTo>
                    <a:pt x="12684" y="221985"/>
                  </a:lnTo>
                  <a:lnTo>
                    <a:pt x="13401" y="268550"/>
                  </a:lnTo>
                  <a:lnTo>
                    <a:pt x="17063" y="311431"/>
                  </a:lnTo>
                  <a:lnTo>
                    <a:pt x="18788" y="356813"/>
                  </a:lnTo>
                  <a:lnTo>
                    <a:pt x="19028" y="380099"/>
                  </a:lnTo>
                  <a:lnTo>
                    <a:pt x="15387" y="357944"/>
                  </a:lnTo>
                  <a:lnTo>
                    <a:pt x="18117" y="313848"/>
                  </a:lnTo>
                  <a:lnTo>
                    <a:pt x="18773" y="274837"/>
                  </a:lnTo>
                  <a:lnTo>
                    <a:pt x="19632" y="241054"/>
                  </a:lnTo>
                  <a:lnTo>
                    <a:pt x="24083" y="195413"/>
                  </a:lnTo>
                  <a:lnTo>
                    <a:pt x="27872" y="158247"/>
                  </a:lnTo>
                  <a:lnTo>
                    <a:pt x="33789" y="121973"/>
                  </a:lnTo>
                  <a:lnTo>
                    <a:pt x="43173" y="77344"/>
                  </a:lnTo>
                  <a:lnTo>
                    <a:pt x="52664" y="36981"/>
                  </a:lnTo>
                  <a:lnTo>
                    <a:pt x="65933" y="13826"/>
                  </a:lnTo>
                  <a:lnTo>
                    <a:pt x="77281" y="3929"/>
                  </a:lnTo>
                  <a:lnTo>
                    <a:pt x="83270" y="302"/>
                  </a:lnTo>
                  <a:lnTo>
                    <a:pt x="90086" y="0"/>
                  </a:lnTo>
                  <a:lnTo>
                    <a:pt x="105184" y="5310"/>
                  </a:lnTo>
                  <a:lnTo>
                    <a:pt x="119421" y="22251"/>
                  </a:lnTo>
                  <a:lnTo>
                    <a:pt x="130687" y="44832"/>
                  </a:lnTo>
                  <a:lnTo>
                    <a:pt x="135694" y="66628"/>
                  </a:lnTo>
                  <a:lnTo>
                    <a:pt x="134156" y="86193"/>
                  </a:lnTo>
                  <a:lnTo>
                    <a:pt x="118301" y="125119"/>
                  </a:lnTo>
                  <a:lnTo>
                    <a:pt x="104274" y="142796"/>
                  </a:lnTo>
                  <a:lnTo>
                    <a:pt x="61900" y="164427"/>
                  </a:lnTo>
                  <a:lnTo>
                    <a:pt x="30963" y="174675"/>
                  </a:lnTo>
                  <a:lnTo>
                    <a:pt x="29108" y="176222"/>
                  </a:lnTo>
                  <a:lnTo>
                    <a:pt x="50800" y="183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992"/>
            <p:cNvSpPr/>
            <p:nvPr>
              <p:custDataLst>
                <p:tags r:id="rId64"/>
              </p:custDataLst>
            </p:nvPr>
          </p:nvSpPr>
          <p:spPr>
            <a:xfrm>
              <a:off x="6384442" y="5181600"/>
              <a:ext cx="10009" cy="6089"/>
            </a:xfrm>
            <a:custGeom>
              <a:avLst/>
              <a:gdLst/>
              <a:ahLst/>
              <a:cxnLst/>
              <a:rect l="0" t="0" r="0" b="0"/>
              <a:pathLst>
                <a:path w="10009" h="6089">
                  <a:moveTo>
                    <a:pt x="3658" y="0"/>
                  </a:moveTo>
                  <a:lnTo>
                    <a:pt x="3658" y="0"/>
                  </a:lnTo>
                  <a:lnTo>
                    <a:pt x="3658" y="5467"/>
                  </a:lnTo>
                  <a:lnTo>
                    <a:pt x="2953" y="5762"/>
                  </a:lnTo>
                  <a:lnTo>
                    <a:pt x="287" y="6088"/>
                  </a:lnTo>
                  <a:lnTo>
                    <a:pt x="0" y="5470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993"/>
            <p:cNvSpPr/>
            <p:nvPr>
              <p:custDataLst>
                <p:tags r:id="rId65"/>
              </p:custDataLst>
            </p:nvPr>
          </p:nvSpPr>
          <p:spPr>
            <a:xfrm>
              <a:off x="6267450" y="4979283"/>
              <a:ext cx="9460" cy="227718"/>
            </a:xfrm>
            <a:custGeom>
              <a:avLst/>
              <a:gdLst/>
              <a:ahLst/>
              <a:cxnLst/>
              <a:rect l="0" t="0" r="0" b="0"/>
              <a:pathLst>
                <a:path w="9460" h="2277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59" y="9492"/>
                  </a:lnTo>
                  <a:lnTo>
                    <a:pt x="7696" y="51940"/>
                  </a:lnTo>
                  <a:lnTo>
                    <a:pt x="6748" y="90654"/>
                  </a:lnTo>
                  <a:lnTo>
                    <a:pt x="6429" y="131655"/>
                  </a:lnTo>
                  <a:lnTo>
                    <a:pt x="6373" y="170326"/>
                  </a:lnTo>
                  <a:lnTo>
                    <a:pt x="635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994"/>
            <p:cNvSpPr/>
            <p:nvPr>
              <p:custDataLst>
                <p:tags r:id="rId66"/>
              </p:custDataLst>
            </p:nvPr>
          </p:nvSpPr>
          <p:spPr>
            <a:xfrm>
              <a:off x="6045892" y="5086350"/>
              <a:ext cx="24709" cy="209551"/>
            </a:xfrm>
            <a:custGeom>
              <a:avLst/>
              <a:gdLst/>
              <a:ahLst/>
              <a:cxnLst/>
              <a:rect l="0" t="0" r="0" b="0"/>
              <a:pathLst>
                <a:path w="24709" h="209551">
                  <a:moveTo>
                    <a:pt x="18358" y="0"/>
                  </a:moveTo>
                  <a:lnTo>
                    <a:pt x="18358" y="0"/>
                  </a:lnTo>
                  <a:lnTo>
                    <a:pt x="11616" y="6742"/>
                  </a:lnTo>
                  <a:lnTo>
                    <a:pt x="8307" y="15697"/>
                  </a:lnTo>
                  <a:lnTo>
                    <a:pt x="1642" y="52736"/>
                  </a:lnTo>
                  <a:lnTo>
                    <a:pt x="0" y="92609"/>
                  </a:lnTo>
                  <a:lnTo>
                    <a:pt x="218" y="129118"/>
                  </a:lnTo>
                  <a:lnTo>
                    <a:pt x="5143" y="167766"/>
                  </a:lnTo>
                  <a:lnTo>
                    <a:pt x="2470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995"/>
            <p:cNvSpPr/>
            <p:nvPr>
              <p:custDataLst>
                <p:tags r:id="rId67"/>
              </p:custDataLst>
            </p:nvPr>
          </p:nvSpPr>
          <p:spPr>
            <a:xfrm>
              <a:off x="5946292" y="5175250"/>
              <a:ext cx="175109" cy="6351"/>
            </a:xfrm>
            <a:custGeom>
              <a:avLst/>
              <a:gdLst/>
              <a:ahLst/>
              <a:cxnLst/>
              <a:rect l="0" t="0" r="0" b="0"/>
              <a:pathLst>
                <a:path w="175109" h="6351">
                  <a:moveTo>
                    <a:pt x="3658" y="6350"/>
                  </a:moveTo>
                  <a:lnTo>
                    <a:pt x="3658" y="6350"/>
                  </a:lnTo>
                  <a:lnTo>
                    <a:pt x="0" y="6350"/>
                  </a:lnTo>
                  <a:lnTo>
                    <a:pt x="45021" y="3205"/>
                  </a:lnTo>
                  <a:lnTo>
                    <a:pt x="92596" y="5935"/>
                  </a:lnTo>
                  <a:lnTo>
                    <a:pt x="175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90"/>
          <p:cNvGrpSpPr/>
          <p:nvPr/>
        </p:nvGrpSpPr>
        <p:grpSpPr>
          <a:xfrm>
            <a:off x="7937953" y="5073650"/>
            <a:ext cx="1631498" cy="376668"/>
            <a:chOff x="7937953" y="5073650"/>
            <a:chExt cx="1631498" cy="376668"/>
          </a:xfrm>
        </p:grpSpPr>
        <p:sp>
          <p:nvSpPr>
            <p:cNvPr id="155" name="SMARTInkShape-996"/>
            <p:cNvSpPr/>
            <p:nvPr>
              <p:custDataLst>
                <p:tags r:id="rId47"/>
              </p:custDataLst>
            </p:nvPr>
          </p:nvSpPr>
          <p:spPr>
            <a:xfrm>
              <a:off x="9474200" y="51752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370" y="12209"/>
                  </a:lnTo>
                  <a:lnTo>
                    <a:pt x="931" y="53304"/>
                  </a:lnTo>
                  <a:lnTo>
                    <a:pt x="275" y="92230"/>
                  </a:lnTo>
                  <a:lnTo>
                    <a:pt x="54" y="133616"/>
                  </a:lnTo>
                  <a:lnTo>
                    <a:pt x="9444" y="171215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997"/>
            <p:cNvSpPr/>
            <p:nvPr>
              <p:custDataLst>
                <p:tags r:id="rId48"/>
              </p:custDataLst>
            </p:nvPr>
          </p:nvSpPr>
          <p:spPr>
            <a:xfrm>
              <a:off x="9398000" y="52514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10844" y="5644"/>
                  </a:lnTo>
                  <a:lnTo>
                    <a:pt x="57231" y="588"/>
                  </a:lnTo>
                  <a:lnTo>
                    <a:pt x="99162" y="344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998"/>
            <p:cNvSpPr/>
            <p:nvPr>
              <p:custDataLst>
                <p:tags r:id="rId49"/>
              </p:custDataLst>
            </p:nvPr>
          </p:nvSpPr>
          <p:spPr>
            <a:xfrm>
              <a:off x="9086850" y="5073650"/>
              <a:ext cx="106029" cy="285751"/>
            </a:xfrm>
            <a:custGeom>
              <a:avLst/>
              <a:gdLst/>
              <a:ahLst/>
              <a:cxnLst/>
              <a:rect l="0" t="0" r="0" b="0"/>
              <a:pathLst>
                <a:path w="106029" h="285751">
                  <a:moveTo>
                    <a:pt x="57150" y="0"/>
                  </a:moveTo>
                  <a:lnTo>
                    <a:pt x="57150" y="0"/>
                  </a:lnTo>
                  <a:lnTo>
                    <a:pt x="89753" y="30507"/>
                  </a:lnTo>
                  <a:lnTo>
                    <a:pt x="101461" y="67287"/>
                  </a:lnTo>
                  <a:lnTo>
                    <a:pt x="106028" y="107191"/>
                  </a:lnTo>
                  <a:lnTo>
                    <a:pt x="104009" y="139083"/>
                  </a:lnTo>
                  <a:lnTo>
                    <a:pt x="92201" y="176519"/>
                  </a:lnTo>
                  <a:lnTo>
                    <a:pt x="71926" y="215521"/>
                  </a:lnTo>
                  <a:lnTo>
                    <a:pt x="54786" y="24040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999"/>
            <p:cNvSpPr/>
            <p:nvPr>
              <p:custDataLst>
                <p:tags r:id="rId50"/>
              </p:custDataLst>
            </p:nvPr>
          </p:nvSpPr>
          <p:spPr>
            <a:xfrm>
              <a:off x="8954753" y="5144499"/>
              <a:ext cx="120134" cy="305819"/>
            </a:xfrm>
            <a:custGeom>
              <a:avLst/>
              <a:gdLst/>
              <a:ahLst/>
              <a:cxnLst/>
              <a:rect l="0" t="0" r="0" b="0"/>
              <a:pathLst>
                <a:path w="120134" h="305819">
                  <a:moveTo>
                    <a:pt x="43197" y="49801"/>
                  </a:moveTo>
                  <a:lnTo>
                    <a:pt x="43197" y="49801"/>
                  </a:lnTo>
                  <a:lnTo>
                    <a:pt x="42491" y="59940"/>
                  </a:lnTo>
                  <a:lnTo>
                    <a:pt x="38833" y="74285"/>
                  </a:lnTo>
                  <a:lnTo>
                    <a:pt x="35357" y="119391"/>
                  </a:lnTo>
                  <a:lnTo>
                    <a:pt x="30055" y="162142"/>
                  </a:lnTo>
                  <a:lnTo>
                    <a:pt x="24015" y="203502"/>
                  </a:lnTo>
                  <a:lnTo>
                    <a:pt x="15654" y="244870"/>
                  </a:lnTo>
                  <a:lnTo>
                    <a:pt x="5093" y="288218"/>
                  </a:lnTo>
                  <a:lnTo>
                    <a:pt x="0" y="305818"/>
                  </a:lnTo>
                  <a:lnTo>
                    <a:pt x="7695" y="267676"/>
                  </a:lnTo>
                  <a:lnTo>
                    <a:pt x="16481" y="226293"/>
                  </a:lnTo>
                  <a:lnTo>
                    <a:pt x="23327" y="192917"/>
                  </a:lnTo>
                  <a:lnTo>
                    <a:pt x="35115" y="151316"/>
                  </a:lnTo>
                  <a:lnTo>
                    <a:pt x="43368" y="120318"/>
                  </a:lnTo>
                  <a:lnTo>
                    <a:pt x="52444" y="86786"/>
                  </a:lnTo>
                  <a:lnTo>
                    <a:pt x="68044" y="43670"/>
                  </a:lnTo>
                  <a:lnTo>
                    <a:pt x="86153" y="6077"/>
                  </a:lnTo>
                  <a:lnTo>
                    <a:pt x="90179" y="2307"/>
                  </a:lnTo>
                  <a:lnTo>
                    <a:pt x="94274" y="499"/>
                  </a:lnTo>
                  <a:lnTo>
                    <a:pt x="98415" y="0"/>
                  </a:lnTo>
                  <a:lnTo>
                    <a:pt x="101881" y="1078"/>
                  </a:lnTo>
                  <a:lnTo>
                    <a:pt x="107614" y="6039"/>
                  </a:lnTo>
                  <a:lnTo>
                    <a:pt x="118179" y="30249"/>
                  </a:lnTo>
                  <a:lnTo>
                    <a:pt x="120133" y="64233"/>
                  </a:lnTo>
                  <a:lnTo>
                    <a:pt x="109403" y="110821"/>
                  </a:lnTo>
                  <a:lnTo>
                    <a:pt x="97073" y="131930"/>
                  </a:lnTo>
                  <a:lnTo>
                    <a:pt x="86191" y="144864"/>
                  </a:lnTo>
                  <a:lnTo>
                    <a:pt x="61423" y="160674"/>
                  </a:lnTo>
                  <a:lnTo>
                    <a:pt x="54641" y="162522"/>
                  </a:lnTo>
                  <a:lnTo>
                    <a:pt x="49416" y="162343"/>
                  </a:lnTo>
                  <a:lnTo>
                    <a:pt x="45226" y="160812"/>
                  </a:lnTo>
                  <a:lnTo>
                    <a:pt x="42433" y="156265"/>
                  </a:lnTo>
                  <a:lnTo>
                    <a:pt x="36847" y="126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000"/>
            <p:cNvSpPr/>
            <p:nvPr>
              <p:custDataLst>
                <p:tags r:id="rId51"/>
              </p:custDataLst>
            </p:nvPr>
          </p:nvSpPr>
          <p:spPr>
            <a:xfrm>
              <a:off x="8788400" y="52324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0" y="57150"/>
                  </a:moveTo>
                  <a:lnTo>
                    <a:pt x="0" y="57150"/>
                  </a:lnTo>
                  <a:lnTo>
                    <a:pt x="11933" y="43335"/>
                  </a:lnTo>
                  <a:lnTo>
                    <a:pt x="14305" y="39474"/>
                  </a:lnTo>
                  <a:lnTo>
                    <a:pt x="31128" y="27296"/>
                  </a:lnTo>
                  <a:lnTo>
                    <a:pt x="67180" y="1322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001"/>
            <p:cNvSpPr/>
            <p:nvPr>
              <p:custDataLst>
                <p:tags r:id="rId52"/>
              </p:custDataLst>
            </p:nvPr>
          </p:nvSpPr>
          <p:spPr>
            <a:xfrm>
              <a:off x="8741039" y="5151616"/>
              <a:ext cx="14729" cy="169685"/>
            </a:xfrm>
            <a:custGeom>
              <a:avLst/>
              <a:gdLst/>
              <a:ahLst/>
              <a:cxnLst/>
              <a:rect l="0" t="0" r="0" b="0"/>
              <a:pathLst>
                <a:path w="14729" h="169685">
                  <a:moveTo>
                    <a:pt x="9261" y="10934"/>
                  </a:moveTo>
                  <a:lnTo>
                    <a:pt x="9261" y="10934"/>
                  </a:lnTo>
                  <a:lnTo>
                    <a:pt x="14728" y="0"/>
                  </a:lnTo>
                  <a:lnTo>
                    <a:pt x="11978" y="5499"/>
                  </a:lnTo>
                  <a:lnTo>
                    <a:pt x="4728" y="52664"/>
                  </a:lnTo>
                  <a:lnTo>
                    <a:pt x="0" y="88523"/>
                  </a:lnTo>
                  <a:lnTo>
                    <a:pt x="2127" y="130683"/>
                  </a:lnTo>
                  <a:lnTo>
                    <a:pt x="9261" y="169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002"/>
            <p:cNvSpPr/>
            <p:nvPr>
              <p:custDataLst>
                <p:tags r:id="rId53"/>
              </p:custDataLst>
            </p:nvPr>
          </p:nvSpPr>
          <p:spPr>
            <a:xfrm>
              <a:off x="8580144" y="5112710"/>
              <a:ext cx="106657" cy="235499"/>
            </a:xfrm>
            <a:custGeom>
              <a:avLst/>
              <a:gdLst/>
              <a:ahLst/>
              <a:cxnLst/>
              <a:rect l="0" t="0" r="0" b="0"/>
              <a:pathLst>
                <a:path w="106657" h="235499">
                  <a:moveTo>
                    <a:pt x="106656" y="11740"/>
                  </a:moveTo>
                  <a:lnTo>
                    <a:pt x="106656" y="11740"/>
                  </a:lnTo>
                  <a:lnTo>
                    <a:pt x="103285" y="8369"/>
                  </a:lnTo>
                  <a:lnTo>
                    <a:pt x="97867" y="6714"/>
                  </a:lnTo>
                  <a:lnTo>
                    <a:pt x="91461" y="5273"/>
                  </a:lnTo>
                  <a:lnTo>
                    <a:pt x="82476" y="1200"/>
                  </a:lnTo>
                  <a:lnTo>
                    <a:pt x="72626" y="0"/>
                  </a:lnTo>
                  <a:lnTo>
                    <a:pt x="58551" y="2696"/>
                  </a:lnTo>
                  <a:lnTo>
                    <a:pt x="42072" y="21446"/>
                  </a:lnTo>
                  <a:lnTo>
                    <a:pt x="20052" y="67730"/>
                  </a:lnTo>
                  <a:lnTo>
                    <a:pt x="9743" y="109269"/>
                  </a:lnTo>
                  <a:lnTo>
                    <a:pt x="3074" y="152507"/>
                  </a:lnTo>
                  <a:lnTo>
                    <a:pt x="0" y="180841"/>
                  </a:lnTo>
                  <a:lnTo>
                    <a:pt x="5832" y="208285"/>
                  </a:lnTo>
                  <a:lnTo>
                    <a:pt x="18336" y="224683"/>
                  </a:lnTo>
                  <a:lnTo>
                    <a:pt x="26609" y="232018"/>
                  </a:lnTo>
                  <a:lnTo>
                    <a:pt x="34241" y="235498"/>
                  </a:lnTo>
                  <a:lnTo>
                    <a:pt x="62206" y="233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003"/>
            <p:cNvSpPr/>
            <p:nvPr>
              <p:custDataLst>
                <p:tags r:id="rId54"/>
              </p:custDataLst>
            </p:nvPr>
          </p:nvSpPr>
          <p:spPr>
            <a:xfrm>
              <a:off x="8432799" y="5245100"/>
              <a:ext cx="6352" cy="23635"/>
            </a:xfrm>
            <a:custGeom>
              <a:avLst/>
              <a:gdLst/>
              <a:ahLst/>
              <a:cxnLst/>
              <a:rect l="0" t="0" r="0" b="0"/>
              <a:pathLst>
                <a:path w="6352" h="23635">
                  <a:moveTo>
                    <a:pt x="1" y="12700"/>
                  </a:moveTo>
                  <a:lnTo>
                    <a:pt x="1" y="12700"/>
                  </a:lnTo>
                  <a:lnTo>
                    <a:pt x="0" y="23634"/>
                  </a:lnTo>
                  <a:lnTo>
                    <a:pt x="0" y="16407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004"/>
            <p:cNvSpPr/>
            <p:nvPr>
              <p:custDataLst>
                <p:tags r:id="rId55"/>
              </p:custDataLst>
            </p:nvPr>
          </p:nvSpPr>
          <p:spPr>
            <a:xfrm>
              <a:off x="8237655" y="5103850"/>
              <a:ext cx="112596" cy="208823"/>
            </a:xfrm>
            <a:custGeom>
              <a:avLst/>
              <a:gdLst/>
              <a:ahLst/>
              <a:cxnLst/>
              <a:rect l="0" t="0" r="0" b="0"/>
              <a:pathLst>
                <a:path w="112596" h="208823">
                  <a:moveTo>
                    <a:pt x="112595" y="26950"/>
                  </a:moveTo>
                  <a:lnTo>
                    <a:pt x="112595" y="26950"/>
                  </a:lnTo>
                  <a:lnTo>
                    <a:pt x="109224" y="23579"/>
                  </a:lnTo>
                  <a:lnTo>
                    <a:pt x="107568" y="20042"/>
                  </a:lnTo>
                  <a:lnTo>
                    <a:pt x="103135" y="8652"/>
                  </a:lnTo>
                  <a:lnTo>
                    <a:pt x="97485" y="284"/>
                  </a:lnTo>
                  <a:lnTo>
                    <a:pt x="94760" y="0"/>
                  </a:lnTo>
                  <a:lnTo>
                    <a:pt x="72843" y="13323"/>
                  </a:lnTo>
                  <a:lnTo>
                    <a:pt x="45088" y="54039"/>
                  </a:lnTo>
                  <a:lnTo>
                    <a:pt x="23608" y="93292"/>
                  </a:lnTo>
                  <a:lnTo>
                    <a:pt x="6928" y="136167"/>
                  </a:lnTo>
                  <a:lnTo>
                    <a:pt x="852" y="162556"/>
                  </a:lnTo>
                  <a:lnTo>
                    <a:pt x="0" y="172388"/>
                  </a:lnTo>
                  <a:lnTo>
                    <a:pt x="4697" y="190837"/>
                  </a:lnTo>
                  <a:lnTo>
                    <a:pt x="8912" y="199708"/>
                  </a:lnTo>
                  <a:lnTo>
                    <a:pt x="13840" y="204916"/>
                  </a:lnTo>
                  <a:lnTo>
                    <a:pt x="19242" y="207683"/>
                  </a:lnTo>
                  <a:lnTo>
                    <a:pt x="24959" y="208822"/>
                  </a:lnTo>
                  <a:lnTo>
                    <a:pt x="40720" y="204443"/>
                  </a:lnTo>
                  <a:lnTo>
                    <a:pt x="67545" y="188197"/>
                  </a:lnTo>
                  <a:lnTo>
                    <a:pt x="83401" y="171993"/>
                  </a:lnTo>
                  <a:lnTo>
                    <a:pt x="98849" y="141187"/>
                  </a:lnTo>
                  <a:lnTo>
                    <a:pt x="108642" y="93865"/>
                  </a:lnTo>
                  <a:lnTo>
                    <a:pt x="108053" y="64572"/>
                  </a:lnTo>
                  <a:lnTo>
                    <a:pt x="100038" y="38019"/>
                  </a:lnTo>
                  <a:lnTo>
                    <a:pt x="81984" y="12277"/>
                  </a:lnTo>
                  <a:lnTo>
                    <a:pt x="75960" y="7290"/>
                  </a:lnTo>
                  <a:lnTo>
                    <a:pt x="70533" y="4671"/>
                  </a:lnTo>
                  <a:lnTo>
                    <a:pt x="65503" y="3630"/>
                  </a:lnTo>
                  <a:lnTo>
                    <a:pt x="61445" y="5054"/>
                  </a:lnTo>
                  <a:lnTo>
                    <a:pt x="49095" y="20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005"/>
            <p:cNvSpPr/>
            <p:nvPr>
              <p:custDataLst>
                <p:tags r:id="rId56"/>
              </p:custDataLst>
            </p:nvPr>
          </p:nvSpPr>
          <p:spPr>
            <a:xfrm>
              <a:off x="7937953" y="5302250"/>
              <a:ext cx="145598" cy="12525"/>
            </a:xfrm>
            <a:custGeom>
              <a:avLst/>
              <a:gdLst/>
              <a:ahLst/>
              <a:cxnLst/>
              <a:rect l="0" t="0" r="0" b="0"/>
              <a:pathLst>
                <a:path w="145598" h="12525">
                  <a:moveTo>
                    <a:pt x="31297" y="0"/>
                  </a:moveTo>
                  <a:lnTo>
                    <a:pt x="31297" y="0"/>
                  </a:lnTo>
                  <a:lnTo>
                    <a:pt x="21184" y="10113"/>
                  </a:lnTo>
                  <a:lnTo>
                    <a:pt x="16088" y="11681"/>
                  </a:lnTo>
                  <a:lnTo>
                    <a:pt x="1625" y="9262"/>
                  </a:lnTo>
                  <a:lnTo>
                    <a:pt x="228" y="9703"/>
                  </a:lnTo>
                  <a:lnTo>
                    <a:pt x="0" y="10702"/>
                  </a:lnTo>
                  <a:lnTo>
                    <a:pt x="5392" y="11812"/>
                  </a:lnTo>
                  <a:lnTo>
                    <a:pt x="42956" y="12524"/>
                  </a:lnTo>
                  <a:lnTo>
                    <a:pt x="81788" y="9276"/>
                  </a:lnTo>
                  <a:lnTo>
                    <a:pt x="1455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006"/>
            <p:cNvSpPr/>
            <p:nvPr>
              <p:custDataLst>
                <p:tags r:id="rId57"/>
              </p:custDataLst>
            </p:nvPr>
          </p:nvSpPr>
          <p:spPr>
            <a:xfrm>
              <a:off x="7943850" y="5182639"/>
              <a:ext cx="114301" cy="11662"/>
            </a:xfrm>
            <a:custGeom>
              <a:avLst/>
              <a:gdLst/>
              <a:ahLst/>
              <a:cxnLst/>
              <a:rect l="0" t="0" r="0" b="0"/>
              <a:pathLst>
                <a:path w="114301" h="11662">
                  <a:moveTo>
                    <a:pt x="0" y="5311"/>
                  </a:moveTo>
                  <a:lnTo>
                    <a:pt x="0" y="5311"/>
                  </a:lnTo>
                  <a:lnTo>
                    <a:pt x="0" y="10778"/>
                  </a:lnTo>
                  <a:lnTo>
                    <a:pt x="6741" y="4658"/>
                  </a:lnTo>
                  <a:lnTo>
                    <a:pt x="15696" y="1493"/>
                  </a:lnTo>
                  <a:lnTo>
                    <a:pt x="60053" y="0"/>
                  </a:lnTo>
                  <a:lnTo>
                    <a:pt x="114300" y="11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91"/>
          <p:cNvGrpSpPr/>
          <p:nvPr/>
        </p:nvGrpSpPr>
        <p:grpSpPr>
          <a:xfrm>
            <a:off x="9817994" y="5130800"/>
            <a:ext cx="510746" cy="418579"/>
            <a:chOff x="9817994" y="5130800"/>
            <a:chExt cx="510746" cy="418579"/>
          </a:xfrm>
        </p:grpSpPr>
        <p:sp>
          <p:nvSpPr>
            <p:cNvPr id="167" name="SMARTInkShape-1007"/>
            <p:cNvSpPr/>
            <p:nvPr>
              <p:custDataLst>
                <p:tags r:id="rId44"/>
              </p:custDataLst>
            </p:nvPr>
          </p:nvSpPr>
          <p:spPr>
            <a:xfrm>
              <a:off x="10148467" y="5151713"/>
              <a:ext cx="180273" cy="397666"/>
            </a:xfrm>
            <a:custGeom>
              <a:avLst/>
              <a:gdLst/>
              <a:ahLst/>
              <a:cxnLst/>
              <a:rect l="0" t="0" r="0" b="0"/>
              <a:pathLst>
                <a:path w="180273" h="397666">
                  <a:moveTo>
                    <a:pt x="36933" y="156887"/>
                  </a:moveTo>
                  <a:lnTo>
                    <a:pt x="36933" y="156887"/>
                  </a:lnTo>
                  <a:lnTo>
                    <a:pt x="33563" y="160258"/>
                  </a:lnTo>
                  <a:lnTo>
                    <a:pt x="24068" y="204290"/>
                  </a:lnTo>
                  <a:lnTo>
                    <a:pt x="19104" y="242607"/>
                  </a:lnTo>
                  <a:lnTo>
                    <a:pt x="17418" y="290132"/>
                  </a:lnTo>
                  <a:lnTo>
                    <a:pt x="12904" y="335372"/>
                  </a:lnTo>
                  <a:lnTo>
                    <a:pt x="6643" y="380063"/>
                  </a:lnTo>
                  <a:lnTo>
                    <a:pt x="1460" y="395953"/>
                  </a:lnTo>
                  <a:lnTo>
                    <a:pt x="584" y="397403"/>
                  </a:lnTo>
                  <a:lnTo>
                    <a:pt x="0" y="397665"/>
                  </a:lnTo>
                  <a:lnTo>
                    <a:pt x="11145" y="352675"/>
                  </a:lnTo>
                  <a:lnTo>
                    <a:pt x="22327" y="312996"/>
                  </a:lnTo>
                  <a:lnTo>
                    <a:pt x="29501" y="280362"/>
                  </a:lnTo>
                  <a:lnTo>
                    <a:pt x="38102" y="235805"/>
                  </a:lnTo>
                  <a:lnTo>
                    <a:pt x="48490" y="195792"/>
                  </a:lnTo>
                  <a:lnTo>
                    <a:pt x="69005" y="148710"/>
                  </a:lnTo>
                  <a:lnTo>
                    <a:pt x="83674" y="109779"/>
                  </a:lnTo>
                  <a:lnTo>
                    <a:pt x="95102" y="76683"/>
                  </a:lnTo>
                  <a:lnTo>
                    <a:pt x="113435" y="35835"/>
                  </a:lnTo>
                  <a:lnTo>
                    <a:pt x="132817" y="3388"/>
                  </a:lnTo>
                  <a:lnTo>
                    <a:pt x="136133" y="932"/>
                  </a:lnTo>
                  <a:lnTo>
                    <a:pt x="139049" y="0"/>
                  </a:lnTo>
                  <a:lnTo>
                    <a:pt x="142405" y="1496"/>
                  </a:lnTo>
                  <a:lnTo>
                    <a:pt x="149897" y="8802"/>
                  </a:lnTo>
                  <a:lnTo>
                    <a:pt x="169862" y="50312"/>
                  </a:lnTo>
                  <a:lnTo>
                    <a:pt x="180182" y="94364"/>
                  </a:lnTo>
                  <a:lnTo>
                    <a:pt x="180272" y="120957"/>
                  </a:lnTo>
                  <a:lnTo>
                    <a:pt x="176133" y="140213"/>
                  </a:lnTo>
                  <a:lnTo>
                    <a:pt x="162609" y="164803"/>
                  </a:lnTo>
                  <a:lnTo>
                    <a:pt x="153703" y="174046"/>
                  </a:lnTo>
                  <a:lnTo>
                    <a:pt x="134012" y="186587"/>
                  </a:lnTo>
                  <a:lnTo>
                    <a:pt x="103563" y="195869"/>
                  </a:lnTo>
                  <a:lnTo>
                    <a:pt x="77841" y="196346"/>
                  </a:lnTo>
                  <a:lnTo>
                    <a:pt x="36933" y="182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008"/>
            <p:cNvSpPr/>
            <p:nvPr>
              <p:custDataLst>
                <p:tags r:id="rId45"/>
              </p:custDataLst>
            </p:nvPr>
          </p:nvSpPr>
          <p:spPr>
            <a:xfrm>
              <a:off x="9950449" y="5321300"/>
              <a:ext cx="6352" cy="12439"/>
            </a:xfrm>
            <a:custGeom>
              <a:avLst/>
              <a:gdLst/>
              <a:ahLst/>
              <a:cxnLst/>
              <a:rect l="0" t="0" r="0" b="0"/>
              <a:pathLst>
                <a:path w="6352" h="12439">
                  <a:moveTo>
                    <a:pt x="1" y="6350"/>
                  </a:moveTo>
                  <a:lnTo>
                    <a:pt x="1" y="6350"/>
                  </a:lnTo>
                  <a:lnTo>
                    <a:pt x="0" y="12438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009"/>
            <p:cNvSpPr/>
            <p:nvPr>
              <p:custDataLst>
                <p:tags r:id="rId46"/>
              </p:custDataLst>
            </p:nvPr>
          </p:nvSpPr>
          <p:spPr>
            <a:xfrm>
              <a:off x="9817994" y="5130800"/>
              <a:ext cx="18157" cy="260351"/>
            </a:xfrm>
            <a:custGeom>
              <a:avLst/>
              <a:gdLst/>
              <a:ahLst/>
              <a:cxnLst/>
              <a:rect l="0" t="0" r="0" b="0"/>
              <a:pathLst>
                <a:path w="18157" h="260351">
                  <a:moveTo>
                    <a:pt x="5456" y="0"/>
                  </a:moveTo>
                  <a:lnTo>
                    <a:pt x="5456" y="0"/>
                  </a:lnTo>
                  <a:lnTo>
                    <a:pt x="8827" y="0"/>
                  </a:lnTo>
                  <a:lnTo>
                    <a:pt x="9820" y="1411"/>
                  </a:lnTo>
                  <a:lnTo>
                    <a:pt x="10923" y="6742"/>
                  </a:lnTo>
                  <a:lnTo>
                    <a:pt x="6261" y="46708"/>
                  </a:lnTo>
                  <a:lnTo>
                    <a:pt x="2324" y="83219"/>
                  </a:lnTo>
                  <a:lnTo>
                    <a:pt x="59" y="124219"/>
                  </a:lnTo>
                  <a:lnTo>
                    <a:pt x="0" y="164159"/>
                  </a:lnTo>
                  <a:lnTo>
                    <a:pt x="6051" y="210618"/>
                  </a:lnTo>
                  <a:lnTo>
                    <a:pt x="18156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192"/>
          <p:cNvGrpSpPr/>
          <p:nvPr/>
        </p:nvGrpSpPr>
        <p:grpSpPr>
          <a:xfrm>
            <a:off x="10706982" y="5204127"/>
            <a:ext cx="500045" cy="374568"/>
            <a:chOff x="10706982" y="5204127"/>
            <a:chExt cx="500045" cy="374568"/>
          </a:xfrm>
        </p:grpSpPr>
        <p:sp>
          <p:nvSpPr>
            <p:cNvPr id="171" name="SMARTInkShape-1010"/>
            <p:cNvSpPr/>
            <p:nvPr>
              <p:custDataLst>
                <p:tags r:id="rId41"/>
              </p:custDataLst>
            </p:nvPr>
          </p:nvSpPr>
          <p:spPr>
            <a:xfrm>
              <a:off x="10986805" y="5204127"/>
              <a:ext cx="220222" cy="374568"/>
            </a:xfrm>
            <a:custGeom>
              <a:avLst/>
              <a:gdLst/>
              <a:ahLst/>
              <a:cxnLst/>
              <a:rect l="0" t="0" r="0" b="0"/>
              <a:pathLst>
                <a:path w="220222" h="374568">
                  <a:moveTo>
                    <a:pt x="74895" y="142573"/>
                  </a:moveTo>
                  <a:lnTo>
                    <a:pt x="74895" y="142573"/>
                  </a:lnTo>
                  <a:lnTo>
                    <a:pt x="66056" y="142573"/>
                  </a:lnTo>
                  <a:lnTo>
                    <a:pt x="64063" y="143984"/>
                  </a:lnTo>
                  <a:lnTo>
                    <a:pt x="59968" y="149315"/>
                  </a:lnTo>
                  <a:lnTo>
                    <a:pt x="54507" y="195933"/>
                  </a:lnTo>
                  <a:lnTo>
                    <a:pt x="50484" y="234565"/>
                  </a:lnTo>
                  <a:lnTo>
                    <a:pt x="38845" y="281447"/>
                  </a:lnTo>
                  <a:lnTo>
                    <a:pt x="20659" y="322379"/>
                  </a:lnTo>
                  <a:lnTo>
                    <a:pt x="3099" y="367547"/>
                  </a:lnTo>
                  <a:lnTo>
                    <a:pt x="0" y="374567"/>
                  </a:lnTo>
                  <a:lnTo>
                    <a:pt x="13968" y="330368"/>
                  </a:lnTo>
                  <a:lnTo>
                    <a:pt x="29364" y="288711"/>
                  </a:lnTo>
                  <a:lnTo>
                    <a:pt x="48077" y="244905"/>
                  </a:lnTo>
                  <a:lnTo>
                    <a:pt x="64754" y="205192"/>
                  </a:lnTo>
                  <a:lnTo>
                    <a:pt x="83031" y="160169"/>
                  </a:lnTo>
                  <a:lnTo>
                    <a:pt x="100230" y="117304"/>
                  </a:lnTo>
                  <a:lnTo>
                    <a:pt x="120585" y="78237"/>
                  </a:lnTo>
                  <a:lnTo>
                    <a:pt x="149353" y="33909"/>
                  </a:lnTo>
                  <a:lnTo>
                    <a:pt x="163020" y="11963"/>
                  </a:lnTo>
                  <a:lnTo>
                    <a:pt x="170333" y="5405"/>
                  </a:lnTo>
                  <a:lnTo>
                    <a:pt x="178032" y="1739"/>
                  </a:lnTo>
                  <a:lnTo>
                    <a:pt x="185986" y="0"/>
                  </a:lnTo>
                  <a:lnTo>
                    <a:pt x="191995" y="958"/>
                  </a:lnTo>
                  <a:lnTo>
                    <a:pt x="196706" y="3712"/>
                  </a:lnTo>
                  <a:lnTo>
                    <a:pt x="200552" y="7666"/>
                  </a:lnTo>
                  <a:lnTo>
                    <a:pt x="215453" y="42311"/>
                  </a:lnTo>
                  <a:lnTo>
                    <a:pt x="220221" y="88526"/>
                  </a:lnTo>
                  <a:lnTo>
                    <a:pt x="213989" y="121071"/>
                  </a:lnTo>
                  <a:lnTo>
                    <a:pt x="196462" y="153057"/>
                  </a:lnTo>
                  <a:lnTo>
                    <a:pt x="181371" y="166753"/>
                  </a:lnTo>
                  <a:lnTo>
                    <a:pt x="173396" y="171393"/>
                  </a:lnTo>
                  <a:lnTo>
                    <a:pt x="135203" y="177924"/>
                  </a:lnTo>
                  <a:lnTo>
                    <a:pt x="111811" y="173807"/>
                  </a:lnTo>
                  <a:lnTo>
                    <a:pt x="74895" y="155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011"/>
            <p:cNvSpPr/>
            <p:nvPr>
              <p:custDataLst>
                <p:tags r:id="rId42"/>
              </p:custDataLst>
            </p:nvPr>
          </p:nvSpPr>
          <p:spPr>
            <a:xfrm>
              <a:off x="10728318" y="5384800"/>
              <a:ext cx="123833" cy="37983"/>
            </a:xfrm>
            <a:custGeom>
              <a:avLst/>
              <a:gdLst/>
              <a:ahLst/>
              <a:cxnLst/>
              <a:rect l="0" t="0" r="0" b="0"/>
              <a:pathLst>
                <a:path w="123833" h="37983">
                  <a:moveTo>
                    <a:pt x="41282" y="0"/>
                  </a:moveTo>
                  <a:lnTo>
                    <a:pt x="41282" y="0"/>
                  </a:lnTo>
                  <a:lnTo>
                    <a:pt x="5144" y="20956"/>
                  </a:lnTo>
                  <a:lnTo>
                    <a:pt x="526" y="26482"/>
                  </a:lnTo>
                  <a:lnTo>
                    <a:pt x="0" y="28944"/>
                  </a:lnTo>
                  <a:lnTo>
                    <a:pt x="355" y="31290"/>
                  </a:lnTo>
                  <a:lnTo>
                    <a:pt x="1298" y="33560"/>
                  </a:lnTo>
                  <a:lnTo>
                    <a:pt x="4042" y="35074"/>
                  </a:lnTo>
                  <a:lnTo>
                    <a:pt x="29301" y="37502"/>
                  </a:lnTo>
                  <a:lnTo>
                    <a:pt x="71058" y="37982"/>
                  </a:lnTo>
                  <a:lnTo>
                    <a:pt x="12383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012"/>
            <p:cNvSpPr/>
            <p:nvPr>
              <p:custDataLst>
                <p:tags r:id="rId43"/>
              </p:custDataLst>
            </p:nvPr>
          </p:nvSpPr>
          <p:spPr>
            <a:xfrm>
              <a:off x="10706982" y="5334880"/>
              <a:ext cx="126119" cy="24521"/>
            </a:xfrm>
            <a:custGeom>
              <a:avLst/>
              <a:gdLst/>
              <a:ahLst/>
              <a:cxnLst/>
              <a:rect l="0" t="0" r="0" b="0"/>
              <a:pathLst>
                <a:path w="126119" h="24521">
                  <a:moveTo>
                    <a:pt x="5468" y="5470"/>
                  </a:moveTo>
                  <a:lnTo>
                    <a:pt x="5468" y="5470"/>
                  </a:lnTo>
                  <a:lnTo>
                    <a:pt x="2097" y="5470"/>
                  </a:lnTo>
                  <a:lnTo>
                    <a:pt x="1104" y="4764"/>
                  </a:lnTo>
                  <a:lnTo>
                    <a:pt x="0" y="2099"/>
                  </a:lnTo>
                  <a:lnTo>
                    <a:pt x="2528" y="1106"/>
                  </a:lnTo>
                  <a:lnTo>
                    <a:pt x="43199" y="0"/>
                  </a:lnTo>
                  <a:lnTo>
                    <a:pt x="84314" y="7943"/>
                  </a:lnTo>
                  <a:lnTo>
                    <a:pt x="126118" y="24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93"/>
          <p:cNvGrpSpPr/>
          <p:nvPr/>
        </p:nvGrpSpPr>
        <p:grpSpPr>
          <a:xfrm>
            <a:off x="2340665" y="5781410"/>
            <a:ext cx="1383807" cy="507866"/>
            <a:chOff x="2340665" y="5781410"/>
            <a:chExt cx="1383807" cy="507866"/>
          </a:xfrm>
        </p:grpSpPr>
        <p:sp>
          <p:nvSpPr>
            <p:cNvPr id="175" name="SMARTInkShape-1013"/>
            <p:cNvSpPr/>
            <p:nvPr>
              <p:custDataLst>
                <p:tags r:id="rId34"/>
              </p:custDataLst>
            </p:nvPr>
          </p:nvSpPr>
          <p:spPr>
            <a:xfrm>
              <a:off x="3536950" y="5781410"/>
              <a:ext cx="187522" cy="468503"/>
            </a:xfrm>
            <a:custGeom>
              <a:avLst/>
              <a:gdLst/>
              <a:ahLst/>
              <a:cxnLst/>
              <a:rect l="0" t="0" r="0" b="0"/>
              <a:pathLst>
                <a:path w="187522" h="468503">
                  <a:moveTo>
                    <a:pt x="0" y="22490"/>
                  </a:moveTo>
                  <a:lnTo>
                    <a:pt x="0" y="22490"/>
                  </a:lnTo>
                  <a:lnTo>
                    <a:pt x="6481" y="21785"/>
                  </a:lnTo>
                  <a:lnTo>
                    <a:pt x="15580" y="19119"/>
                  </a:lnTo>
                  <a:lnTo>
                    <a:pt x="40080" y="3637"/>
                  </a:lnTo>
                  <a:lnTo>
                    <a:pt x="57795" y="0"/>
                  </a:lnTo>
                  <a:lnTo>
                    <a:pt x="97714" y="1323"/>
                  </a:lnTo>
                  <a:lnTo>
                    <a:pt x="138549" y="12926"/>
                  </a:lnTo>
                  <a:lnTo>
                    <a:pt x="157062" y="23884"/>
                  </a:lnTo>
                  <a:lnTo>
                    <a:pt x="163975" y="29769"/>
                  </a:lnTo>
                  <a:lnTo>
                    <a:pt x="180446" y="61649"/>
                  </a:lnTo>
                  <a:lnTo>
                    <a:pt x="187521" y="99004"/>
                  </a:lnTo>
                  <a:lnTo>
                    <a:pt x="186246" y="136882"/>
                  </a:lnTo>
                  <a:lnTo>
                    <a:pt x="180200" y="175222"/>
                  </a:lnTo>
                  <a:lnTo>
                    <a:pt x="177805" y="213481"/>
                  </a:lnTo>
                  <a:lnTo>
                    <a:pt x="173646" y="253274"/>
                  </a:lnTo>
                  <a:lnTo>
                    <a:pt x="170002" y="292757"/>
                  </a:lnTo>
                  <a:lnTo>
                    <a:pt x="168434" y="322703"/>
                  </a:lnTo>
                  <a:lnTo>
                    <a:pt x="171053" y="367164"/>
                  </a:lnTo>
                  <a:lnTo>
                    <a:pt x="174769" y="409628"/>
                  </a:lnTo>
                  <a:lnTo>
                    <a:pt x="176495" y="435930"/>
                  </a:lnTo>
                  <a:lnTo>
                    <a:pt x="174163" y="448246"/>
                  </a:lnTo>
                  <a:lnTo>
                    <a:pt x="170436" y="453083"/>
                  </a:lnTo>
                  <a:lnTo>
                    <a:pt x="158770" y="460338"/>
                  </a:lnTo>
                  <a:lnTo>
                    <a:pt x="122851" y="468390"/>
                  </a:lnTo>
                  <a:lnTo>
                    <a:pt x="83202" y="468502"/>
                  </a:lnTo>
                  <a:lnTo>
                    <a:pt x="44450" y="44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014"/>
            <p:cNvSpPr/>
            <p:nvPr>
              <p:custDataLst>
                <p:tags r:id="rId35"/>
              </p:custDataLst>
            </p:nvPr>
          </p:nvSpPr>
          <p:spPr>
            <a:xfrm>
              <a:off x="3273229" y="5805507"/>
              <a:ext cx="143072" cy="105133"/>
            </a:xfrm>
            <a:custGeom>
              <a:avLst/>
              <a:gdLst/>
              <a:ahLst/>
              <a:cxnLst/>
              <a:rect l="0" t="0" r="0" b="0"/>
              <a:pathLst>
                <a:path w="143072" h="105133">
                  <a:moveTo>
                    <a:pt x="3371" y="42843"/>
                  </a:moveTo>
                  <a:lnTo>
                    <a:pt x="3371" y="42843"/>
                  </a:lnTo>
                  <a:lnTo>
                    <a:pt x="0" y="36101"/>
                  </a:lnTo>
                  <a:lnTo>
                    <a:pt x="1123" y="32704"/>
                  </a:lnTo>
                  <a:lnTo>
                    <a:pt x="24619" y="9535"/>
                  </a:lnTo>
                  <a:lnTo>
                    <a:pt x="33040" y="3816"/>
                  </a:lnTo>
                  <a:lnTo>
                    <a:pt x="55828" y="0"/>
                  </a:lnTo>
                  <a:lnTo>
                    <a:pt x="74810" y="2240"/>
                  </a:lnTo>
                  <a:lnTo>
                    <a:pt x="92742" y="10743"/>
                  </a:lnTo>
                  <a:lnTo>
                    <a:pt x="96818" y="15798"/>
                  </a:lnTo>
                  <a:lnTo>
                    <a:pt x="101348" y="28942"/>
                  </a:lnTo>
                  <a:lnTo>
                    <a:pt x="100526" y="48838"/>
                  </a:lnTo>
                  <a:lnTo>
                    <a:pt x="89072" y="71509"/>
                  </a:lnTo>
                  <a:lnTo>
                    <a:pt x="64003" y="100214"/>
                  </a:lnTo>
                  <a:lnTo>
                    <a:pt x="64253" y="102257"/>
                  </a:lnTo>
                  <a:lnTo>
                    <a:pt x="65831" y="103619"/>
                  </a:lnTo>
                  <a:lnTo>
                    <a:pt x="72053" y="105132"/>
                  </a:lnTo>
                  <a:lnTo>
                    <a:pt x="109416" y="102813"/>
                  </a:lnTo>
                  <a:lnTo>
                    <a:pt x="143071" y="93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015"/>
            <p:cNvSpPr/>
            <p:nvPr>
              <p:custDataLst>
                <p:tags r:id="rId36"/>
              </p:custDataLst>
            </p:nvPr>
          </p:nvSpPr>
          <p:spPr>
            <a:xfrm>
              <a:off x="3093629" y="5988551"/>
              <a:ext cx="182972" cy="225996"/>
            </a:xfrm>
            <a:custGeom>
              <a:avLst/>
              <a:gdLst/>
              <a:ahLst/>
              <a:cxnLst/>
              <a:rect l="0" t="0" r="0" b="0"/>
              <a:pathLst>
                <a:path w="182972" h="225996">
                  <a:moveTo>
                    <a:pt x="182971" y="18549"/>
                  </a:moveTo>
                  <a:lnTo>
                    <a:pt x="182971" y="18549"/>
                  </a:lnTo>
                  <a:lnTo>
                    <a:pt x="182971" y="9710"/>
                  </a:lnTo>
                  <a:lnTo>
                    <a:pt x="179600" y="251"/>
                  </a:lnTo>
                  <a:lnTo>
                    <a:pt x="177196" y="0"/>
                  </a:lnTo>
                  <a:lnTo>
                    <a:pt x="155834" y="20288"/>
                  </a:lnTo>
                  <a:lnTo>
                    <a:pt x="123511" y="63543"/>
                  </a:lnTo>
                  <a:lnTo>
                    <a:pt x="89799" y="108811"/>
                  </a:lnTo>
                  <a:lnTo>
                    <a:pt x="59727" y="152873"/>
                  </a:lnTo>
                  <a:lnTo>
                    <a:pt x="25865" y="193656"/>
                  </a:lnTo>
                  <a:lnTo>
                    <a:pt x="4790" y="217454"/>
                  </a:lnTo>
                  <a:lnTo>
                    <a:pt x="0" y="225995"/>
                  </a:lnTo>
                  <a:lnTo>
                    <a:pt x="11521" y="209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016"/>
            <p:cNvSpPr/>
            <p:nvPr>
              <p:custDataLst>
                <p:tags r:id="rId37"/>
              </p:custDataLst>
            </p:nvPr>
          </p:nvSpPr>
          <p:spPr>
            <a:xfrm>
              <a:off x="2997200" y="5958327"/>
              <a:ext cx="247651" cy="286588"/>
            </a:xfrm>
            <a:custGeom>
              <a:avLst/>
              <a:gdLst/>
              <a:ahLst/>
              <a:cxnLst/>
              <a:rect l="0" t="0" r="0" b="0"/>
              <a:pathLst>
                <a:path w="247651" h="286588">
                  <a:moveTo>
                    <a:pt x="0" y="17023"/>
                  </a:moveTo>
                  <a:lnTo>
                    <a:pt x="0" y="17023"/>
                  </a:lnTo>
                  <a:lnTo>
                    <a:pt x="5070" y="11248"/>
                  </a:lnTo>
                  <a:lnTo>
                    <a:pt x="8838" y="4814"/>
                  </a:lnTo>
                  <a:lnTo>
                    <a:pt x="11536" y="2534"/>
                  </a:lnTo>
                  <a:lnTo>
                    <a:pt x="18298" y="0"/>
                  </a:lnTo>
                  <a:lnTo>
                    <a:pt x="26006" y="755"/>
                  </a:lnTo>
                  <a:lnTo>
                    <a:pt x="30038" y="1944"/>
                  </a:lnTo>
                  <a:lnTo>
                    <a:pt x="66550" y="43574"/>
                  </a:lnTo>
                  <a:lnTo>
                    <a:pt x="103065" y="88354"/>
                  </a:lnTo>
                  <a:lnTo>
                    <a:pt x="134031" y="134872"/>
                  </a:lnTo>
                  <a:lnTo>
                    <a:pt x="165626" y="172632"/>
                  </a:lnTo>
                  <a:lnTo>
                    <a:pt x="200064" y="220151"/>
                  </a:lnTo>
                  <a:lnTo>
                    <a:pt x="230886" y="266780"/>
                  </a:lnTo>
                  <a:lnTo>
                    <a:pt x="238606" y="282230"/>
                  </a:lnTo>
                  <a:lnTo>
                    <a:pt x="243160" y="286587"/>
                  </a:lnTo>
                  <a:lnTo>
                    <a:pt x="244657" y="285633"/>
                  </a:lnTo>
                  <a:lnTo>
                    <a:pt x="246319" y="278928"/>
                  </a:lnTo>
                  <a:lnTo>
                    <a:pt x="247650" y="25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017"/>
            <p:cNvSpPr/>
            <p:nvPr>
              <p:custDataLst>
                <p:tags r:id="rId38"/>
              </p:custDataLst>
            </p:nvPr>
          </p:nvSpPr>
          <p:spPr>
            <a:xfrm>
              <a:off x="2713522" y="5844160"/>
              <a:ext cx="225646" cy="442305"/>
            </a:xfrm>
            <a:custGeom>
              <a:avLst/>
              <a:gdLst/>
              <a:ahLst/>
              <a:cxnLst/>
              <a:rect l="0" t="0" r="0" b="0"/>
              <a:pathLst>
                <a:path w="225646" h="442305">
                  <a:moveTo>
                    <a:pt x="220178" y="10540"/>
                  </a:moveTo>
                  <a:lnTo>
                    <a:pt x="220178" y="10540"/>
                  </a:lnTo>
                  <a:lnTo>
                    <a:pt x="223549" y="10540"/>
                  </a:lnTo>
                  <a:lnTo>
                    <a:pt x="224542" y="9835"/>
                  </a:lnTo>
                  <a:lnTo>
                    <a:pt x="225204" y="8658"/>
                  </a:lnTo>
                  <a:lnTo>
                    <a:pt x="225645" y="7169"/>
                  </a:lnTo>
                  <a:lnTo>
                    <a:pt x="225234" y="6176"/>
                  </a:lnTo>
                  <a:lnTo>
                    <a:pt x="224254" y="5514"/>
                  </a:lnTo>
                  <a:lnTo>
                    <a:pt x="203389" y="0"/>
                  </a:lnTo>
                  <a:lnTo>
                    <a:pt x="164729" y="148"/>
                  </a:lnTo>
                  <a:lnTo>
                    <a:pt x="117966" y="12385"/>
                  </a:lnTo>
                  <a:lnTo>
                    <a:pt x="98327" y="17672"/>
                  </a:lnTo>
                  <a:lnTo>
                    <a:pt x="67123" y="39230"/>
                  </a:lnTo>
                  <a:lnTo>
                    <a:pt x="51964" y="55042"/>
                  </a:lnTo>
                  <a:lnTo>
                    <a:pt x="36203" y="83777"/>
                  </a:lnTo>
                  <a:lnTo>
                    <a:pt x="26080" y="126972"/>
                  </a:lnTo>
                  <a:lnTo>
                    <a:pt x="24143" y="163572"/>
                  </a:lnTo>
                  <a:lnTo>
                    <a:pt x="23489" y="207122"/>
                  </a:lnTo>
                  <a:lnTo>
                    <a:pt x="23376" y="244313"/>
                  </a:lnTo>
                  <a:lnTo>
                    <a:pt x="19971" y="286612"/>
                  </a:lnTo>
                  <a:lnTo>
                    <a:pt x="16864" y="331355"/>
                  </a:lnTo>
                  <a:lnTo>
                    <a:pt x="11378" y="367827"/>
                  </a:lnTo>
                  <a:lnTo>
                    <a:pt x="1003" y="414634"/>
                  </a:lnTo>
                  <a:lnTo>
                    <a:pt x="0" y="427909"/>
                  </a:lnTo>
                  <a:lnTo>
                    <a:pt x="1906" y="438512"/>
                  </a:lnTo>
                  <a:lnTo>
                    <a:pt x="6225" y="441200"/>
                  </a:lnTo>
                  <a:lnTo>
                    <a:pt x="20430" y="442304"/>
                  </a:lnTo>
                  <a:lnTo>
                    <a:pt x="65367" y="435428"/>
                  </a:lnTo>
                  <a:lnTo>
                    <a:pt x="102893" y="427412"/>
                  </a:lnTo>
                  <a:lnTo>
                    <a:pt x="149555" y="423399"/>
                  </a:lnTo>
                  <a:lnTo>
                    <a:pt x="213828" y="416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018"/>
            <p:cNvSpPr/>
            <p:nvPr>
              <p:custDataLst>
                <p:tags r:id="rId39"/>
              </p:custDataLst>
            </p:nvPr>
          </p:nvSpPr>
          <p:spPr>
            <a:xfrm>
              <a:off x="2380411" y="6115050"/>
              <a:ext cx="191340" cy="54459"/>
            </a:xfrm>
            <a:custGeom>
              <a:avLst/>
              <a:gdLst/>
              <a:ahLst/>
              <a:cxnLst/>
              <a:rect l="0" t="0" r="0" b="0"/>
              <a:pathLst>
                <a:path w="191340" h="54459">
                  <a:moveTo>
                    <a:pt x="32589" y="50800"/>
                  </a:moveTo>
                  <a:lnTo>
                    <a:pt x="32589" y="50800"/>
                  </a:lnTo>
                  <a:lnTo>
                    <a:pt x="21744" y="51505"/>
                  </a:lnTo>
                  <a:lnTo>
                    <a:pt x="7268" y="54458"/>
                  </a:lnTo>
                  <a:lnTo>
                    <a:pt x="639" y="52896"/>
                  </a:lnTo>
                  <a:lnTo>
                    <a:pt x="0" y="51492"/>
                  </a:lnTo>
                  <a:lnTo>
                    <a:pt x="986" y="49850"/>
                  </a:lnTo>
                  <a:lnTo>
                    <a:pt x="12877" y="42287"/>
                  </a:lnTo>
                  <a:lnTo>
                    <a:pt x="28767" y="35727"/>
                  </a:lnTo>
                  <a:lnTo>
                    <a:pt x="73566" y="27649"/>
                  </a:lnTo>
                  <a:lnTo>
                    <a:pt x="120332" y="19102"/>
                  </a:lnTo>
                  <a:lnTo>
                    <a:pt x="161216" y="12553"/>
                  </a:lnTo>
                  <a:lnTo>
                    <a:pt x="191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019"/>
            <p:cNvSpPr/>
            <p:nvPr>
              <p:custDataLst>
                <p:tags r:id="rId40"/>
              </p:custDataLst>
            </p:nvPr>
          </p:nvSpPr>
          <p:spPr>
            <a:xfrm>
              <a:off x="2340665" y="5875095"/>
              <a:ext cx="220867" cy="414181"/>
            </a:xfrm>
            <a:custGeom>
              <a:avLst/>
              <a:gdLst/>
              <a:ahLst/>
              <a:cxnLst/>
              <a:rect l="0" t="0" r="0" b="0"/>
              <a:pathLst>
                <a:path w="220867" h="414181">
                  <a:moveTo>
                    <a:pt x="205685" y="36755"/>
                  </a:moveTo>
                  <a:lnTo>
                    <a:pt x="205685" y="36755"/>
                  </a:lnTo>
                  <a:lnTo>
                    <a:pt x="217618" y="22940"/>
                  </a:lnTo>
                  <a:lnTo>
                    <a:pt x="219991" y="19079"/>
                  </a:lnTo>
                  <a:lnTo>
                    <a:pt x="220866" y="15799"/>
                  </a:lnTo>
                  <a:lnTo>
                    <a:pt x="220745" y="12906"/>
                  </a:lnTo>
                  <a:lnTo>
                    <a:pt x="219958" y="10273"/>
                  </a:lnTo>
                  <a:lnTo>
                    <a:pt x="215321" y="5465"/>
                  </a:lnTo>
                  <a:lnTo>
                    <a:pt x="212109" y="3194"/>
                  </a:lnTo>
                  <a:lnTo>
                    <a:pt x="194104" y="0"/>
                  </a:lnTo>
                  <a:lnTo>
                    <a:pt x="167525" y="2425"/>
                  </a:lnTo>
                  <a:lnTo>
                    <a:pt x="121524" y="25387"/>
                  </a:lnTo>
                  <a:lnTo>
                    <a:pt x="76453" y="59127"/>
                  </a:lnTo>
                  <a:lnTo>
                    <a:pt x="41833" y="101529"/>
                  </a:lnTo>
                  <a:lnTo>
                    <a:pt x="31497" y="113991"/>
                  </a:lnTo>
                  <a:lnTo>
                    <a:pt x="18433" y="156016"/>
                  </a:lnTo>
                  <a:lnTo>
                    <a:pt x="10940" y="193271"/>
                  </a:lnTo>
                  <a:lnTo>
                    <a:pt x="9112" y="240810"/>
                  </a:lnTo>
                  <a:lnTo>
                    <a:pt x="8890" y="285070"/>
                  </a:lnTo>
                  <a:lnTo>
                    <a:pt x="5475" y="321775"/>
                  </a:lnTo>
                  <a:lnTo>
                    <a:pt x="0" y="359291"/>
                  </a:lnTo>
                  <a:lnTo>
                    <a:pt x="651" y="388203"/>
                  </a:lnTo>
                  <a:lnTo>
                    <a:pt x="7314" y="401328"/>
                  </a:lnTo>
                  <a:lnTo>
                    <a:pt x="12054" y="406803"/>
                  </a:lnTo>
                  <a:lnTo>
                    <a:pt x="26729" y="412888"/>
                  </a:lnTo>
                  <a:lnTo>
                    <a:pt x="44304" y="414180"/>
                  </a:lnTo>
                  <a:lnTo>
                    <a:pt x="86109" y="403513"/>
                  </a:lnTo>
                  <a:lnTo>
                    <a:pt x="126040" y="391898"/>
                  </a:lnTo>
                  <a:lnTo>
                    <a:pt x="192985" y="36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194"/>
          <p:cNvGrpSpPr/>
          <p:nvPr/>
        </p:nvGrpSpPr>
        <p:grpSpPr>
          <a:xfrm>
            <a:off x="4020433" y="6051549"/>
            <a:ext cx="164218" cy="138806"/>
            <a:chOff x="4020433" y="6051549"/>
            <a:chExt cx="164218" cy="138806"/>
          </a:xfrm>
        </p:grpSpPr>
        <p:sp>
          <p:nvSpPr>
            <p:cNvPr id="183" name="SMARTInkShape-1020"/>
            <p:cNvSpPr/>
            <p:nvPr>
              <p:custDataLst>
                <p:tags r:id="rId32"/>
              </p:custDataLst>
            </p:nvPr>
          </p:nvSpPr>
          <p:spPr>
            <a:xfrm>
              <a:off x="4038221" y="6153150"/>
              <a:ext cx="146430" cy="37205"/>
            </a:xfrm>
            <a:custGeom>
              <a:avLst/>
              <a:gdLst/>
              <a:ahLst/>
              <a:cxnLst/>
              <a:rect l="0" t="0" r="0" b="0"/>
              <a:pathLst>
                <a:path w="146430" h="37205">
                  <a:moveTo>
                    <a:pt x="13079" y="0"/>
                  </a:moveTo>
                  <a:lnTo>
                    <a:pt x="13079" y="0"/>
                  </a:lnTo>
                  <a:lnTo>
                    <a:pt x="4290" y="13815"/>
                  </a:lnTo>
                  <a:lnTo>
                    <a:pt x="870" y="17676"/>
                  </a:lnTo>
                  <a:lnTo>
                    <a:pt x="0" y="20956"/>
                  </a:lnTo>
                  <a:lnTo>
                    <a:pt x="832" y="23848"/>
                  </a:lnTo>
                  <a:lnTo>
                    <a:pt x="2797" y="26482"/>
                  </a:lnTo>
                  <a:lnTo>
                    <a:pt x="15677" y="33561"/>
                  </a:lnTo>
                  <a:lnTo>
                    <a:pt x="58565" y="37204"/>
                  </a:lnTo>
                  <a:lnTo>
                    <a:pt x="95936" y="37129"/>
                  </a:lnTo>
                  <a:lnTo>
                    <a:pt x="14642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021"/>
            <p:cNvSpPr/>
            <p:nvPr>
              <p:custDataLst>
                <p:tags r:id="rId33"/>
              </p:custDataLst>
            </p:nvPr>
          </p:nvSpPr>
          <p:spPr>
            <a:xfrm>
              <a:off x="4020433" y="6051549"/>
              <a:ext cx="138818" cy="12702"/>
            </a:xfrm>
            <a:custGeom>
              <a:avLst/>
              <a:gdLst/>
              <a:ahLst/>
              <a:cxnLst/>
              <a:rect l="0" t="0" r="0" b="0"/>
              <a:pathLst>
                <a:path w="138818" h="12702">
                  <a:moveTo>
                    <a:pt x="5467" y="1"/>
                  </a:moveTo>
                  <a:lnTo>
                    <a:pt x="5467" y="1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3"/>
                  </a:lnTo>
                  <a:lnTo>
                    <a:pt x="0" y="3372"/>
                  </a:lnTo>
                  <a:lnTo>
                    <a:pt x="1116" y="4365"/>
                  </a:lnTo>
                  <a:lnTo>
                    <a:pt x="6120" y="5468"/>
                  </a:lnTo>
                  <a:lnTo>
                    <a:pt x="45604" y="6235"/>
                  </a:lnTo>
                  <a:lnTo>
                    <a:pt x="89673" y="9700"/>
                  </a:lnTo>
                  <a:lnTo>
                    <a:pt x="138817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SMARTInkShape-Group195"/>
          <p:cNvGrpSpPr/>
          <p:nvPr/>
        </p:nvGrpSpPr>
        <p:grpSpPr>
          <a:xfrm>
            <a:off x="4561851" y="5824250"/>
            <a:ext cx="928149" cy="408067"/>
            <a:chOff x="4561851" y="5824250"/>
            <a:chExt cx="928149" cy="408067"/>
          </a:xfrm>
        </p:grpSpPr>
        <p:sp>
          <p:nvSpPr>
            <p:cNvPr id="186" name="SMARTInkShape-1022"/>
            <p:cNvSpPr/>
            <p:nvPr>
              <p:custDataLst>
                <p:tags r:id="rId24"/>
              </p:custDataLst>
            </p:nvPr>
          </p:nvSpPr>
          <p:spPr>
            <a:xfrm>
              <a:off x="4724400" y="5824250"/>
              <a:ext cx="146051" cy="86822"/>
            </a:xfrm>
            <a:custGeom>
              <a:avLst/>
              <a:gdLst/>
              <a:ahLst/>
              <a:cxnLst/>
              <a:rect l="0" t="0" r="0" b="0"/>
              <a:pathLst>
                <a:path w="146051" h="86822">
                  <a:moveTo>
                    <a:pt x="0" y="24100"/>
                  </a:moveTo>
                  <a:lnTo>
                    <a:pt x="0" y="24100"/>
                  </a:lnTo>
                  <a:lnTo>
                    <a:pt x="0" y="17358"/>
                  </a:lnTo>
                  <a:lnTo>
                    <a:pt x="1881" y="12167"/>
                  </a:lnTo>
                  <a:lnTo>
                    <a:pt x="3371" y="9795"/>
                  </a:lnTo>
                  <a:lnTo>
                    <a:pt x="12209" y="3085"/>
                  </a:lnTo>
                  <a:lnTo>
                    <a:pt x="23765" y="0"/>
                  </a:lnTo>
                  <a:lnTo>
                    <a:pt x="30083" y="1160"/>
                  </a:lnTo>
                  <a:lnTo>
                    <a:pt x="32755" y="2456"/>
                  </a:lnTo>
                  <a:lnTo>
                    <a:pt x="37606" y="7660"/>
                  </a:lnTo>
                  <a:lnTo>
                    <a:pt x="39887" y="11024"/>
                  </a:lnTo>
                  <a:lnTo>
                    <a:pt x="43098" y="29242"/>
                  </a:lnTo>
                  <a:lnTo>
                    <a:pt x="40678" y="49142"/>
                  </a:lnTo>
                  <a:lnTo>
                    <a:pt x="35483" y="60159"/>
                  </a:lnTo>
                  <a:lnTo>
                    <a:pt x="20523" y="84972"/>
                  </a:lnTo>
                  <a:lnTo>
                    <a:pt x="21443" y="85848"/>
                  </a:lnTo>
                  <a:lnTo>
                    <a:pt x="26229" y="86821"/>
                  </a:lnTo>
                  <a:lnTo>
                    <a:pt x="71106" y="76722"/>
                  </a:lnTo>
                  <a:lnTo>
                    <a:pt x="146050" y="55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023"/>
            <p:cNvSpPr/>
            <p:nvPr>
              <p:custDataLst>
                <p:tags r:id="rId25"/>
              </p:custDataLst>
            </p:nvPr>
          </p:nvSpPr>
          <p:spPr>
            <a:xfrm>
              <a:off x="5416550" y="5943600"/>
              <a:ext cx="73450" cy="190501"/>
            </a:xfrm>
            <a:custGeom>
              <a:avLst/>
              <a:gdLst/>
              <a:ahLst/>
              <a:cxnLst/>
              <a:rect l="0" t="0" r="0" b="0"/>
              <a:pathLst>
                <a:path w="73450" h="190501">
                  <a:moveTo>
                    <a:pt x="19050" y="0"/>
                  </a:moveTo>
                  <a:lnTo>
                    <a:pt x="19050" y="0"/>
                  </a:lnTo>
                  <a:lnTo>
                    <a:pt x="36726" y="8839"/>
                  </a:lnTo>
                  <a:lnTo>
                    <a:pt x="52274" y="25040"/>
                  </a:lnTo>
                  <a:lnTo>
                    <a:pt x="66916" y="47715"/>
                  </a:lnTo>
                  <a:lnTo>
                    <a:pt x="73449" y="85791"/>
                  </a:lnTo>
                  <a:lnTo>
                    <a:pt x="69333" y="109155"/>
                  </a:lnTo>
                  <a:lnTo>
                    <a:pt x="56186" y="143779"/>
                  </a:lnTo>
                  <a:lnTo>
                    <a:pt x="43786" y="157741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024"/>
            <p:cNvSpPr/>
            <p:nvPr>
              <p:custDataLst>
                <p:tags r:id="rId26"/>
              </p:custDataLst>
            </p:nvPr>
          </p:nvSpPr>
          <p:spPr>
            <a:xfrm>
              <a:off x="5296200" y="5959299"/>
              <a:ext cx="96155" cy="273018"/>
            </a:xfrm>
            <a:custGeom>
              <a:avLst/>
              <a:gdLst/>
              <a:ahLst/>
              <a:cxnLst/>
              <a:rect l="0" t="0" r="0" b="0"/>
              <a:pathLst>
                <a:path w="96155" h="273018">
                  <a:moveTo>
                    <a:pt x="37800" y="98601"/>
                  </a:moveTo>
                  <a:lnTo>
                    <a:pt x="37800" y="98601"/>
                  </a:lnTo>
                  <a:lnTo>
                    <a:pt x="37094" y="113104"/>
                  </a:lnTo>
                  <a:lnTo>
                    <a:pt x="26263" y="159068"/>
                  </a:lnTo>
                  <a:lnTo>
                    <a:pt x="13675" y="205325"/>
                  </a:lnTo>
                  <a:lnTo>
                    <a:pt x="6348" y="252826"/>
                  </a:lnTo>
                  <a:lnTo>
                    <a:pt x="715" y="273017"/>
                  </a:lnTo>
                  <a:lnTo>
                    <a:pt x="0" y="261914"/>
                  </a:lnTo>
                  <a:lnTo>
                    <a:pt x="5535" y="222739"/>
                  </a:lnTo>
                  <a:lnTo>
                    <a:pt x="17603" y="177999"/>
                  </a:lnTo>
                  <a:lnTo>
                    <a:pt x="26641" y="142823"/>
                  </a:lnTo>
                  <a:lnTo>
                    <a:pt x="36375" y="104178"/>
                  </a:lnTo>
                  <a:lnTo>
                    <a:pt x="49356" y="62465"/>
                  </a:lnTo>
                  <a:lnTo>
                    <a:pt x="64803" y="18712"/>
                  </a:lnTo>
                  <a:lnTo>
                    <a:pt x="73004" y="3748"/>
                  </a:lnTo>
                  <a:lnTo>
                    <a:pt x="77670" y="0"/>
                  </a:lnTo>
                  <a:lnTo>
                    <a:pt x="80608" y="1117"/>
                  </a:lnTo>
                  <a:lnTo>
                    <a:pt x="87635" y="8003"/>
                  </a:lnTo>
                  <a:lnTo>
                    <a:pt x="96154" y="27150"/>
                  </a:lnTo>
                  <a:lnTo>
                    <a:pt x="95250" y="44503"/>
                  </a:lnTo>
                  <a:lnTo>
                    <a:pt x="84925" y="74105"/>
                  </a:lnTo>
                  <a:lnTo>
                    <a:pt x="74267" y="92653"/>
                  </a:lnTo>
                  <a:lnTo>
                    <a:pt x="62474" y="105600"/>
                  </a:lnTo>
                  <a:lnTo>
                    <a:pt x="37800" y="117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025"/>
            <p:cNvSpPr/>
            <p:nvPr>
              <p:custDataLst>
                <p:tags r:id="rId27"/>
              </p:custDataLst>
            </p:nvPr>
          </p:nvSpPr>
          <p:spPr>
            <a:xfrm>
              <a:off x="5143500" y="6076950"/>
              <a:ext cx="69851" cy="38101"/>
            </a:xfrm>
            <a:custGeom>
              <a:avLst/>
              <a:gdLst/>
              <a:ahLst/>
              <a:cxnLst/>
              <a:rect l="0" t="0" r="0" b="0"/>
              <a:pathLst>
                <a:path w="698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881" y="31193"/>
                  </a:lnTo>
                  <a:lnTo>
                    <a:pt x="5774" y="27268"/>
                  </a:lnTo>
                  <a:lnTo>
                    <a:pt x="23765" y="1690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026"/>
            <p:cNvSpPr/>
            <p:nvPr>
              <p:custDataLst>
                <p:tags r:id="rId28"/>
              </p:custDataLst>
            </p:nvPr>
          </p:nvSpPr>
          <p:spPr>
            <a:xfrm>
              <a:off x="5086350" y="6005325"/>
              <a:ext cx="12701" cy="141476"/>
            </a:xfrm>
            <a:custGeom>
              <a:avLst/>
              <a:gdLst/>
              <a:ahLst/>
              <a:cxnLst/>
              <a:rect l="0" t="0" r="0" b="0"/>
              <a:pathLst>
                <a:path w="12701" h="141476">
                  <a:moveTo>
                    <a:pt x="0" y="14475"/>
                  </a:moveTo>
                  <a:lnTo>
                    <a:pt x="0" y="14475"/>
                  </a:lnTo>
                  <a:lnTo>
                    <a:pt x="5026" y="2542"/>
                  </a:lnTo>
                  <a:lnTo>
                    <a:pt x="5467" y="170"/>
                  </a:lnTo>
                  <a:lnTo>
                    <a:pt x="5762" y="0"/>
                  </a:lnTo>
                  <a:lnTo>
                    <a:pt x="6272" y="16889"/>
                  </a:lnTo>
                  <a:lnTo>
                    <a:pt x="1971" y="59925"/>
                  </a:lnTo>
                  <a:lnTo>
                    <a:pt x="2271" y="104278"/>
                  </a:lnTo>
                  <a:lnTo>
                    <a:pt x="12700" y="14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027"/>
            <p:cNvSpPr/>
            <p:nvPr>
              <p:custDataLst>
                <p:tags r:id="rId29"/>
              </p:custDataLst>
            </p:nvPr>
          </p:nvSpPr>
          <p:spPr>
            <a:xfrm>
              <a:off x="4923952" y="5958327"/>
              <a:ext cx="102270" cy="194824"/>
            </a:xfrm>
            <a:custGeom>
              <a:avLst/>
              <a:gdLst/>
              <a:ahLst/>
              <a:cxnLst/>
              <a:rect l="0" t="0" r="0" b="0"/>
              <a:pathLst>
                <a:path w="102270" h="194824">
                  <a:moveTo>
                    <a:pt x="98898" y="17023"/>
                  </a:moveTo>
                  <a:lnTo>
                    <a:pt x="98898" y="17023"/>
                  </a:lnTo>
                  <a:lnTo>
                    <a:pt x="102269" y="13652"/>
                  </a:lnTo>
                  <a:lnTo>
                    <a:pt x="101145" y="11248"/>
                  </a:lnTo>
                  <a:lnTo>
                    <a:pt x="94252" y="4814"/>
                  </a:lnTo>
                  <a:lnTo>
                    <a:pt x="86015" y="1013"/>
                  </a:lnTo>
                  <a:lnTo>
                    <a:pt x="81842" y="0"/>
                  </a:lnTo>
                  <a:lnTo>
                    <a:pt x="69680" y="2637"/>
                  </a:lnTo>
                  <a:lnTo>
                    <a:pt x="55573" y="9218"/>
                  </a:lnTo>
                  <a:lnTo>
                    <a:pt x="37143" y="24823"/>
                  </a:lnTo>
                  <a:lnTo>
                    <a:pt x="10262" y="72445"/>
                  </a:lnTo>
                  <a:lnTo>
                    <a:pt x="67" y="113891"/>
                  </a:lnTo>
                  <a:lnTo>
                    <a:pt x="0" y="140034"/>
                  </a:lnTo>
                  <a:lnTo>
                    <a:pt x="4143" y="158477"/>
                  </a:lnTo>
                  <a:lnTo>
                    <a:pt x="17671" y="179350"/>
                  </a:lnTo>
                  <a:lnTo>
                    <a:pt x="26578" y="187476"/>
                  </a:lnTo>
                  <a:lnTo>
                    <a:pt x="60798" y="194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028"/>
            <p:cNvSpPr/>
            <p:nvPr>
              <p:custDataLst>
                <p:tags r:id="rId30"/>
              </p:custDataLst>
            </p:nvPr>
          </p:nvSpPr>
          <p:spPr>
            <a:xfrm>
              <a:off x="4746142" y="6102350"/>
              <a:ext cx="3659" cy="31751"/>
            </a:xfrm>
            <a:custGeom>
              <a:avLst/>
              <a:gdLst/>
              <a:ahLst/>
              <a:cxnLst/>
              <a:rect l="0" t="0" r="0" b="0"/>
              <a:pathLst>
                <a:path w="3659" h="31751">
                  <a:moveTo>
                    <a:pt x="3658" y="0"/>
                  </a:moveTo>
                  <a:lnTo>
                    <a:pt x="3658" y="0"/>
                  </a:lnTo>
                  <a:lnTo>
                    <a:pt x="2952" y="10139"/>
                  </a:lnTo>
                  <a:lnTo>
                    <a:pt x="0" y="20956"/>
                  </a:lnTo>
                  <a:lnTo>
                    <a:pt x="365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029"/>
            <p:cNvSpPr/>
            <p:nvPr>
              <p:custDataLst>
                <p:tags r:id="rId31"/>
              </p:custDataLst>
            </p:nvPr>
          </p:nvSpPr>
          <p:spPr>
            <a:xfrm>
              <a:off x="4561851" y="5992314"/>
              <a:ext cx="116497" cy="185015"/>
            </a:xfrm>
            <a:custGeom>
              <a:avLst/>
              <a:gdLst/>
              <a:ahLst/>
              <a:cxnLst/>
              <a:rect l="0" t="0" r="0" b="0"/>
              <a:pathLst>
                <a:path w="116497" h="185015">
                  <a:moveTo>
                    <a:pt x="73649" y="27486"/>
                  </a:moveTo>
                  <a:lnTo>
                    <a:pt x="73649" y="27486"/>
                  </a:lnTo>
                  <a:lnTo>
                    <a:pt x="73649" y="20744"/>
                  </a:lnTo>
                  <a:lnTo>
                    <a:pt x="71767" y="15553"/>
                  </a:lnTo>
                  <a:lnTo>
                    <a:pt x="64810" y="6471"/>
                  </a:lnTo>
                  <a:lnTo>
                    <a:pt x="55351" y="13"/>
                  </a:lnTo>
                  <a:lnTo>
                    <a:pt x="51573" y="0"/>
                  </a:lnTo>
                  <a:lnTo>
                    <a:pt x="38808" y="6720"/>
                  </a:lnTo>
                  <a:lnTo>
                    <a:pt x="27825" y="13788"/>
                  </a:lnTo>
                  <a:lnTo>
                    <a:pt x="17769" y="31041"/>
                  </a:lnTo>
                  <a:lnTo>
                    <a:pt x="6057" y="66639"/>
                  </a:lnTo>
                  <a:lnTo>
                    <a:pt x="0" y="103998"/>
                  </a:lnTo>
                  <a:lnTo>
                    <a:pt x="86" y="134352"/>
                  </a:lnTo>
                  <a:lnTo>
                    <a:pt x="4266" y="149065"/>
                  </a:lnTo>
                  <a:lnTo>
                    <a:pt x="13179" y="167364"/>
                  </a:lnTo>
                  <a:lnTo>
                    <a:pt x="26077" y="179730"/>
                  </a:lnTo>
                  <a:lnTo>
                    <a:pt x="33468" y="184015"/>
                  </a:lnTo>
                  <a:lnTo>
                    <a:pt x="51087" y="185014"/>
                  </a:lnTo>
                  <a:lnTo>
                    <a:pt x="60724" y="183304"/>
                  </a:lnTo>
                  <a:lnTo>
                    <a:pt x="78958" y="173879"/>
                  </a:lnTo>
                  <a:lnTo>
                    <a:pt x="94353" y="160283"/>
                  </a:lnTo>
                  <a:lnTo>
                    <a:pt x="103547" y="144833"/>
                  </a:lnTo>
                  <a:lnTo>
                    <a:pt x="115695" y="97240"/>
                  </a:lnTo>
                  <a:lnTo>
                    <a:pt x="116496" y="90922"/>
                  </a:lnTo>
                  <a:lnTo>
                    <a:pt x="110882" y="65175"/>
                  </a:lnTo>
                  <a:lnTo>
                    <a:pt x="93539" y="38575"/>
                  </a:lnTo>
                  <a:lnTo>
                    <a:pt x="78491" y="28887"/>
                  </a:lnTo>
                  <a:lnTo>
                    <a:pt x="54599" y="211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196"/>
          <p:cNvGrpSpPr/>
          <p:nvPr/>
        </p:nvGrpSpPr>
        <p:grpSpPr>
          <a:xfrm>
            <a:off x="5724630" y="5774515"/>
            <a:ext cx="888159" cy="457308"/>
            <a:chOff x="5724630" y="5774515"/>
            <a:chExt cx="888159" cy="457308"/>
          </a:xfrm>
        </p:grpSpPr>
        <p:sp>
          <p:nvSpPr>
            <p:cNvPr id="195" name="SMARTInkShape-1030"/>
            <p:cNvSpPr/>
            <p:nvPr>
              <p:custDataLst>
                <p:tags r:id="rId18"/>
              </p:custDataLst>
            </p:nvPr>
          </p:nvSpPr>
          <p:spPr>
            <a:xfrm>
              <a:off x="6242933" y="5774515"/>
              <a:ext cx="164218" cy="109857"/>
            </a:xfrm>
            <a:custGeom>
              <a:avLst/>
              <a:gdLst/>
              <a:ahLst/>
              <a:cxnLst/>
              <a:rect l="0" t="0" r="0" b="0"/>
              <a:pathLst>
                <a:path w="164218" h="109857">
                  <a:moveTo>
                    <a:pt x="5467" y="29385"/>
                  </a:moveTo>
                  <a:lnTo>
                    <a:pt x="5467" y="29385"/>
                  </a:lnTo>
                  <a:lnTo>
                    <a:pt x="2096" y="29384"/>
                  </a:lnTo>
                  <a:lnTo>
                    <a:pt x="1103" y="28680"/>
                  </a:lnTo>
                  <a:lnTo>
                    <a:pt x="441" y="27503"/>
                  </a:lnTo>
                  <a:lnTo>
                    <a:pt x="0" y="26014"/>
                  </a:lnTo>
                  <a:lnTo>
                    <a:pt x="2749" y="17176"/>
                  </a:lnTo>
                  <a:lnTo>
                    <a:pt x="11403" y="5619"/>
                  </a:lnTo>
                  <a:lnTo>
                    <a:pt x="18924" y="1184"/>
                  </a:lnTo>
                  <a:lnTo>
                    <a:pt x="22905" y="0"/>
                  </a:lnTo>
                  <a:lnTo>
                    <a:pt x="41992" y="1707"/>
                  </a:lnTo>
                  <a:lnTo>
                    <a:pt x="53685" y="6736"/>
                  </a:lnTo>
                  <a:lnTo>
                    <a:pt x="58779" y="10052"/>
                  </a:lnTo>
                  <a:lnTo>
                    <a:pt x="66321" y="21263"/>
                  </a:lnTo>
                  <a:lnTo>
                    <a:pt x="72651" y="41560"/>
                  </a:lnTo>
                  <a:lnTo>
                    <a:pt x="73540" y="48085"/>
                  </a:lnTo>
                  <a:lnTo>
                    <a:pt x="68882" y="62861"/>
                  </a:lnTo>
                  <a:lnTo>
                    <a:pt x="47789" y="97215"/>
                  </a:lnTo>
                  <a:lnTo>
                    <a:pt x="33374" y="109856"/>
                  </a:lnTo>
                  <a:lnTo>
                    <a:pt x="33949" y="109844"/>
                  </a:lnTo>
                  <a:lnTo>
                    <a:pt x="42912" y="107160"/>
                  </a:lnTo>
                  <a:lnTo>
                    <a:pt x="85204" y="102421"/>
                  </a:lnTo>
                  <a:lnTo>
                    <a:pt x="164217" y="80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031"/>
            <p:cNvSpPr/>
            <p:nvPr>
              <p:custDataLst>
                <p:tags r:id="rId19"/>
              </p:custDataLst>
            </p:nvPr>
          </p:nvSpPr>
          <p:spPr>
            <a:xfrm>
              <a:off x="6496933" y="5942879"/>
              <a:ext cx="115856" cy="288944"/>
            </a:xfrm>
            <a:custGeom>
              <a:avLst/>
              <a:gdLst/>
              <a:ahLst/>
              <a:cxnLst/>
              <a:rect l="0" t="0" r="0" b="0"/>
              <a:pathLst>
                <a:path w="115856" h="288944">
                  <a:moveTo>
                    <a:pt x="5467" y="76921"/>
                  </a:moveTo>
                  <a:lnTo>
                    <a:pt x="5467" y="76921"/>
                  </a:lnTo>
                  <a:lnTo>
                    <a:pt x="4762" y="89164"/>
                  </a:lnTo>
                  <a:lnTo>
                    <a:pt x="0" y="115797"/>
                  </a:lnTo>
                  <a:lnTo>
                    <a:pt x="3655" y="157194"/>
                  </a:lnTo>
                  <a:lnTo>
                    <a:pt x="5635" y="199327"/>
                  </a:lnTo>
                  <a:lnTo>
                    <a:pt x="10387" y="244041"/>
                  </a:lnTo>
                  <a:lnTo>
                    <a:pt x="11733" y="288943"/>
                  </a:lnTo>
                  <a:lnTo>
                    <a:pt x="11779" y="287335"/>
                  </a:lnTo>
                  <a:lnTo>
                    <a:pt x="11814" y="249361"/>
                  </a:lnTo>
                  <a:lnTo>
                    <a:pt x="11816" y="212975"/>
                  </a:lnTo>
                  <a:lnTo>
                    <a:pt x="15187" y="171796"/>
                  </a:lnTo>
                  <a:lnTo>
                    <a:pt x="20655" y="136233"/>
                  </a:lnTo>
                  <a:lnTo>
                    <a:pt x="26743" y="94338"/>
                  </a:lnTo>
                  <a:lnTo>
                    <a:pt x="30916" y="62554"/>
                  </a:lnTo>
                  <a:lnTo>
                    <a:pt x="39112" y="24216"/>
                  </a:lnTo>
                  <a:lnTo>
                    <a:pt x="46526" y="10458"/>
                  </a:lnTo>
                  <a:lnTo>
                    <a:pt x="54525" y="1991"/>
                  </a:lnTo>
                  <a:lnTo>
                    <a:pt x="58634" y="156"/>
                  </a:lnTo>
                  <a:lnTo>
                    <a:pt x="66961" y="0"/>
                  </a:lnTo>
                  <a:lnTo>
                    <a:pt x="86325" y="10621"/>
                  </a:lnTo>
                  <a:lnTo>
                    <a:pt x="106565" y="37285"/>
                  </a:lnTo>
                  <a:lnTo>
                    <a:pt x="115855" y="68627"/>
                  </a:lnTo>
                  <a:lnTo>
                    <a:pt x="115042" y="77741"/>
                  </a:lnTo>
                  <a:lnTo>
                    <a:pt x="108495" y="93513"/>
                  </a:lnTo>
                  <a:lnTo>
                    <a:pt x="86166" y="114292"/>
                  </a:lnTo>
                  <a:lnTo>
                    <a:pt x="69085" y="119872"/>
                  </a:lnTo>
                  <a:lnTo>
                    <a:pt x="24517" y="115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032"/>
            <p:cNvSpPr/>
            <p:nvPr>
              <p:custDataLst>
                <p:tags r:id="rId20"/>
              </p:custDataLst>
            </p:nvPr>
          </p:nvSpPr>
          <p:spPr>
            <a:xfrm>
              <a:off x="6299199" y="6083300"/>
              <a:ext cx="6352" cy="13198"/>
            </a:xfrm>
            <a:custGeom>
              <a:avLst/>
              <a:gdLst/>
              <a:ahLst/>
              <a:cxnLst/>
              <a:rect l="0" t="0" r="0" b="0"/>
              <a:pathLst>
                <a:path w="6352" h="13198">
                  <a:moveTo>
                    <a:pt x="1" y="0"/>
                  </a:moveTo>
                  <a:lnTo>
                    <a:pt x="1" y="0"/>
                  </a:lnTo>
                  <a:lnTo>
                    <a:pt x="0" y="10113"/>
                  </a:lnTo>
                  <a:lnTo>
                    <a:pt x="706" y="12386"/>
                  </a:lnTo>
                  <a:lnTo>
                    <a:pt x="1883" y="13197"/>
                  </a:lnTo>
                  <a:lnTo>
                    <a:pt x="635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033"/>
            <p:cNvSpPr/>
            <p:nvPr>
              <p:custDataLst>
                <p:tags r:id="rId21"/>
              </p:custDataLst>
            </p:nvPr>
          </p:nvSpPr>
          <p:spPr>
            <a:xfrm>
              <a:off x="6159500" y="5952647"/>
              <a:ext cx="25401" cy="200504"/>
            </a:xfrm>
            <a:custGeom>
              <a:avLst/>
              <a:gdLst/>
              <a:ahLst/>
              <a:cxnLst/>
              <a:rect l="0" t="0" r="0" b="0"/>
              <a:pathLst>
                <a:path w="25401" h="200504">
                  <a:moveTo>
                    <a:pt x="0" y="29053"/>
                  </a:moveTo>
                  <a:lnTo>
                    <a:pt x="0" y="29053"/>
                  </a:lnTo>
                  <a:lnTo>
                    <a:pt x="705" y="16810"/>
                  </a:lnTo>
                  <a:lnTo>
                    <a:pt x="5467" y="290"/>
                  </a:lnTo>
                  <a:lnTo>
                    <a:pt x="5762" y="0"/>
                  </a:lnTo>
                  <a:lnTo>
                    <a:pt x="5958" y="512"/>
                  </a:lnTo>
                  <a:lnTo>
                    <a:pt x="11341" y="39795"/>
                  </a:lnTo>
                  <a:lnTo>
                    <a:pt x="12431" y="87070"/>
                  </a:lnTo>
                  <a:lnTo>
                    <a:pt x="12646" y="124788"/>
                  </a:lnTo>
                  <a:lnTo>
                    <a:pt x="12690" y="169345"/>
                  </a:lnTo>
                  <a:lnTo>
                    <a:pt x="14106" y="183833"/>
                  </a:lnTo>
                  <a:lnTo>
                    <a:pt x="25400" y="200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034"/>
            <p:cNvSpPr/>
            <p:nvPr>
              <p:custDataLst>
                <p:tags r:id="rId22"/>
              </p:custDataLst>
            </p:nvPr>
          </p:nvSpPr>
          <p:spPr>
            <a:xfrm>
              <a:off x="5798430" y="5994400"/>
              <a:ext cx="11821" cy="133351"/>
            </a:xfrm>
            <a:custGeom>
              <a:avLst/>
              <a:gdLst/>
              <a:ahLst/>
              <a:cxnLst/>
              <a:rect l="0" t="0" r="0" b="0"/>
              <a:pathLst>
                <a:path w="11821" h="133351">
                  <a:moveTo>
                    <a:pt x="5470" y="0"/>
                  </a:moveTo>
                  <a:lnTo>
                    <a:pt x="5470" y="0"/>
                  </a:lnTo>
                  <a:lnTo>
                    <a:pt x="1106" y="41635"/>
                  </a:lnTo>
                  <a:lnTo>
                    <a:pt x="0" y="87373"/>
                  </a:lnTo>
                  <a:lnTo>
                    <a:pt x="1182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035"/>
            <p:cNvSpPr/>
            <p:nvPr>
              <p:custDataLst>
                <p:tags r:id="rId23"/>
              </p:custDataLst>
            </p:nvPr>
          </p:nvSpPr>
          <p:spPr>
            <a:xfrm>
              <a:off x="5724630" y="6045200"/>
              <a:ext cx="136421" cy="19051"/>
            </a:xfrm>
            <a:custGeom>
              <a:avLst/>
              <a:gdLst/>
              <a:ahLst/>
              <a:cxnLst/>
              <a:rect l="0" t="0" r="0" b="0"/>
              <a:pathLst>
                <a:path w="136421" h="19051">
                  <a:moveTo>
                    <a:pt x="9420" y="19050"/>
                  </a:moveTo>
                  <a:lnTo>
                    <a:pt x="9420" y="19050"/>
                  </a:lnTo>
                  <a:lnTo>
                    <a:pt x="0" y="19050"/>
                  </a:lnTo>
                  <a:lnTo>
                    <a:pt x="38262" y="15679"/>
                  </a:lnTo>
                  <a:lnTo>
                    <a:pt x="76214" y="13583"/>
                  </a:lnTo>
                  <a:lnTo>
                    <a:pt x="117210" y="7805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197"/>
          <p:cNvGrpSpPr/>
          <p:nvPr/>
        </p:nvGrpSpPr>
        <p:grpSpPr>
          <a:xfrm>
            <a:off x="7153380" y="5860316"/>
            <a:ext cx="560118" cy="359809"/>
            <a:chOff x="7153380" y="5860316"/>
            <a:chExt cx="560118" cy="359809"/>
          </a:xfrm>
        </p:grpSpPr>
        <p:sp>
          <p:nvSpPr>
            <p:cNvPr id="202" name="SMARTInkShape-1036"/>
            <p:cNvSpPr/>
            <p:nvPr>
              <p:custDataLst>
                <p:tags r:id="rId15"/>
              </p:custDataLst>
            </p:nvPr>
          </p:nvSpPr>
          <p:spPr>
            <a:xfrm>
              <a:off x="7525892" y="5860316"/>
              <a:ext cx="187606" cy="359809"/>
            </a:xfrm>
            <a:custGeom>
              <a:avLst/>
              <a:gdLst/>
              <a:ahLst/>
              <a:cxnLst/>
              <a:rect l="0" t="0" r="0" b="0"/>
              <a:pathLst>
                <a:path w="187606" h="359809">
                  <a:moveTo>
                    <a:pt x="11558" y="159484"/>
                  </a:moveTo>
                  <a:lnTo>
                    <a:pt x="11558" y="159484"/>
                  </a:lnTo>
                  <a:lnTo>
                    <a:pt x="6090" y="154017"/>
                  </a:lnTo>
                  <a:lnTo>
                    <a:pt x="2098" y="163507"/>
                  </a:lnTo>
                  <a:lnTo>
                    <a:pt x="2180" y="172090"/>
                  </a:lnTo>
                  <a:lnTo>
                    <a:pt x="9173" y="212911"/>
                  </a:lnTo>
                  <a:lnTo>
                    <a:pt x="11087" y="254835"/>
                  </a:lnTo>
                  <a:lnTo>
                    <a:pt x="11418" y="290277"/>
                  </a:lnTo>
                  <a:lnTo>
                    <a:pt x="8160" y="333016"/>
                  </a:lnTo>
                  <a:lnTo>
                    <a:pt x="0" y="359429"/>
                  </a:lnTo>
                  <a:lnTo>
                    <a:pt x="325" y="359808"/>
                  </a:lnTo>
                  <a:lnTo>
                    <a:pt x="2567" y="358349"/>
                  </a:lnTo>
                  <a:lnTo>
                    <a:pt x="9756" y="321950"/>
                  </a:lnTo>
                  <a:lnTo>
                    <a:pt x="15884" y="284293"/>
                  </a:lnTo>
                  <a:lnTo>
                    <a:pt x="22168" y="241542"/>
                  </a:lnTo>
                  <a:lnTo>
                    <a:pt x="30613" y="195056"/>
                  </a:lnTo>
                  <a:lnTo>
                    <a:pt x="34844" y="162594"/>
                  </a:lnTo>
                  <a:lnTo>
                    <a:pt x="39076" y="129351"/>
                  </a:lnTo>
                  <a:lnTo>
                    <a:pt x="48796" y="85645"/>
                  </a:lnTo>
                  <a:lnTo>
                    <a:pt x="60358" y="46748"/>
                  </a:lnTo>
                  <a:lnTo>
                    <a:pt x="76214" y="9633"/>
                  </a:lnTo>
                  <a:lnTo>
                    <a:pt x="86611" y="0"/>
                  </a:lnTo>
                  <a:lnTo>
                    <a:pt x="102065" y="643"/>
                  </a:lnTo>
                  <a:lnTo>
                    <a:pt x="112112" y="2790"/>
                  </a:lnTo>
                  <a:lnTo>
                    <a:pt x="128921" y="12701"/>
                  </a:lnTo>
                  <a:lnTo>
                    <a:pt x="168138" y="56496"/>
                  </a:lnTo>
                  <a:lnTo>
                    <a:pt x="180483" y="78403"/>
                  </a:lnTo>
                  <a:lnTo>
                    <a:pt x="185414" y="96637"/>
                  </a:lnTo>
                  <a:lnTo>
                    <a:pt x="187605" y="121203"/>
                  </a:lnTo>
                  <a:lnTo>
                    <a:pt x="182934" y="142941"/>
                  </a:lnTo>
                  <a:lnTo>
                    <a:pt x="178725" y="152689"/>
                  </a:lnTo>
                  <a:lnTo>
                    <a:pt x="164641" y="167282"/>
                  </a:lnTo>
                  <a:lnTo>
                    <a:pt x="146623" y="177061"/>
                  </a:lnTo>
                  <a:lnTo>
                    <a:pt x="126855" y="181407"/>
                  </a:lnTo>
                  <a:lnTo>
                    <a:pt x="85781" y="180483"/>
                  </a:lnTo>
                  <a:lnTo>
                    <a:pt x="54717" y="172369"/>
                  </a:lnTo>
                  <a:lnTo>
                    <a:pt x="36958" y="153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037"/>
            <p:cNvSpPr/>
            <p:nvPr>
              <p:custDataLst>
                <p:tags r:id="rId16"/>
              </p:custDataLst>
            </p:nvPr>
          </p:nvSpPr>
          <p:spPr>
            <a:xfrm>
              <a:off x="7182732" y="6121400"/>
              <a:ext cx="170569" cy="20479"/>
            </a:xfrm>
            <a:custGeom>
              <a:avLst/>
              <a:gdLst/>
              <a:ahLst/>
              <a:cxnLst/>
              <a:rect l="0" t="0" r="0" b="0"/>
              <a:pathLst>
                <a:path w="170569" h="20479">
                  <a:moveTo>
                    <a:pt x="5468" y="6350"/>
                  </a:moveTo>
                  <a:lnTo>
                    <a:pt x="5468" y="6350"/>
                  </a:lnTo>
                  <a:lnTo>
                    <a:pt x="2097" y="9721"/>
                  </a:lnTo>
                  <a:lnTo>
                    <a:pt x="441" y="15139"/>
                  </a:lnTo>
                  <a:lnTo>
                    <a:pt x="0" y="18559"/>
                  </a:lnTo>
                  <a:lnTo>
                    <a:pt x="412" y="20134"/>
                  </a:lnTo>
                  <a:lnTo>
                    <a:pt x="1391" y="20478"/>
                  </a:lnTo>
                  <a:lnTo>
                    <a:pt x="2750" y="20002"/>
                  </a:lnTo>
                  <a:lnTo>
                    <a:pt x="44988" y="18400"/>
                  </a:lnTo>
                  <a:lnTo>
                    <a:pt x="81776" y="13997"/>
                  </a:lnTo>
                  <a:lnTo>
                    <a:pt x="126845" y="8070"/>
                  </a:lnTo>
                  <a:lnTo>
                    <a:pt x="1705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038"/>
            <p:cNvSpPr/>
            <p:nvPr>
              <p:custDataLst>
                <p:tags r:id="rId17"/>
              </p:custDataLst>
            </p:nvPr>
          </p:nvSpPr>
          <p:spPr>
            <a:xfrm>
              <a:off x="7153380" y="6021144"/>
              <a:ext cx="149121" cy="11095"/>
            </a:xfrm>
            <a:custGeom>
              <a:avLst/>
              <a:gdLst/>
              <a:ahLst/>
              <a:cxnLst/>
              <a:rect l="0" t="0" r="0" b="0"/>
              <a:pathLst>
                <a:path w="149121" h="11095">
                  <a:moveTo>
                    <a:pt x="9420" y="5006"/>
                  </a:moveTo>
                  <a:lnTo>
                    <a:pt x="9420" y="5006"/>
                  </a:lnTo>
                  <a:lnTo>
                    <a:pt x="6049" y="8377"/>
                  </a:lnTo>
                  <a:lnTo>
                    <a:pt x="2512" y="10032"/>
                  </a:lnTo>
                  <a:lnTo>
                    <a:pt x="581" y="10473"/>
                  </a:lnTo>
                  <a:lnTo>
                    <a:pt x="0" y="10768"/>
                  </a:lnTo>
                  <a:lnTo>
                    <a:pt x="317" y="10964"/>
                  </a:lnTo>
                  <a:lnTo>
                    <a:pt x="1234" y="11094"/>
                  </a:lnTo>
                  <a:lnTo>
                    <a:pt x="20406" y="6295"/>
                  </a:lnTo>
                  <a:lnTo>
                    <a:pt x="60665" y="1890"/>
                  </a:lnTo>
                  <a:lnTo>
                    <a:pt x="102379" y="0"/>
                  </a:lnTo>
                  <a:lnTo>
                    <a:pt x="149120" y="5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198"/>
          <p:cNvGrpSpPr/>
          <p:nvPr/>
        </p:nvGrpSpPr>
        <p:grpSpPr>
          <a:xfrm>
            <a:off x="3004001" y="3734884"/>
            <a:ext cx="793038" cy="365869"/>
            <a:chOff x="3004001" y="3734884"/>
            <a:chExt cx="793038" cy="365869"/>
          </a:xfrm>
        </p:grpSpPr>
        <p:sp>
          <p:nvSpPr>
            <p:cNvPr id="206" name="SMARTInkShape-1039"/>
            <p:cNvSpPr/>
            <p:nvPr>
              <p:custDataLst>
                <p:tags r:id="rId9"/>
              </p:custDataLst>
            </p:nvPr>
          </p:nvSpPr>
          <p:spPr>
            <a:xfrm>
              <a:off x="3004001" y="3734884"/>
              <a:ext cx="126315" cy="365869"/>
            </a:xfrm>
            <a:custGeom>
              <a:avLst/>
              <a:gdLst/>
              <a:ahLst/>
              <a:cxnLst/>
              <a:rect l="0" t="0" r="0" b="0"/>
              <a:pathLst>
                <a:path w="126315" h="365869">
                  <a:moveTo>
                    <a:pt x="24949" y="68766"/>
                  </a:moveTo>
                  <a:lnTo>
                    <a:pt x="24949" y="68766"/>
                  </a:lnTo>
                  <a:lnTo>
                    <a:pt x="24243" y="52865"/>
                  </a:lnTo>
                  <a:lnTo>
                    <a:pt x="21291" y="43045"/>
                  </a:lnTo>
                  <a:lnTo>
                    <a:pt x="21805" y="42446"/>
                  </a:lnTo>
                  <a:lnTo>
                    <a:pt x="22853" y="42753"/>
                  </a:lnTo>
                  <a:lnTo>
                    <a:pt x="27699" y="60039"/>
                  </a:lnTo>
                  <a:lnTo>
                    <a:pt x="31294" y="101144"/>
                  </a:lnTo>
                  <a:lnTo>
                    <a:pt x="36185" y="145429"/>
                  </a:lnTo>
                  <a:lnTo>
                    <a:pt x="39096" y="191434"/>
                  </a:lnTo>
                  <a:lnTo>
                    <a:pt x="42546" y="235169"/>
                  </a:lnTo>
                  <a:lnTo>
                    <a:pt x="43568" y="274233"/>
                  </a:lnTo>
                  <a:lnTo>
                    <a:pt x="43871" y="317088"/>
                  </a:lnTo>
                  <a:lnTo>
                    <a:pt x="43982" y="363123"/>
                  </a:lnTo>
                  <a:lnTo>
                    <a:pt x="43991" y="365868"/>
                  </a:lnTo>
                  <a:lnTo>
                    <a:pt x="32064" y="321830"/>
                  </a:lnTo>
                  <a:lnTo>
                    <a:pt x="25176" y="281802"/>
                  </a:lnTo>
                  <a:lnTo>
                    <a:pt x="16785" y="236310"/>
                  </a:lnTo>
                  <a:lnTo>
                    <a:pt x="10031" y="196147"/>
                  </a:lnTo>
                  <a:lnTo>
                    <a:pt x="4678" y="154777"/>
                  </a:lnTo>
                  <a:lnTo>
                    <a:pt x="1069" y="112046"/>
                  </a:lnTo>
                  <a:lnTo>
                    <a:pt x="0" y="71399"/>
                  </a:lnTo>
                  <a:lnTo>
                    <a:pt x="9795" y="31446"/>
                  </a:lnTo>
                  <a:lnTo>
                    <a:pt x="22212" y="13138"/>
                  </a:lnTo>
                  <a:lnTo>
                    <a:pt x="29474" y="6281"/>
                  </a:lnTo>
                  <a:lnTo>
                    <a:pt x="37138" y="2415"/>
                  </a:lnTo>
                  <a:lnTo>
                    <a:pt x="53179" y="0"/>
                  </a:lnTo>
                  <a:lnTo>
                    <a:pt x="69716" y="5042"/>
                  </a:lnTo>
                  <a:lnTo>
                    <a:pt x="85062" y="14339"/>
                  </a:lnTo>
                  <a:lnTo>
                    <a:pt x="102340" y="32884"/>
                  </a:lnTo>
                  <a:lnTo>
                    <a:pt x="119141" y="60799"/>
                  </a:lnTo>
                  <a:lnTo>
                    <a:pt x="126314" y="83569"/>
                  </a:lnTo>
                  <a:lnTo>
                    <a:pt x="124206" y="123560"/>
                  </a:lnTo>
                  <a:lnTo>
                    <a:pt x="116335" y="144625"/>
                  </a:lnTo>
                  <a:lnTo>
                    <a:pt x="111273" y="153205"/>
                  </a:lnTo>
                  <a:lnTo>
                    <a:pt x="96241" y="166502"/>
                  </a:lnTo>
                  <a:lnTo>
                    <a:pt x="87293" y="172023"/>
                  </a:lnTo>
                  <a:lnTo>
                    <a:pt x="79212" y="173587"/>
                  </a:lnTo>
                  <a:lnTo>
                    <a:pt x="71708" y="172514"/>
                  </a:lnTo>
                  <a:lnTo>
                    <a:pt x="64588" y="169681"/>
                  </a:lnTo>
                  <a:lnTo>
                    <a:pt x="60548" y="164970"/>
                  </a:lnTo>
                  <a:lnTo>
                    <a:pt x="56699" y="125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040"/>
            <p:cNvSpPr/>
            <p:nvPr>
              <p:custDataLst>
                <p:tags r:id="rId10"/>
              </p:custDataLst>
            </p:nvPr>
          </p:nvSpPr>
          <p:spPr>
            <a:xfrm>
              <a:off x="3213983" y="3917571"/>
              <a:ext cx="88018" cy="101980"/>
            </a:xfrm>
            <a:custGeom>
              <a:avLst/>
              <a:gdLst/>
              <a:ahLst/>
              <a:cxnLst/>
              <a:rect l="0" t="0" r="0" b="0"/>
              <a:pathLst>
                <a:path w="88018" h="101980">
                  <a:moveTo>
                    <a:pt x="5467" y="13079"/>
                  </a:moveTo>
                  <a:lnTo>
                    <a:pt x="5467" y="13079"/>
                  </a:lnTo>
                  <a:lnTo>
                    <a:pt x="2096" y="13079"/>
                  </a:lnTo>
                  <a:lnTo>
                    <a:pt x="1103" y="12373"/>
                  </a:lnTo>
                  <a:lnTo>
                    <a:pt x="441" y="11197"/>
                  </a:lnTo>
                  <a:lnTo>
                    <a:pt x="0" y="9708"/>
                  </a:lnTo>
                  <a:lnTo>
                    <a:pt x="2750" y="869"/>
                  </a:lnTo>
                  <a:lnTo>
                    <a:pt x="5066" y="0"/>
                  </a:lnTo>
                  <a:lnTo>
                    <a:pt x="8022" y="832"/>
                  </a:lnTo>
                  <a:lnTo>
                    <a:pt x="14364" y="5519"/>
                  </a:lnTo>
                  <a:lnTo>
                    <a:pt x="50594" y="52060"/>
                  </a:lnTo>
                  <a:lnTo>
                    <a:pt x="77108" y="99542"/>
                  </a:lnTo>
                  <a:lnTo>
                    <a:pt x="88017" y="10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041"/>
            <p:cNvSpPr/>
            <p:nvPr>
              <p:custDataLst>
                <p:tags r:id="rId11"/>
              </p:custDataLst>
            </p:nvPr>
          </p:nvSpPr>
          <p:spPr>
            <a:xfrm>
              <a:off x="3379526" y="3771177"/>
              <a:ext cx="93925" cy="254724"/>
            </a:xfrm>
            <a:custGeom>
              <a:avLst/>
              <a:gdLst/>
              <a:ahLst/>
              <a:cxnLst/>
              <a:rect l="0" t="0" r="0" b="0"/>
              <a:pathLst>
                <a:path w="93925" h="254724">
                  <a:moveTo>
                    <a:pt x="93924" y="19773"/>
                  </a:moveTo>
                  <a:lnTo>
                    <a:pt x="93924" y="19773"/>
                  </a:lnTo>
                  <a:lnTo>
                    <a:pt x="87017" y="2814"/>
                  </a:lnTo>
                  <a:lnTo>
                    <a:pt x="85086" y="0"/>
                  </a:lnTo>
                  <a:lnTo>
                    <a:pt x="80976" y="241"/>
                  </a:lnTo>
                  <a:lnTo>
                    <a:pt x="68884" y="6153"/>
                  </a:lnTo>
                  <a:lnTo>
                    <a:pt x="49581" y="28124"/>
                  </a:lnTo>
                  <a:lnTo>
                    <a:pt x="27085" y="63718"/>
                  </a:lnTo>
                  <a:lnTo>
                    <a:pt x="9287" y="108915"/>
                  </a:lnTo>
                  <a:lnTo>
                    <a:pt x="770" y="152230"/>
                  </a:lnTo>
                  <a:lnTo>
                    <a:pt x="0" y="190644"/>
                  </a:lnTo>
                  <a:lnTo>
                    <a:pt x="5704" y="232501"/>
                  </a:lnTo>
                  <a:lnTo>
                    <a:pt x="10265" y="242024"/>
                  </a:lnTo>
                  <a:lnTo>
                    <a:pt x="36774" y="25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042"/>
            <p:cNvSpPr/>
            <p:nvPr>
              <p:custDataLst>
                <p:tags r:id="rId12"/>
              </p:custDataLst>
            </p:nvPr>
          </p:nvSpPr>
          <p:spPr>
            <a:xfrm>
              <a:off x="3490373" y="3857556"/>
              <a:ext cx="249778" cy="110162"/>
            </a:xfrm>
            <a:custGeom>
              <a:avLst/>
              <a:gdLst/>
              <a:ahLst/>
              <a:cxnLst/>
              <a:rect l="0" t="0" r="0" b="0"/>
              <a:pathLst>
                <a:path w="249778" h="110162">
                  <a:moveTo>
                    <a:pt x="27527" y="9594"/>
                  </a:moveTo>
                  <a:lnTo>
                    <a:pt x="27527" y="9594"/>
                  </a:lnTo>
                  <a:lnTo>
                    <a:pt x="24156" y="9594"/>
                  </a:lnTo>
                  <a:lnTo>
                    <a:pt x="20620" y="7712"/>
                  </a:lnTo>
                  <a:lnTo>
                    <a:pt x="18689" y="6223"/>
                  </a:lnTo>
                  <a:lnTo>
                    <a:pt x="16696" y="6641"/>
                  </a:lnTo>
                  <a:lnTo>
                    <a:pt x="12600" y="10868"/>
                  </a:lnTo>
                  <a:lnTo>
                    <a:pt x="0" y="50852"/>
                  </a:lnTo>
                  <a:lnTo>
                    <a:pt x="1359" y="93544"/>
                  </a:lnTo>
                  <a:lnTo>
                    <a:pt x="1615" y="99428"/>
                  </a:lnTo>
                  <a:lnTo>
                    <a:pt x="3197" y="103350"/>
                  </a:lnTo>
                  <a:lnTo>
                    <a:pt x="5662" y="105964"/>
                  </a:lnTo>
                  <a:lnTo>
                    <a:pt x="12165" y="108869"/>
                  </a:lnTo>
                  <a:lnTo>
                    <a:pt x="19759" y="110161"/>
                  </a:lnTo>
                  <a:lnTo>
                    <a:pt x="27837" y="106972"/>
                  </a:lnTo>
                  <a:lnTo>
                    <a:pt x="36132" y="100145"/>
                  </a:lnTo>
                  <a:lnTo>
                    <a:pt x="50436" y="82588"/>
                  </a:lnTo>
                  <a:lnTo>
                    <a:pt x="53702" y="80841"/>
                  </a:lnTo>
                  <a:lnTo>
                    <a:pt x="55561" y="80375"/>
                  </a:lnTo>
                  <a:lnTo>
                    <a:pt x="56799" y="81476"/>
                  </a:lnTo>
                  <a:lnTo>
                    <a:pt x="66039" y="103329"/>
                  </a:lnTo>
                  <a:lnTo>
                    <a:pt x="68018" y="105951"/>
                  </a:lnTo>
                  <a:lnTo>
                    <a:pt x="75862" y="108864"/>
                  </a:lnTo>
                  <a:lnTo>
                    <a:pt x="86404" y="109453"/>
                  </a:lnTo>
                  <a:lnTo>
                    <a:pt x="98144" y="107362"/>
                  </a:lnTo>
                  <a:lnTo>
                    <a:pt x="120025" y="95477"/>
                  </a:lnTo>
                  <a:lnTo>
                    <a:pt x="137640" y="78550"/>
                  </a:lnTo>
                  <a:lnTo>
                    <a:pt x="158723" y="32498"/>
                  </a:lnTo>
                  <a:lnTo>
                    <a:pt x="162742" y="18362"/>
                  </a:lnTo>
                  <a:lnTo>
                    <a:pt x="162176" y="7376"/>
                  </a:lnTo>
                  <a:lnTo>
                    <a:pt x="159626" y="3882"/>
                  </a:lnTo>
                  <a:lnTo>
                    <a:pt x="155810" y="1553"/>
                  </a:lnTo>
                  <a:lnTo>
                    <a:pt x="151149" y="0"/>
                  </a:lnTo>
                  <a:lnTo>
                    <a:pt x="146631" y="376"/>
                  </a:lnTo>
                  <a:lnTo>
                    <a:pt x="137847" y="4556"/>
                  </a:lnTo>
                  <a:lnTo>
                    <a:pt x="131121" y="12999"/>
                  </a:lnTo>
                  <a:lnTo>
                    <a:pt x="128340" y="18214"/>
                  </a:lnTo>
                  <a:lnTo>
                    <a:pt x="127131" y="29653"/>
                  </a:lnTo>
                  <a:lnTo>
                    <a:pt x="130417" y="46112"/>
                  </a:lnTo>
                  <a:lnTo>
                    <a:pt x="132104" y="50872"/>
                  </a:lnTo>
                  <a:lnTo>
                    <a:pt x="137461" y="54046"/>
                  </a:lnTo>
                  <a:lnTo>
                    <a:pt x="154703" y="57572"/>
                  </a:lnTo>
                  <a:lnTo>
                    <a:pt x="184839" y="52816"/>
                  </a:lnTo>
                  <a:lnTo>
                    <a:pt x="212741" y="39098"/>
                  </a:lnTo>
                  <a:lnTo>
                    <a:pt x="249777" y="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043"/>
            <p:cNvSpPr/>
            <p:nvPr>
              <p:custDataLst>
                <p:tags r:id="rId13"/>
              </p:custDataLst>
            </p:nvPr>
          </p:nvSpPr>
          <p:spPr>
            <a:xfrm>
              <a:off x="3708400" y="3768529"/>
              <a:ext cx="88639" cy="289122"/>
            </a:xfrm>
            <a:custGeom>
              <a:avLst/>
              <a:gdLst/>
              <a:ahLst/>
              <a:cxnLst/>
              <a:rect l="0" t="0" r="0" b="0"/>
              <a:pathLst>
                <a:path w="88639" h="289122">
                  <a:moveTo>
                    <a:pt x="82550" y="3371"/>
                  </a:moveTo>
                  <a:lnTo>
                    <a:pt x="82550" y="3371"/>
                  </a:lnTo>
                  <a:lnTo>
                    <a:pt x="82550" y="0"/>
                  </a:lnTo>
                  <a:lnTo>
                    <a:pt x="83255" y="39135"/>
                  </a:lnTo>
                  <a:lnTo>
                    <a:pt x="87576" y="82951"/>
                  </a:lnTo>
                  <a:lnTo>
                    <a:pt x="88638" y="129314"/>
                  </a:lnTo>
                  <a:lnTo>
                    <a:pt x="86902" y="160945"/>
                  </a:lnTo>
                  <a:lnTo>
                    <a:pt x="80077" y="203165"/>
                  </a:lnTo>
                  <a:lnTo>
                    <a:pt x="72279" y="221285"/>
                  </a:lnTo>
                  <a:lnTo>
                    <a:pt x="43933" y="260171"/>
                  </a:lnTo>
                  <a:lnTo>
                    <a:pt x="0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044"/>
            <p:cNvSpPr/>
            <p:nvPr>
              <p:custDataLst>
                <p:tags r:id="rId14"/>
              </p:custDataLst>
            </p:nvPr>
          </p:nvSpPr>
          <p:spPr>
            <a:xfrm>
              <a:off x="3253739" y="3931533"/>
              <a:ext cx="54612" cy="119768"/>
            </a:xfrm>
            <a:custGeom>
              <a:avLst/>
              <a:gdLst/>
              <a:ahLst/>
              <a:cxnLst/>
              <a:rect l="0" t="0" r="0" b="0"/>
              <a:pathLst>
                <a:path w="54612" h="119768">
                  <a:moveTo>
                    <a:pt x="54611" y="5467"/>
                  </a:moveTo>
                  <a:lnTo>
                    <a:pt x="54611" y="5467"/>
                  </a:lnTo>
                  <a:lnTo>
                    <a:pt x="54611" y="0"/>
                  </a:lnTo>
                  <a:lnTo>
                    <a:pt x="47869" y="2749"/>
                  </a:lnTo>
                  <a:lnTo>
                    <a:pt x="36934" y="14775"/>
                  </a:lnTo>
                  <a:lnTo>
                    <a:pt x="16233" y="52304"/>
                  </a:lnTo>
                  <a:lnTo>
                    <a:pt x="1587" y="90658"/>
                  </a:lnTo>
                  <a:lnTo>
                    <a:pt x="0" y="104007"/>
                  </a:lnTo>
                  <a:lnTo>
                    <a:pt x="3811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3008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199"/>
          <p:cNvGrpSpPr/>
          <p:nvPr/>
        </p:nvGrpSpPr>
        <p:grpSpPr>
          <a:xfrm>
            <a:off x="464849" y="419100"/>
            <a:ext cx="1059152" cy="558801"/>
            <a:chOff x="464849" y="419100"/>
            <a:chExt cx="1059152" cy="558801"/>
          </a:xfrm>
        </p:grpSpPr>
        <p:sp>
          <p:nvSpPr>
            <p:cNvPr id="2" name="SMARTInkShape-1045"/>
            <p:cNvSpPr/>
            <p:nvPr>
              <p:custDataLst>
                <p:tags r:id="rId193"/>
              </p:custDataLst>
            </p:nvPr>
          </p:nvSpPr>
          <p:spPr>
            <a:xfrm>
              <a:off x="1504950" y="660400"/>
              <a:ext cx="19051" cy="25897"/>
            </a:xfrm>
            <a:custGeom>
              <a:avLst/>
              <a:gdLst/>
              <a:ahLst/>
              <a:cxnLst/>
              <a:rect l="0" t="0" r="0" b="0"/>
              <a:pathLst>
                <a:path w="19051" h="25897">
                  <a:moveTo>
                    <a:pt x="0" y="12700"/>
                  </a:moveTo>
                  <a:lnTo>
                    <a:pt x="0" y="12700"/>
                  </a:lnTo>
                  <a:lnTo>
                    <a:pt x="4364" y="25086"/>
                  </a:lnTo>
                  <a:lnTo>
                    <a:pt x="5026" y="25896"/>
                  </a:lnTo>
                  <a:lnTo>
                    <a:pt x="5467" y="25731"/>
                  </a:lnTo>
                  <a:lnTo>
                    <a:pt x="12831" y="1875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46"/>
            <p:cNvSpPr/>
            <p:nvPr>
              <p:custDataLst>
                <p:tags r:id="rId194"/>
              </p:custDataLst>
            </p:nvPr>
          </p:nvSpPr>
          <p:spPr>
            <a:xfrm>
              <a:off x="1444142" y="571500"/>
              <a:ext cx="10009" cy="50801"/>
            </a:xfrm>
            <a:custGeom>
              <a:avLst/>
              <a:gdLst/>
              <a:ahLst/>
              <a:cxnLst/>
              <a:rect l="0" t="0" r="0" b="0"/>
              <a:pathLst>
                <a:path w="10009" h="508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70"/>
                  </a:lnTo>
                  <a:lnTo>
                    <a:pt x="513" y="6908"/>
                  </a:lnTo>
                  <a:lnTo>
                    <a:pt x="2260" y="10831"/>
                  </a:lnTo>
                  <a:lnTo>
                    <a:pt x="10008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47"/>
            <p:cNvSpPr/>
            <p:nvPr>
              <p:custDataLst>
                <p:tags r:id="rId195"/>
              </p:custDataLst>
            </p:nvPr>
          </p:nvSpPr>
          <p:spPr>
            <a:xfrm>
              <a:off x="637979" y="812800"/>
              <a:ext cx="695522" cy="165101"/>
            </a:xfrm>
            <a:custGeom>
              <a:avLst/>
              <a:gdLst/>
              <a:ahLst/>
              <a:cxnLst/>
              <a:rect l="0" t="0" r="0" b="0"/>
              <a:pathLst>
                <a:path w="695522" h="165101">
                  <a:moveTo>
                    <a:pt x="3371" y="165100"/>
                  </a:moveTo>
                  <a:lnTo>
                    <a:pt x="3371" y="165100"/>
                  </a:lnTo>
                  <a:lnTo>
                    <a:pt x="0" y="165100"/>
                  </a:lnTo>
                  <a:lnTo>
                    <a:pt x="33911" y="149520"/>
                  </a:lnTo>
                  <a:lnTo>
                    <a:pt x="63981" y="138420"/>
                  </a:lnTo>
                  <a:lnTo>
                    <a:pt x="98748" y="127842"/>
                  </a:lnTo>
                  <a:lnTo>
                    <a:pt x="146088" y="117215"/>
                  </a:lnTo>
                  <a:lnTo>
                    <a:pt x="192099" y="106148"/>
                  </a:lnTo>
                  <a:lnTo>
                    <a:pt x="224598" y="100564"/>
                  </a:lnTo>
                  <a:lnTo>
                    <a:pt x="259739" y="93849"/>
                  </a:lnTo>
                  <a:lnTo>
                    <a:pt x="295818" y="86866"/>
                  </a:lnTo>
                  <a:lnTo>
                    <a:pt x="330668" y="81411"/>
                  </a:lnTo>
                  <a:lnTo>
                    <a:pt x="364971" y="74753"/>
                  </a:lnTo>
                  <a:lnTo>
                    <a:pt x="399032" y="67796"/>
                  </a:lnTo>
                  <a:lnTo>
                    <a:pt x="432985" y="62352"/>
                  </a:lnTo>
                  <a:lnTo>
                    <a:pt x="466890" y="57580"/>
                  </a:lnTo>
                  <a:lnTo>
                    <a:pt x="500068" y="53108"/>
                  </a:lnTo>
                  <a:lnTo>
                    <a:pt x="545809" y="45918"/>
                  </a:lnTo>
                  <a:lnTo>
                    <a:pt x="586486" y="35869"/>
                  </a:lnTo>
                  <a:lnTo>
                    <a:pt x="627466" y="25993"/>
                  </a:lnTo>
                  <a:lnTo>
                    <a:pt x="695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48"/>
            <p:cNvSpPr/>
            <p:nvPr>
              <p:custDataLst>
                <p:tags r:id="rId196"/>
              </p:custDataLst>
            </p:nvPr>
          </p:nvSpPr>
          <p:spPr>
            <a:xfrm>
              <a:off x="657912" y="567049"/>
              <a:ext cx="212039" cy="106200"/>
            </a:xfrm>
            <a:custGeom>
              <a:avLst/>
              <a:gdLst/>
              <a:ahLst/>
              <a:cxnLst/>
              <a:rect l="0" t="0" r="0" b="0"/>
              <a:pathLst>
                <a:path w="212039" h="106200">
                  <a:moveTo>
                    <a:pt x="8838" y="36201"/>
                  </a:moveTo>
                  <a:lnTo>
                    <a:pt x="8838" y="36201"/>
                  </a:lnTo>
                  <a:lnTo>
                    <a:pt x="0" y="27363"/>
                  </a:lnTo>
                  <a:lnTo>
                    <a:pt x="123" y="24664"/>
                  </a:lnTo>
                  <a:lnTo>
                    <a:pt x="4024" y="17903"/>
                  </a:lnTo>
                  <a:lnTo>
                    <a:pt x="8580" y="13958"/>
                  </a:lnTo>
                  <a:lnTo>
                    <a:pt x="10783" y="12905"/>
                  </a:lnTo>
                  <a:lnTo>
                    <a:pt x="27367" y="14795"/>
                  </a:lnTo>
                  <a:lnTo>
                    <a:pt x="33185" y="18403"/>
                  </a:lnTo>
                  <a:lnTo>
                    <a:pt x="57104" y="48926"/>
                  </a:lnTo>
                  <a:lnTo>
                    <a:pt x="62040" y="61612"/>
                  </a:lnTo>
                  <a:lnTo>
                    <a:pt x="63356" y="67959"/>
                  </a:lnTo>
                  <a:lnTo>
                    <a:pt x="61055" y="80654"/>
                  </a:lnTo>
                  <a:lnTo>
                    <a:pt x="55589" y="97820"/>
                  </a:lnTo>
                  <a:lnTo>
                    <a:pt x="54822" y="102681"/>
                  </a:lnTo>
                  <a:lnTo>
                    <a:pt x="53605" y="105215"/>
                  </a:lnTo>
                  <a:lnTo>
                    <a:pt x="52088" y="106199"/>
                  </a:lnTo>
                  <a:lnTo>
                    <a:pt x="50372" y="106150"/>
                  </a:lnTo>
                  <a:lnTo>
                    <a:pt x="49227" y="105411"/>
                  </a:lnTo>
                  <a:lnTo>
                    <a:pt x="48464" y="104213"/>
                  </a:lnTo>
                  <a:lnTo>
                    <a:pt x="47955" y="102709"/>
                  </a:lnTo>
                  <a:lnTo>
                    <a:pt x="50610" y="83737"/>
                  </a:lnTo>
                  <a:lnTo>
                    <a:pt x="57742" y="69323"/>
                  </a:lnTo>
                  <a:lnTo>
                    <a:pt x="93612" y="21820"/>
                  </a:lnTo>
                  <a:lnTo>
                    <a:pt x="105453" y="7716"/>
                  </a:lnTo>
                  <a:lnTo>
                    <a:pt x="107114" y="4511"/>
                  </a:lnTo>
                  <a:lnTo>
                    <a:pt x="108928" y="2374"/>
                  </a:lnTo>
                  <a:lnTo>
                    <a:pt x="112824" y="0"/>
                  </a:lnTo>
                  <a:lnTo>
                    <a:pt x="113440" y="1484"/>
                  </a:lnTo>
                  <a:lnTo>
                    <a:pt x="110935" y="12979"/>
                  </a:lnTo>
                  <a:lnTo>
                    <a:pt x="106430" y="27047"/>
                  </a:lnTo>
                  <a:lnTo>
                    <a:pt x="105129" y="40834"/>
                  </a:lnTo>
                  <a:lnTo>
                    <a:pt x="111138" y="67834"/>
                  </a:lnTo>
                  <a:lnTo>
                    <a:pt x="115844" y="74929"/>
                  </a:lnTo>
                  <a:lnTo>
                    <a:pt x="128598" y="84693"/>
                  </a:lnTo>
                  <a:lnTo>
                    <a:pt x="161758" y="90786"/>
                  </a:lnTo>
                  <a:lnTo>
                    <a:pt x="212038" y="80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49"/>
            <p:cNvSpPr/>
            <p:nvPr>
              <p:custDataLst>
                <p:tags r:id="rId197"/>
              </p:custDataLst>
            </p:nvPr>
          </p:nvSpPr>
          <p:spPr>
            <a:xfrm>
              <a:off x="464849" y="419100"/>
              <a:ext cx="144752" cy="303966"/>
            </a:xfrm>
            <a:custGeom>
              <a:avLst/>
              <a:gdLst/>
              <a:ahLst/>
              <a:cxnLst/>
              <a:rect l="0" t="0" r="0" b="0"/>
              <a:pathLst>
                <a:path w="144752" h="303966">
                  <a:moveTo>
                    <a:pt x="24101" y="0"/>
                  </a:moveTo>
                  <a:lnTo>
                    <a:pt x="24101" y="0"/>
                  </a:lnTo>
                  <a:lnTo>
                    <a:pt x="14667" y="8728"/>
                  </a:lnTo>
                  <a:lnTo>
                    <a:pt x="9795" y="10935"/>
                  </a:lnTo>
                  <a:lnTo>
                    <a:pt x="5278" y="17560"/>
                  </a:lnTo>
                  <a:lnTo>
                    <a:pt x="0" y="32318"/>
                  </a:lnTo>
                  <a:lnTo>
                    <a:pt x="978" y="34951"/>
                  </a:lnTo>
                  <a:lnTo>
                    <a:pt x="5828" y="39758"/>
                  </a:lnTo>
                  <a:lnTo>
                    <a:pt x="12687" y="42365"/>
                  </a:lnTo>
                  <a:lnTo>
                    <a:pt x="38701" y="44038"/>
                  </a:lnTo>
                  <a:lnTo>
                    <a:pt x="82135" y="35575"/>
                  </a:lnTo>
                  <a:lnTo>
                    <a:pt x="129061" y="20294"/>
                  </a:lnTo>
                  <a:lnTo>
                    <a:pt x="132368" y="19603"/>
                  </a:lnTo>
                  <a:lnTo>
                    <a:pt x="132263" y="19418"/>
                  </a:lnTo>
                  <a:lnTo>
                    <a:pt x="111109" y="25603"/>
                  </a:lnTo>
                  <a:lnTo>
                    <a:pt x="73624" y="48292"/>
                  </a:lnTo>
                  <a:lnTo>
                    <a:pt x="43431" y="76145"/>
                  </a:lnTo>
                  <a:lnTo>
                    <a:pt x="39748" y="85348"/>
                  </a:lnTo>
                  <a:lnTo>
                    <a:pt x="38765" y="90765"/>
                  </a:lnTo>
                  <a:lnTo>
                    <a:pt x="39522" y="95788"/>
                  </a:lnTo>
                  <a:lnTo>
                    <a:pt x="44125" y="105132"/>
                  </a:lnTo>
                  <a:lnTo>
                    <a:pt x="54650" y="118325"/>
                  </a:lnTo>
                  <a:lnTo>
                    <a:pt x="78871" y="134014"/>
                  </a:lnTo>
                  <a:lnTo>
                    <a:pt x="86778" y="137173"/>
                  </a:lnTo>
                  <a:lnTo>
                    <a:pt x="89169" y="140132"/>
                  </a:lnTo>
                  <a:lnTo>
                    <a:pt x="91826" y="149064"/>
                  </a:lnTo>
                  <a:lnTo>
                    <a:pt x="85480" y="163853"/>
                  </a:lnTo>
                  <a:lnTo>
                    <a:pt x="55572" y="203611"/>
                  </a:lnTo>
                  <a:lnTo>
                    <a:pt x="24064" y="245753"/>
                  </a:lnTo>
                  <a:lnTo>
                    <a:pt x="11782" y="262767"/>
                  </a:lnTo>
                  <a:lnTo>
                    <a:pt x="7045" y="280116"/>
                  </a:lnTo>
                  <a:lnTo>
                    <a:pt x="7819" y="290537"/>
                  </a:lnTo>
                  <a:lnTo>
                    <a:pt x="9013" y="295291"/>
                  </a:lnTo>
                  <a:lnTo>
                    <a:pt x="11220" y="298461"/>
                  </a:lnTo>
                  <a:lnTo>
                    <a:pt x="14103" y="300574"/>
                  </a:lnTo>
                  <a:lnTo>
                    <a:pt x="17435" y="301983"/>
                  </a:lnTo>
                  <a:lnTo>
                    <a:pt x="42352" y="303965"/>
                  </a:lnTo>
                  <a:lnTo>
                    <a:pt x="82217" y="295907"/>
                  </a:lnTo>
                  <a:lnTo>
                    <a:pt x="106467" y="291111"/>
                  </a:lnTo>
                  <a:lnTo>
                    <a:pt x="14475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50"/>
            <p:cNvSpPr/>
            <p:nvPr>
              <p:custDataLst>
                <p:tags r:id="rId198"/>
              </p:custDataLst>
            </p:nvPr>
          </p:nvSpPr>
          <p:spPr>
            <a:xfrm>
              <a:off x="546983" y="730250"/>
              <a:ext cx="883469" cy="151518"/>
            </a:xfrm>
            <a:custGeom>
              <a:avLst/>
              <a:gdLst/>
              <a:ahLst/>
              <a:cxnLst/>
              <a:rect l="0" t="0" r="0" b="0"/>
              <a:pathLst>
                <a:path w="883469" h="151518">
                  <a:moveTo>
                    <a:pt x="5467" y="146050"/>
                  </a:moveTo>
                  <a:lnTo>
                    <a:pt x="5467" y="146050"/>
                  </a:lnTo>
                  <a:lnTo>
                    <a:pt x="0" y="151517"/>
                  </a:lnTo>
                  <a:lnTo>
                    <a:pt x="45459" y="141517"/>
                  </a:lnTo>
                  <a:lnTo>
                    <a:pt x="77446" y="134672"/>
                  </a:lnTo>
                  <a:lnTo>
                    <a:pt x="113422" y="127823"/>
                  </a:lnTo>
                  <a:lnTo>
                    <a:pt x="160456" y="119404"/>
                  </a:lnTo>
                  <a:lnTo>
                    <a:pt x="207944" y="109070"/>
                  </a:lnTo>
                  <a:lnTo>
                    <a:pt x="254392" y="100442"/>
                  </a:lnTo>
                  <a:lnTo>
                    <a:pt x="286375" y="93795"/>
                  </a:lnTo>
                  <a:lnTo>
                    <a:pt x="320109" y="86842"/>
                  </a:lnTo>
                  <a:lnTo>
                    <a:pt x="356269" y="81400"/>
                  </a:lnTo>
                  <a:lnTo>
                    <a:pt x="393507" y="76630"/>
                  </a:lnTo>
                  <a:lnTo>
                    <a:pt x="431224" y="72158"/>
                  </a:lnTo>
                  <a:lnTo>
                    <a:pt x="469153" y="67818"/>
                  </a:lnTo>
                  <a:lnTo>
                    <a:pt x="507177" y="61656"/>
                  </a:lnTo>
                  <a:lnTo>
                    <a:pt x="545244" y="54919"/>
                  </a:lnTo>
                  <a:lnTo>
                    <a:pt x="583329" y="49573"/>
                  </a:lnTo>
                  <a:lnTo>
                    <a:pt x="619541" y="42964"/>
                  </a:lnTo>
                  <a:lnTo>
                    <a:pt x="654450" y="36029"/>
                  </a:lnTo>
                  <a:lnTo>
                    <a:pt x="688780" y="30594"/>
                  </a:lnTo>
                  <a:lnTo>
                    <a:pt x="720971" y="25827"/>
                  </a:lnTo>
                  <a:lnTo>
                    <a:pt x="764979" y="21058"/>
                  </a:lnTo>
                  <a:lnTo>
                    <a:pt x="808593" y="15882"/>
                  </a:lnTo>
                  <a:lnTo>
                    <a:pt x="847856" y="9174"/>
                  </a:lnTo>
                  <a:lnTo>
                    <a:pt x="880086" y="3537"/>
                  </a:lnTo>
                  <a:lnTo>
                    <a:pt x="883468" y="2358"/>
                  </a:lnTo>
                  <a:lnTo>
                    <a:pt x="881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1051"/>
          <p:cNvSpPr/>
          <p:nvPr>
            <p:custDataLst>
              <p:tags r:id="rId1"/>
            </p:custDataLst>
          </p:nvPr>
        </p:nvSpPr>
        <p:spPr>
          <a:xfrm>
            <a:off x="1098550" y="413144"/>
            <a:ext cx="196851" cy="196457"/>
          </a:xfrm>
          <a:custGeom>
            <a:avLst/>
            <a:gdLst/>
            <a:ahLst/>
            <a:cxnLst/>
            <a:rect l="0" t="0" r="0" b="0"/>
            <a:pathLst>
              <a:path w="196851" h="196457">
                <a:moveTo>
                  <a:pt x="0" y="25006"/>
                </a:moveTo>
                <a:lnTo>
                  <a:pt x="0" y="25006"/>
                </a:lnTo>
                <a:lnTo>
                  <a:pt x="0" y="13450"/>
                </a:lnTo>
                <a:lnTo>
                  <a:pt x="3371" y="9274"/>
                </a:lnTo>
                <a:lnTo>
                  <a:pt x="22322" y="197"/>
                </a:lnTo>
                <a:lnTo>
                  <a:pt x="29698" y="0"/>
                </a:lnTo>
                <a:lnTo>
                  <a:pt x="43538" y="5426"/>
                </a:lnTo>
                <a:lnTo>
                  <a:pt x="67553" y="24744"/>
                </a:lnTo>
                <a:lnTo>
                  <a:pt x="72357" y="31475"/>
                </a:lnTo>
                <a:lnTo>
                  <a:pt x="71690" y="52715"/>
                </a:lnTo>
                <a:lnTo>
                  <a:pt x="51346" y="99519"/>
                </a:lnTo>
                <a:lnTo>
                  <a:pt x="32276" y="140018"/>
                </a:lnTo>
                <a:lnTo>
                  <a:pt x="25634" y="158672"/>
                </a:lnTo>
                <a:lnTo>
                  <a:pt x="25033" y="171667"/>
                </a:lnTo>
                <a:lnTo>
                  <a:pt x="26567" y="176402"/>
                </a:lnTo>
                <a:lnTo>
                  <a:pt x="32033" y="183545"/>
                </a:lnTo>
                <a:lnTo>
                  <a:pt x="42930" y="187190"/>
                </a:lnTo>
                <a:lnTo>
                  <a:pt x="72457" y="187360"/>
                </a:lnTo>
                <a:lnTo>
                  <a:pt x="113191" y="182942"/>
                </a:lnTo>
                <a:lnTo>
                  <a:pt x="152071" y="179046"/>
                </a:lnTo>
                <a:lnTo>
                  <a:pt x="182877" y="179774"/>
                </a:lnTo>
                <a:lnTo>
                  <a:pt x="189651" y="181101"/>
                </a:lnTo>
                <a:lnTo>
                  <a:pt x="193462" y="183397"/>
                </a:lnTo>
                <a:lnTo>
                  <a:pt x="196850" y="1964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201"/>
          <p:cNvGrpSpPr/>
          <p:nvPr/>
        </p:nvGrpSpPr>
        <p:grpSpPr>
          <a:xfrm>
            <a:off x="1929756" y="440842"/>
            <a:ext cx="1334145" cy="349215"/>
            <a:chOff x="1929756" y="440842"/>
            <a:chExt cx="1334145" cy="349215"/>
          </a:xfrm>
        </p:grpSpPr>
        <p:sp>
          <p:nvSpPr>
            <p:cNvPr id="10" name="SMARTInkShape-1052"/>
            <p:cNvSpPr/>
            <p:nvPr>
              <p:custDataLst>
                <p:tags r:id="rId180"/>
              </p:custDataLst>
            </p:nvPr>
          </p:nvSpPr>
          <p:spPr>
            <a:xfrm>
              <a:off x="2038350" y="440842"/>
              <a:ext cx="38075" cy="299582"/>
            </a:xfrm>
            <a:custGeom>
              <a:avLst/>
              <a:gdLst/>
              <a:ahLst/>
              <a:cxnLst/>
              <a:rect l="0" t="0" r="0" b="0"/>
              <a:pathLst>
                <a:path w="38075" h="299582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7677" y="45569"/>
                  </a:lnTo>
                  <a:lnTo>
                    <a:pt x="24580" y="85994"/>
                  </a:lnTo>
                  <a:lnTo>
                    <a:pt x="29312" y="126675"/>
                  </a:lnTo>
                  <a:lnTo>
                    <a:pt x="33150" y="172779"/>
                  </a:lnTo>
                  <a:lnTo>
                    <a:pt x="36633" y="214400"/>
                  </a:lnTo>
                  <a:lnTo>
                    <a:pt x="37810" y="259226"/>
                  </a:lnTo>
                  <a:lnTo>
                    <a:pt x="38074" y="298317"/>
                  </a:lnTo>
                  <a:lnTo>
                    <a:pt x="37377" y="299581"/>
                  </a:lnTo>
                  <a:lnTo>
                    <a:pt x="36207" y="298306"/>
                  </a:lnTo>
                  <a:lnTo>
                    <a:pt x="34721" y="295340"/>
                  </a:lnTo>
                  <a:lnTo>
                    <a:pt x="31750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53"/>
            <p:cNvSpPr/>
            <p:nvPr>
              <p:custDataLst>
                <p:tags r:id="rId181"/>
              </p:custDataLst>
            </p:nvPr>
          </p:nvSpPr>
          <p:spPr>
            <a:xfrm>
              <a:off x="1938842" y="441915"/>
              <a:ext cx="207459" cy="40686"/>
            </a:xfrm>
            <a:custGeom>
              <a:avLst/>
              <a:gdLst/>
              <a:ahLst/>
              <a:cxnLst/>
              <a:rect l="0" t="0" r="0" b="0"/>
              <a:pathLst>
                <a:path w="207459" h="40686">
                  <a:moveTo>
                    <a:pt x="29658" y="40685"/>
                  </a:moveTo>
                  <a:lnTo>
                    <a:pt x="29658" y="40685"/>
                  </a:lnTo>
                  <a:lnTo>
                    <a:pt x="1047" y="26379"/>
                  </a:lnTo>
                  <a:lnTo>
                    <a:pt x="0" y="24092"/>
                  </a:lnTo>
                  <a:lnTo>
                    <a:pt x="1419" y="21862"/>
                  </a:lnTo>
                  <a:lnTo>
                    <a:pt x="12164" y="13213"/>
                  </a:lnTo>
                  <a:lnTo>
                    <a:pt x="50792" y="4711"/>
                  </a:lnTo>
                  <a:lnTo>
                    <a:pt x="92394" y="0"/>
                  </a:lnTo>
                  <a:lnTo>
                    <a:pt x="139310" y="2245"/>
                  </a:lnTo>
                  <a:lnTo>
                    <a:pt x="207458" y="2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54"/>
            <p:cNvSpPr/>
            <p:nvPr>
              <p:custDataLst>
                <p:tags r:id="rId182"/>
              </p:custDataLst>
            </p:nvPr>
          </p:nvSpPr>
          <p:spPr>
            <a:xfrm>
              <a:off x="1929756" y="736600"/>
              <a:ext cx="260995" cy="53457"/>
            </a:xfrm>
            <a:custGeom>
              <a:avLst/>
              <a:gdLst/>
              <a:ahLst/>
              <a:cxnLst/>
              <a:rect l="0" t="0" r="0" b="0"/>
              <a:pathLst>
                <a:path w="260995" h="53457">
                  <a:moveTo>
                    <a:pt x="26044" y="12700"/>
                  </a:moveTo>
                  <a:lnTo>
                    <a:pt x="26044" y="12700"/>
                  </a:lnTo>
                  <a:lnTo>
                    <a:pt x="737" y="48838"/>
                  </a:lnTo>
                  <a:lnTo>
                    <a:pt x="0" y="51609"/>
                  </a:lnTo>
                  <a:lnTo>
                    <a:pt x="215" y="53456"/>
                  </a:lnTo>
                  <a:lnTo>
                    <a:pt x="20743" y="52684"/>
                  </a:lnTo>
                  <a:lnTo>
                    <a:pt x="57007" y="47987"/>
                  </a:lnTo>
                  <a:lnTo>
                    <a:pt x="102403" y="42127"/>
                  </a:lnTo>
                  <a:lnTo>
                    <a:pt x="141489" y="35922"/>
                  </a:lnTo>
                  <a:lnTo>
                    <a:pt x="185525" y="22873"/>
                  </a:lnTo>
                  <a:lnTo>
                    <a:pt x="229989" y="13298"/>
                  </a:lnTo>
                  <a:lnTo>
                    <a:pt x="260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55"/>
            <p:cNvSpPr/>
            <p:nvPr>
              <p:custDataLst>
                <p:tags r:id="rId183"/>
              </p:custDataLst>
            </p:nvPr>
          </p:nvSpPr>
          <p:spPr>
            <a:xfrm>
              <a:off x="2247900" y="588208"/>
              <a:ext cx="120651" cy="154050"/>
            </a:xfrm>
            <a:custGeom>
              <a:avLst/>
              <a:gdLst/>
              <a:ahLst/>
              <a:cxnLst/>
              <a:rect l="0" t="0" r="0" b="0"/>
              <a:pathLst>
                <a:path w="120651" h="154050">
                  <a:moveTo>
                    <a:pt x="0" y="21392"/>
                  </a:moveTo>
                  <a:lnTo>
                    <a:pt x="0" y="21392"/>
                  </a:lnTo>
                  <a:lnTo>
                    <a:pt x="0" y="15925"/>
                  </a:lnTo>
                  <a:lnTo>
                    <a:pt x="6742" y="25416"/>
                  </a:lnTo>
                  <a:lnTo>
                    <a:pt x="10052" y="35881"/>
                  </a:lnTo>
                  <a:lnTo>
                    <a:pt x="15548" y="73329"/>
                  </a:lnTo>
                  <a:lnTo>
                    <a:pt x="17653" y="117442"/>
                  </a:lnTo>
                  <a:lnTo>
                    <a:pt x="13491" y="152643"/>
                  </a:lnTo>
                  <a:lnTo>
                    <a:pt x="12522" y="154049"/>
                  </a:lnTo>
                  <a:lnTo>
                    <a:pt x="11170" y="153574"/>
                  </a:lnTo>
                  <a:lnTo>
                    <a:pt x="9563" y="151847"/>
                  </a:lnTo>
                  <a:lnTo>
                    <a:pt x="7690" y="114293"/>
                  </a:lnTo>
                  <a:lnTo>
                    <a:pt x="15264" y="67260"/>
                  </a:lnTo>
                  <a:lnTo>
                    <a:pt x="29840" y="23251"/>
                  </a:lnTo>
                  <a:lnTo>
                    <a:pt x="37016" y="9518"/>
                  </a:lnTo>
                  <a:lnTo>
                    <a:pt x="41611" y="5010"/>
                  </a:lnTo>
                  <a:lnTo>
                    <a:pt x="52360" y="0"/>
                  </a:lnTo>
                  <a:lnTo>
                    <a:pt x="58190" y="781"/>
                  </a:lnTo>
                  <a:lnTo>
                    <a:pt x="70312" y="7292"/>
                  </a:lnTo>
                  <a:lnTo>
                    <a:pt x="78992" y="19124"/>
                  </a:lnTo>
                  <a:lnTo>
                    <a:pt x="93685" y="63199"/>
                  </a:lnTo>
                  <a:lnTo>
                    <a:pt x="105997" y="103159"/>
                  </a:lnTo>
                  <a:lnTo>
                    <a:pt x="120650" y="148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56"/>
            <p:cNvSpPr/>
            <p:nvPr>
              <p:custDataLst>
                <p:tags r:id="rId184"/>
              </p:custDataLst>
            </p:nvPr>
          </p:nvSpPr>
          <p:spPr>
            <a:xfrm>
              <a:off x="2413835" y="454940"/>
              <a:ext cx="94416" cy="290019"/>
            </a:xfrm>
            <a:custGeom>
              <a:avLst/>
              <a:gdLst/>
              <a:ahLst/>
              <a:cxnLst/>
              <a:rect l="0" t="0" r="0" b="0"/>
              <a:pathLst>
                <a:path w="94416" h="290019">
                  <a:moveTo>
                    <a:pt x="62665" y="224510"/>
                  </a:moveTo>
                  <a:lnTo>
                    <a:pt x="62665" y="224510"/>
                  </a:lnTo>
                  <a:lnTo>
                    <a:pt x="71393" y="210007"/>
                  </a:lnTo>
                  <a:lnTo>
                    <a:pt x="73600" y="201366"/>
                  </a:lnTo>
                  <a:lnTo>
                    <a:pt x="72699" y="192822"/>
                  </a:lnTo>
                  <a:lnTo>
                    <a:pt x="66372" y="175839"/>
                  </a:lnTo>
                  <a:lnTo>
                    <a:pt x="63725" y="173013"/>
                  </a:lnTo>
                  <a:lnTo>
                    <a:pt x="57021" y="169872"/>
                  </a:lnTo>
                  <a:lnTo>
                    <a:pt x="38572" y="171475"/>
                  </a:lnTo>
                  <a:lnTo>
                    <a:pt x="27027" y="178361"/>
                  </a:lnTo>
                  <a:lnTo>
                    <a:pt x="16487" y="190594"/>
                  </a:lnTo>
                  <a:lnTo>
                    <a:pt x="4747" y="210142"/>
                  </a:lnTo>
                  <a:lnTo>
                    <a:pt x="0" y="236704"/>
                  </a:lnTo>
                  <a:lnTo>
                    <a:pt x="947" y="263090"/>
                  </a:lnTo>
                  <a:lnTo>
                    <a:pt x="6072" y="279522"/>
                  </a:lnTo>
                  <a:lnTo>
                    <a:pt x="10119" y="284468"/>
                  </a:lnTo>
                  <a:lnTo>
                    <a:pt x="20261" y="289963"/>
                  </a:lnTo>
                  <a:lnTo>
                    <a:pt x="25224" y="290018"/>
                  </a:lnTo>
                  <a:lnTo>
                    <a:pt x="34500" y="286315"/>
                  </a:lnTo>
                  <a:lnTo>
                    <a:pt x="51027" y="266184"/>
                  </a:lnTo>
                  <a:lnTo>
                    <a:pt x="62588" y="227764"/>
                  </a:lnTo>
                  <a:lnTo>
                    <a:pt x="70482" y="190745"/>
                  </a:lnTo>
                  <a:lnTo>
                    <a:pt x="77289" y="147321"/>
                  </a:lnTo>
                  <a:lnTo>
                    <a:pt x="81630" y="115180"/>
                  </a:lnTo>
                  <a:lnTo>
                    <a:pt x="86158" y="70995"/>
                  </a:lnTo>
                  <a:lnTo>
                    <a:pt x="87500" y="33680"/>
                  </a:lnTo>
                  <a:lnTo>
                    <a:pt x="87953" y="0"/>
                  </a:lnTo>
                  <a:lnTo>
                    <a:pt x="86579" y="2164"/>
                  </a:lnTo>
                  <a:lnTo>
                    <a:pt x="76117" y="46195"/>
                  </a:lnTo>
                  <a:lnTo>
                    <a:pt x="72171" y="77525"/>
                  </a:lnTo>
                  <a:lnTo>
                    <a:pt x="70418" y="112617"/>
                  </a:lnTo>
                  <a:lnTo>
                    <a:pt x="72802" y="151218"/>
                  </a:lnTo>
                  <a:lnTo>
                    <a:pt x="77976" y="190643"/>
                  </a:lnTo>
                  <a:lnTo>
                    <a:pt x="80607" y="230233"/>
                  </a:lnTo>
                  <a:lnTo>
                    <a:pt x="94415" y="281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57"/>
            <p:cNvSpPr/>
            <p:nvPr>
              <p:custDataLst>
                <p:tags r:id="rId185"/>
              </p:custDataLst>
            </p:nvPr>
          </p:nvSpPr>
          <p:spPr>
            <a:xfrm>
              <a:off x="2552700" y="660400"/>
              <a:ext cx="11818" cy="76201"/>
            </a:xfrm>
            <a:custGeom>
              <a:avLst/>
              <a:gdLst/>
              <a:ahLst/>
              <a:cxnLst/>
              <a:rect l="0" t="0" r="0" b="0"/>
              <a:pathLst>
                <a:path w="11818" h="7620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706"/>
                  </a:lnTo>
                  <a:lnTo>
                    <a:pt x="11376" y="1881"/>
                  </a:lnTo>
                  <a:lnTo>
                    <a:pt x="11817" y="3371"/>
                  </a:lnTo>
                  <a:lnTo>
                    <a:pt x="2532" y="2856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58"/>
            <p:cNvSpPr/>
            <p:nvPr>
              <p:custDataLst>
                <p:tags r:id="rId186"/>
              </p:custDataLst>
            </p:nvPr>
          </p:nvSpPr>
          <p:spPr>
            <a:xfrm>
              <a:off x="2540000" y="561205"/>
              <a:ext cx="19051" cy="29346"/>
            </a:xfrm>
            <a:custGeom>
              <a:avLst/>
              <a:gdLst/>
              <a:ahLst/>
              <a:cxnLst/>
              <a:rect l="0" t="0" r="0" b="0"/>
              <a:pathLst>
                <a:path w="19051" h="29346">
                  <a:moveTo>
                    <a:pt x="19050" y="29345"/>
                  </a:moveTo>
                  <a:lnTo>
                    <a:pt x="19050" y="29345"/>
                  </a:lnTo>
                  <a:lnTo>
                    <a:pt x="18344" y="14842"/>
                  </a:lnTo>
                  <a:lnTo>
                    <a:pt x="15679" y="6201"/>
                  </a:lnTo>
                  <a:lnTo>
                    <a:pt x="13980" y="3332"/>
                  </a:lnTo>
                  <a:lnTo>
                    <a:pt x="10211" y="145"/>
                  </a:lnTo>
                  <a:lnTo>
                    <a:pt x="8219" y="0"/>
                  </a:lnTo>
                  <a:lnTo>
                    <a:pt x="0" y="3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59"/>
            <p:cNvSpPr/>
            <p:nvPr>
              <p:custDataLst>
                <p:tags r:id="rId187"/>
              </p:custDataLst>
            </p:nvPr>
          </p:nvSpPr>
          <p:spPr>
            <a:xfrm>
              <a:off x="2638816" y="622646"/>
              <a:ext cx="123435" cy="136390"/>
            </a:xfrm>
            <a:custGeom>
              <a:avLst/>
              <a:gdLst/>
              <a:ahLst/>
              <a:cxnLst/>
              <a:rect l="0" t="0" r="0" b="0"/>
              <a:pathLst>
                <a:path w="123435" h="136390">
                  <a:moveTo>
                    <a:pt x="91684" y="18704"/>
                  </a:moveTo>
                  <a:lnTo>
                    <a:pt x="91684" y="18704"/>
                  </a:lnTo>
                  <a:lnTo>
                    <a:pt x="97151" y="13237"/>
                  </a:lnTo>
                  <a:lnTo>
                    <a:pt x="96740" y="12237"/>
                  </a:lnTo>
                  <a:lnTo>
                    <a:pt x="89118" y="3593"/>
                  </a:lnTo>
                  <a:lnTo>
                    <a:pt x="83253" y="1405"/>
                  </a:lnTo>
                  <a:lnTo>
                    <a:pt x="64618" y="0"/>
                  </a:lnTo>
                  <a:lnTo>
                    <a:pt x="43370" y="6498"/>
                  </a:lnTo>
                  <a:lnTo>
                    <a:pt x="31170" y="17277"/>
                  </a:lnTo>
                  <a:lnTo>
                    <a:pt x="4458" y="54630"/>
                  </a:lnTo>
                  <a:lnTo>
                    <a:pt x="0" y="68538"/>
                  </a:lnTo>
                  <a:lnTo>
                    <a:pt x="861" y="91639"/>
                  </a:lnTo>
                  <a:lnTo>
                    <a:pt x="9455" y="106153"/>
                  </a:lnTo>
                  <a:lnTo>
                    <a:pt x="23388" y="118954"/>
                  </a:lnTo>
                  <a:lnTo>
                    <a:pt x="41339" y="129346"/>
                  </a:lnTo>
                  <a:lnTo>
                    <a:pt x="71279" y="136389"/>
                  </a:lnTo>
                  <a:lnTo>
                    <a:pt x="123434" y="12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60"/>
            <p:cNvSpPr/>
            <p:nvPr>
              <p:custDataLst>
                <p:tags r:id="rId188"/>
              </p:custDataLst>
            </p:nvPr>
          </p:nvSpPr>
          <p:spPr>
            <a:xfrm>
              <a:off x="2792907" y="639678"/>
              <a:ext cx="115394" cy="109922"/>
            </a:xfrm>
            <a:custGeom>
              <a:avLst/>
              <a:gdLst/>
              <a:ahLst/>
              <a:cxnLst/>
              <a:rect l="0" t="0" r="0" b="0"/>
              <a:pathLst>
                <a:path w="115394" h="109922">
                  <a:moveTo>
                    <a:pt x="83643" y="8022"/>
                  </a:moveTo>
                  <a:lnTo>
                    <a:pt x="83643" y="8022"/>
                  </a:lnTo>
                  <a:lnTo>
                    <a:pt x="80272" y="8022"/>
                  </a:lnTo>
                  <a:lnTo>
                    <a:pt x="71434" y="1280"/>
                  </a:lnTo>
                  <a:lnTo>
                    <a:pt x="67037" y="0"/>
                  </a:lnTo>
                  <a:lnTo>
                    <a:pt x="56507" y="458"/>
                  </a:lnTo>
                  <a:lnTo>
                    <a:pt x="46653" y="4895"/>
                  </a:lnTo>
                  <a:lnTo>
                    <a:pt x="25458" y="22613"/>
                  </a:lnTo>
                  <a:lnTo>
                    <a:pt x="3396" y="67799"/>
                  </a:lnTo>
                  <a:lnTo>
                    <a:pt x="512" y="75390"/>
                  </a:lnTo>
                  <a:lnTo>
                    <a:pt x="0" y="82567"/>
                  </a:lnTo>
                  <a:lnTo>
                    <a:pt x="3194" y="96187"/>
                  </a:lnTo>
                  <a:lnTo>
                    <a:pt x="9318" y="105532"/>
                  </a:lnTo>
                  <a:lnTo>
                    <a:pt x="12926" y="109012"/>
                  </a:lnTo>
                  <a:lnTo>
                    <a:pt x="17448" y="109921"/>
                  </a:lnTo>
                  <a:lnTo>
                    <a:pt x="28118" y="107168"/>
                  </a:lnTo>
                  <a:lnTo>
                    <a:pt x="61365" y="75003"/>
                  </a:lnTo>
                  <a:lnTo>
                    <a:pt x="77779" y="53316"/>
                  </a:lnTo>
                  <a:lnTo>
                    <a:pt x="81037" y="46262"/>
                  </a:lnTo>
                  <a:lnTo>
                    <a:pt x="82611" y="44804"/>
                  </a:lnTo>
                  <a:lnTo>
                    <a:pt x="84366" y="44538"/>
                  </a:lnTo>
                  <a:lnTo>
                    <a:pt x="86242" y="45066"/>
                  </a:lnTo>
                  <a:lnTo>
                    <a:pt x="90207" y="51297"/>
                  </a:lnTo>
                  <a:lnTo>
                    <a:pt x="98502" y="65802"/>
                  </a:lnTo>
                  <a:lnTo>
                    <a:pt x="115393" y="8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61"/>
            <p:cNvSpPr/>
            <p:nvPr>
              <p:custDataLst>
                <p:tags r:id="rId189"/>
              </p:custDataLst>
            </p:nvPr>
          </p:nvSpPr>
          <p:spPr>
            <a:xfrm>
              <a:off x="2972171" y="465315"/>
              <a:ext cx="44080" cy="283614"/>
            </a:xfrm>
            <a:custGeom>
              <a:avLst/>
              <a:gdLst/>
              <a:ahLst/>
              <a:cxnLst/>
              <a:rect l="0" t="0" r="0" b="0"/>
              <a:pathLst>
                <a:path w="44080" h="283614">
                  <a:moveTo>
                    <a:pt x="44079" y="10935"/>
                  </a:moveTo>
                  <a:lnTo>
                    <a:pt x="44079" y="10935"/>
                  </a:lnTo>
                  <a:lnTo>
                    <a:pt x="44079" y="0"/>
                  </a:lnTo>
                  <a:lnTo>
                    <a:pt x="43373" y="117"/>
                  </a:lnTo>
                  <a:lnTo>
                    <a:pt x="40708" y="2129"/>
                  </a:lnTo>
                  <a:lnTo>
                    <a:pt x="31214" y="47588"/>
                  </a:lnTo>
                  <a:lnTo>
                    <a:pt x="24980" y="88588"/>
                  </a:lnTo>
                  <a:lnTo>
                    <a:pt x="18664" y="126371"/>
                  </a:lnTo>
                  <a:lnTo>
                    <a:pt x="12325" y="161085"/>
                  </a:lnTo>
                  <a:lnTo>
                    <a:pt x="5978" y="200768"/>
                  </a:lnTo>
                  <a:lnTo>
                    <a:pt x="883" y="241990"/>
                  </a:lnTo>
                  <a:lnTo>
                    <a:pt x="0" y="267152"/>
                  </a:lnTo>
                  <a:lnTo>
                    <a:pt x="1287" y="273468"/>
                  </a:lnTo>
                  <a:lnTo>
                    <a:pt x="6481" y="282368"/>
                  </a:lnTo>
                  <a:lnTo>
                    <a:pt x="9841" y="283613"/>
                  </a:lnTo>
                  <a:lnTo>
                    <a:pt x="13493" y="283031"/>
                  </a:lnTo>
                  <a:lnTo>
                    <a:pt x="17338" y="281233"/>
                  </a:lnTo>
                  <a:lnTo>
                    <a:pt x="29492" y="265217"/>
                  </a:lnTo>
                  <a:lnTo>
                    <a:pt x="44079" y="214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62"/>
            <p:cNvSpPr/>
            <p:nvPr>
              <p:custDataLst>
                <p:tags r:id="rId190"/>
              </p:custDataLst>
            </p:nvPr>
          </p:nvSpPr>
          <p:spPr>
            <a:xfrm>
              <a:off x="2910714" y="622300"/>
              <a:ext cx="156337" cy="29059"/>
            </a:xfrm>
            <a:custGeom>
              <a:avLst/>
              <a:gdLst/>
              <a:ahLst/>
              <a:cxnLst/>
              <a:rect l="0" t="0" r="0" b="0"/>
              <a:pathLst>
                <a:path w="156337" h="29059">
                  <a:moveTo>
                    <a:pt x="42036" y="25400"/>
                  </a:moveTo>
                  <a:lnTo>
                    <a:pt x="42036" y="25400"/>
                  </a:lnTo>
                  <a:lnTo>
                    <a:pt x="14441" y="29058"/>
                  </a:lnTo>
                  <a:lnTo>
                    <a:pt x="149" y="26798"/>
                  </a:lnTo>
                  <a:lnTo>
                    <a:pt x="0" y="26332"/>
                  </a:lnTo>
                  <a:lnTo>
                    <a:pt x="1312" y="26021"/>
                  </a:lnTo>
                  <a:lnTo>
                    <a:pt x="16379" y="16089"/>
                  </a:lnTo>
                  <a:lnTo>
                    <a:pt x="55312" y="6601"/>
                  </a:lnTo>
                  <a:lnTo>
                    <a:pt x="100554" y="1304"/>
                  </a:lnTo>
                  <a:lnTo>
                    <a:pt x="1563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63"/>
            <p:cNvSpPr/>
            <p:nvPr>
              <p:custDataLst>
                <p:tags r:id="rId191"/>
              </p:custDataLst>
            </p:nvPr>
          </p:nvSpPr>
          <p:spPr>
            <a:xfrm>
              <a:off x="3049439" y="635000"/>
              <a:ext cx="74762" cy="106945"/>
            </a:xfrm>
            <a:custGeom>
              <a:avLst/>
              <a:gdLst/>
              <a:ahLst/>
              <a:cxnLst/>
              <a:rect l="0" t="0" r="0" b="0"/>
              <a:pathLst>
                <a:path w="74762" h="106945">
                  <a:moveTo>
                    <a:pt x="74761" y="0"/>
                  </a:moveTo>
                  <a:lnTo>
                    <a:pt x="74761" y="0"/>
                  </a:lnTo>
                  <a:lnTo>
                    <a:pt x="68019" y="0"/>
                  </a:lnTo>
                  <a:lnTo>
                    <a:pt x="62828" y="1881"/>
                  </a:lnTo>
                  <a:lnTo>
                    <a:pt x="60456" y="3371"/>
                  </a:lnTo>
                  <a:lnTo>
                    <a:pt x="50375" y="5467"/>
                  </a:lnTo>
                  <a:lnTo>
                    <a:pt x="38451" y="6088"/>
                  </a:lnTo>
                  <a:lnTo>
                    <a:pt x="28284" y="11878"/>
                  </a:lnTo>
                  <a:lnTo>
                    <a:pt x="18122" y="21507"/>
                  </a:lnTo>
                  <a:lnTo>
                    <a:pt x="3419" y="51124"/>
                  </a:lnTo>
                  <a:lnTo>
                    <a:pt x="0" y="76688"/>
                  </a:lnTo>
                  <a:lnTo>
                    <a:pt x="2963" y="90763"/>
                  </a:lnTo>
                  <a:lnTo>
                    <a:pt x="5729" y="96492"/>
                  </a:lnTo>
                  <a:lnTo>
                    <a:pt x="8984" y="100311"/>
                  </a:lnTo>
                  <a:lnTo>
                    <a:pt x="16364" y="104555"/>
                  </a:lnTo>
                  <a:lnTo>
                    <a:pt x="28452" y="106944"/>
                  </a:lnTo>
                  <a:lnTo>
                    <a:pt x="33305" y="103752"/>
                  </a:lnTo>
                  <a:lnTo>
                    <a:pt x="44342" y="90797"/>
                  </a:lnTo>
                  <a:lnTo>
                    <a:pt x="61121" y="47348"/>
                  </a:lnTo>
                  <a:lnTo>
                    <a:pt x="68127" y="15439"/>
                  </a:lnTo>
                  <a:lnTo>
                    <a:pt x="6841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64"/>
            <p:cNvSpPr/>
            <p:nvPr>
              <p:custDataLst>
                <p:tags r:id="rId192"/>
              </p:custDataLst>
            </p:nvPr>
          </p:nvSpPr>
          <p:spPr>
            <a:xfrm>
              <a:off x="3149600" y="590550"/>
              <a:ext cx="114301" cy="152914"/>
            </a:xfrm>
            <a:custGeom>
              <a:avLst/>
              <a:gdLst/>
              <a:ahLst/>
              <a:cxnLst/>
              <a:rect l="0" t="0" r="0" b="0"/>
              <a:pathLst>
                <a:path w="114301" h="152914">
                  <a:moveTo>
                    <a:pt x="0" y="57150"/>
                  </a:moveTo>
                  <a:lnTo>
                    <a:pt x="0" y="57150"/>
                  </a:lnTo>
                  <a:lnTo>
                    <a:pt x="14927" y="42223"/>
                  </a:lnTo>
                  <a:lnTo>
                    <a:pt x="17713" y="41554"/>
                  </a:lnTo>
                  <a:lnTo>
                    <a:pt x="24570" y="42693"/>
                  </a:lnTo>
                  <a:lnTo>
                    <a:pt x="32322" y="49313"/>
                  </a:lnTo>
                  <a:lnTo>
                    <a:pt x="52167" y="77553"/>
                  </a:lnTo>
                  <a:lnTo>
                    <a:pt x="60142" y="103490"/>
                  </a:lnTo>
                  <a:lnTo>
                    <a:pt x="59134" y="132421"/>
                  </a:lnTo>
                  <a:lnTo>
                    <a:pt x="54269" y="145402"/>
                  </a:lnTo>
                  <a:lnTo>
                    <a:pt x="50996" y="149851"/>
                  </a:lnTo>
                  <a:lnTo>
                    <a:pt x="48108" y="152112"/>
                  </a:lnTo>
                  <a:lnTo>
                    <a:pt x="45478" y="152913"/>
                  </a:lnTo>
                  <a:lnTo>
                    <a:pt x="43018" y="152742"/>
                  </a:lnTo>
                  <a:lnTo>
                    <a:pt x="41379" y="149806"/>
                  </a:lnTo>
                  <a:lnTo>
                    <a:pt x="38532" y="113706"/>
                  </a:lnTo>
                  <a:lnTo>
                    <a:pt x="48341" y="80492"/>
                  </a:lnTo>
                  <a:lnTo>
                    <a:pt x="74277" y="3853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202"/>
          <p:cNvGrpSpPr/>
          <p:nvPr/>
        </p:nvGrpSpPr>
        <p:grpSpPr>
          <a:xfrm>
            <a:off x="3714750" y="508000"/>
            <a:ext cx="374651" cy="233524"/>
            <a:chOff x="3714750" y="508000"/>
            <a:chExt cx="374651" cy="233524"/>
          </a:xfrm>
        </p:grpSpPr>
        <p:sp>
          <p:nvSpPr>
            <p:cNvPr id="24" name="SMARTInkShape-1065"/>
            <p:cNvSpPr/>
            <p:nvPr>
              <p:custDataLst>
                <p:tags r:id="rId177"/>
              </p:custDataLst>
            </p:nvPr>
          </p:nvSpPr>
          <p:spPr>
            <a:xfrm>
              <a:off x="3714750" y="508824"/>
              <a:ext cx="114301" cy="232700"/>
            </a:xfrm>
            <a:custGeom>
              <a:avLst/>
              <a:gdLst/>
              <a:ahLst/>
              <a:cxnLst/>
              <a:rect l="0" t="0" r="0" b="0"/>
              <a:pathLst>
                <a:path w="114301" h="232700">
                  <a:moveTo>
                    <a:pt x="0" y="69026"/>
                  </a:moveTo>
                  <a:lnTo>
                    <a:pt x="0" y="69026"/>
                  </a:lnTo>
                  <a:lnTo>
                    <a:pt x="3371" y="58913"/>
                  </a:lnTo>
                  <a:lnTo>
                    <a:pt x="3658" y="55228"/>
                  </a:lnTo>
                  <a:lnTo>
                    <a:pt x="2103" y="46672"/>
                  </a:lnTo>
                  <a:lnTo>
                    <a:pt x="3992" y="41922"/>
                  </a:lnTo>
                  <a:lnTo>
                    <a:pt x="5483" y="41785"/>
                  </a:lnTo>
                  <a:lnTo>
                    <a:pt x="7183" y="43104"/>
                  </a:lnTo>
                  <a:lnTo>
                    <a:pt x="9022" y="45395"/>
                  </a:lnTo>
                  <a:lnTo>
                    <a:pt x="14097" y="83910"/>
                  </a:lnTo>
                  <a:lnTo>
                    <a:pt x="17583" y="121649"/>
                  </a:lnTo>
                  <a:lnTo>
                    <a:pt x="18615" y="165522"/>
                  </a:lnTo>
                  <a:lnTo>
                    <a:pt x="15593" y="211951"/>
                  </a:lnTo>
                  <a:lnTo>
                    <a:pt x="10187" y="230927"/>
                  </a:lnTo>
                  <a:lnTo>
                    <a:pt x="8202" y="232699"/>
                  </a:lnTo>
                  <a:lnTo>
                    <a:pt x="6173" y="232469"/>
                  </a:lnTo>
                  <a:lnTo>
                    <a:pt x="4115" y="230905"/>
                  </a:lnTo>
                  <a:lnTo>
                    <a:pt x="813" y="197271"/>
                  </a:lnTo>
                  <a:lnTo>
                    <a:pt x="241" y="159314"/>
                  </a:lnTo>
                  <a:lnTo>
                    <a:pt x="1482" y="122981"/>
                  </a:lnTo>
                  <a:lnTo>
                    <a:pt x="9454" y="80936"/>
                  </a:lnTo>
                  <a:lnTo>
                    <a:pt x="22590" y="40334"/>
                  </a:lnTo>
                  <a:lnTo>
                    <a:pt x="33323" y="19585"/>
                  </a:lnTo>
                  <a:lnTo>
                    <a:pt x="45149" y="5660"/>
                  </a:lnTo>
                  <a:lnTo>
                    <a:pt x="52677" y="2087"/>
                  </a:lnTo>
                  <a:lnTo>
                    <a:pt x="70449" y="0"/>
                  </a:lnTo>
                  <a:lnTo>
                    <a:pt x="77305" y="1136"/>
                  </a:lnTo>
                  <a:lnTo>
                    <a:pt x="86804" y="6162"/>
                  </a:lnTo>
                  <a:lnTo>
                    <a:pt x="93378" y="18744"/>
                  </a:lnTo>
                  <a:lnTo>
                    <a:pt x="97240" y="35389"/>
                  </a:lnTo>
                  <a:lnTo>
                    <a:pt x="96605" y="52195"/>
                  </a:lnTo>
                  <a:lnTo>
                    <a:pt x="90207" y="67190"/>
                  </a:lnTo>
                  <a:lnTo>
                    <a:pt x="72225" y="90692"/>
                  </a:lnTo>
                  <a:lnTo>
                    <a:pt x="52601" y="104530"/>
                  </a:lnTo>
                  <a:lnTo>
                    <a:pt x="35655" y="110825"/>
                  </a:lnTo>
                  <a:lnTo>
                    <a:pt x="26195" y="110416"/>
                  </a:lnTo>
                  <a:lnTo>
                    <a:pt x="15366" y="107776"/>
                  </a:lnTo>
                  <a:lnTo>
                    <a:pt x="15183" y="108970"/>
                  </a:lnTo>
                  <a:lnTo>
                    <a:pt x="16861" y="114061"/>
                  </a:lnTo>
                  <a:lnTo>
                    <a:pt x="41995" y="146220"/>
                  </a:lnTo>
                  <a:lnTo>
                    <a:pt x="85549" y="186590"/>
                  </a:lnTo>
                  <a:lnTo>
                    <a:pt x="114300" y="215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66"/>
            <p:cNvSpPr/>
            <p:nvPr>
              <p:custDataLst>
                <p:tags r:id="rId178"/>
              </p:custDataLst>
            </p:nvPr>
          </p:nvSpPr>
          <p:spPr>
            <a:xfrm>
              <a:off x="3886200" y="508000"/>
              <a:ext cx="139701" cy="193814"/>
            </a:xfrm>
            <a:custGeom>
              <a:avLst/>
              <a:gdLst/>
              <a:ahLst/>
              <a:cxnLst/>
              <a:rect l="0" t="0" r="0" b="0"/>
              <a:pathLst>
                <a:path w="139701" h="193814">
                  <a:moveTo>
                    <a:pt x="0" y="50800"/>
                  </a:moveTo>
                  <a:lnTo>
                    <a:pt x="0" y="50800"/>
                  </a:lnTo>
                  <a:lnTo>
                    <a:pt x="0" y="31027"/>
                  </a:lnTo>
                  <a:lnTo>
                    <a:pt x="1411" y="29857"/>
                  </a:lnTo>
                  <a:lnTo>
                    <a:pt x="3763" y="29782"/>
                  </a:lnTo>
                  <a:lnTo>
                    <a:pt x="6742" y="30438"/>
                  </a:lnTo>
                  <a:lnTo>
                    <a:pt x="11933" y="40574"/>
                  </a:lnTo>
                  <a:lnTo>
                    <a:pt x="16941" y="66115"/>
                  </a:lnTo>
                  <a:lnTo>
                    <a:pt x="22004" y="109721"/>
                  </a:lnTo>
                  <a:lnTo>
                    <a:pt x="24953" y="156605"/>
                  </a:lnTo>
                  <a:lnTo>
                    <a:pt x="27149" y="184220"/>
                  </a:lnTo>
                  <a:lnTo>
                    <a:pt x="28683" y="190547"/>
                  </a:lnTo>
                  <a:lnTo>
                    <a:pt x="31116" y="193353"/>
                  </a:lnTo>
                  <a:lnTo>
                    <a:pt x="34149" y="193813"/>
                  </a:lnTo>
                  <a:lnTo>
                    <a:pt x="37583" y="192709"/>
                  </a:lnTo>
                  <a:lnTo>
                    <a:pt x="49157" y="181042"/>
                  </a:lnTo>
                  <a:lnTo>
                    <a:pt x="70074" y="139974"/>
                  </a:lnTo>
                  <a:lnTo>
                    <a:pt x="92289" y="96846"/>
                  </a:lnTo>
                  <a:lnTo>
                    <a:pt x="113323" y="54878"/>
                  </a:lnTo>
                  <a:lnTo>
                    <a:pt x="134710" y="870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67"/>
            <p:cNvSpPr/>
            <p:nvPr>
              <p:custDataLst>
                <p:tags r:id="rId179"/>
              </p:custDataLst>
            </p:nvPr>
          </p:nvSpPr>
          <p:spPr>
            <a:xfrm>
              <a:off x="4083050" y="635000"/>
              <a:ext cx="6351" cy="21772"/>
            </a:xfrm>
            <a:custGeom>
              <a:avLst/>
              <a:gdLst/>
              <a:ahLst/>
              <a:cxnLst/>
              <a:rect l="0" t="0" r="0" b="0"/>
              <a:pathLst>
                <a:path w="6351" h="21772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6175" y="217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203"/>
          <p:cNvGrpSpPr/>
          <p:nvPr/>
        </p:nvGrpSpPr>
        <p:grpSpPr>
          <a:xfrm>
            <a:off x="1484810" y="1271222"/>
            <a:ext cx="629741" cy="350384"/>
            <a:chOff x="1484810" y="1271222"/>
            <a:chExt cx="629741" cy="350384"/>
          </a:xfrm>
        </p:grpSpPr>
        <p:sp>
          <p:nvSpPr>
            <p:cNvPr id="28" name="SMARTInkShape-1068"/>
            <p:cNvSpPr/>
            <p:nvPr>
              <p:custDataLst>
                <p:tags r:id="rId173"/>
              </p:custDataLst>
            </p:nvPr>
          </p:nvSpPr>
          <p:spPr>
            <a:xfrm>
              <a:off x="1531833" y="1271222"/>
              <a:ext cx="227118" cy="311784"/>
            </a:xfrm>
            <a:custGeom>
              <a:avLst/>
              <a:gdLst/>
              <a:ahLst/>
              <a:cxnLst/>
              <a:rect l="0" t="0" r="0" b="0"/>
              <a:pathLst>
                <a:path w="227118" h="311784">
                  <a:moveTo>
                    <a:pt x="23917" y="17828"/>
                  </a:moveTo>
                  <a:lnTo>
                    <a:pt x="23917" y="17828"/>
                  </a:lnTo>
                  <a:lnTo>
                    <a:pt x="18142" y="12758"/>
                  </a:lnTo>
                  <a:lnTo>
                    <a:pt x="0" y="0"/>
                  </a:lnTo>
                  <a:lnTo>
                    <a:pt x="5698" y="2511"/>
                  </a:lnTo>
                  <a:lnTo>
                    <a:pt x="46784" y="37664"/>
                  </a:lnTo>
                  <a:lnTo>
                    <a:pt x="84269" y="81374"/>
                  </a:lnTo>
                  <a:lnTo>
                    <a:pt x="115122" y="120535"/>
                  </a:lnTo>
                  <a:lnTo>
                    <a:pt x="142644" y="162555"/>
                  </a:lnTo>
                  <a:lnTo>
                    <a:pt x="171312" y="204304"/>
                  </a:lnTo>
                  <a:lnTo>
                    <a:pt x="191842" y="245193"/>
                  </a:lnTo>
                  <a:lnTo>
                    <a:pt x="211705" y="285384"/>
                  </a:lnTo>
                  <a:lnTo>
                    <a:pt x="224809" y="311652"/>
                  </a:lnTo>
                  <a:lnTo>
                    <a:pt x="225578" y="311783"/>
                  </a:lnTo>
                  <a:lnTo>
                    <a:pt x="226433" y="308166"/>
                  </a:lnTo>
                  <a:lnTo>
                    <a:pt x="227117" y="265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69"/>
            <p:cNvSpPr/>
            <p:nvPr>
              <p:custDataLst>
                <p:tags r:id="rId174"/>
              </p:custDataLst>
            </p:nvPr>
          </p:nvSpPr>
          <p:spPr>
            <a:xfrm>
              <a:off x="1484810" y="1280393"/>
              <a:ext cx="318591" cy="341213"/>
            </a:xfrm>
            <a:custGeom>
              <a:avLst/>
              <a:gdLst/>
              <a:ahLst/>
              <a:cxnLst/>
              <a:rect l="0" t="0" r="0" b="0"/>
              <a:pathLst>
                <a:path w="318591" h="341213">
                  <a:moveTo>
                    <a:pt x="318590" y="21357"/>
                  </a:moveTo>
                  <a:lnTo>
                    <a:pt x="318590" y="21357"/>
                  </a:lnTo>
                  <a:lnTo>
                    <a:pt x="313520" y="15582"/>
                  </a:lnTo>
                  <a:lnTo>
                    <a:pt x="303663" y="963"/>
                  </a:lnTo>
                  <a:lnTo>
                    <a:pt x="300878" y="0"/>
                  </a:lnTo>
                  <a:lnTo>
                    <a:pt x="294020" y="811"/>
                  </a:lnTo>
                  <a:lnTo>
                    <a:pt x="286268" y="9168"/>
                  </a:lnTo>
                  <a:lnTo>
                    <a:pt x="252601" y="55591"/>
                  </a:lnTo>
                  <a:lnTo>
                    <a:pt x="221862" y="100576"/>
                  </a:lnTo>
                  <a:lnTo>
                    <a:pt x="185110" y="142420"/>
                  </a:lnTo>
                  <a:lnTo>
                    <a:pt x="147128" y="185843"/>
                  </a:lnTo>
                  <a:lnTo>
                    <a:pt x="104675" y="228867"/>
                  </a:lnTo>
                  <a:lnTo>
                    <a:pt x="61088" y="269130"/>
                  </a:lnTo>
                  <a:lnTo>
                    <a:pt x="16694" y="310814"/>
                  </a:lnTo>
                  <a:lnTo>
                    <a:pt x="2342" y="331724"/>
                  </a:lnTo>
                  <a:lnTo>
                    <a:pt x="0" y="339215"/>
                  </a:lnTo>
                  <a:lnTo>
                    <a:pt x="363" y="341212"/>
                  </a:lnTo>
                  <a:lnTo>
                    <a:pt x="10174" y="337787"/>
                  </a:lnTo>
                  <a:lnTo>
                    <a:pt x="32840" y="326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70"/>
            <p:cNvSpPr/>
            <p:nvPr>
              <p:custDataLst>
                <p:tags r:id="rId175"/>
              </p:custDataLst>
            </p:nvPr>
          </p:nvSpPr>
          <p:spPr>
            <a:xfrm>
              <a:off x="1905261" y="1422400"/>
              <a:ext cx="133090" cy="30868"/>
            </a:xfrm>
            <a:custGeom>
              <a:avLst/>
              <a:gdLst/>
              <a:ahLst/>
              <a:cxnLst/>
              <a:rect l="0" t="0" r="0" b="0"/>
              <a:pathLst>
                <a:path w="133090" h="30868">
                  <a:moveTo>
                    <a:pt x="6089" y="25400"/>
                  </a:moveTo>
                  <a:lnTo>
                    <a:pt x="6089" y="25400"/>
                  </a:lnTo>
                  <a:lnTo>
                    <a:pt x="622" y="30867"/>
                  </a:lnTo>
                  <a:lnTo>
                    <a:pt x="327" y="30456"/>
                  </a:lnTo>
                  <a:lnTo>
                    <a:pt x="0" y="28117"/>
                  </a:lnTo>
                  <a:lnTo>
                    <a:pt x="5500" y="24726"/>
                  </a:lnTo>
                  <a:lnTo>
                    <a:pt x="50897" y="10759"/>
                  </a:lnTo>
                  <a:lnTo>
                    <a:pt x="98039" y="2125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71"/>
            <p:cNvSpPr/>
            <p:nvPr>
              <p:custDataLst>
                <p:tags r:id="rId176"/>
              </p:custDataLst>
            </p:nvPr>
          </p:nvSpPr>
          <p:spPr>
            <a:xfrm>
              <a:off x="1944244" y="1504950"/>
              <a:ext cx="170307" cy="21947"/>
            </a:xfrm>
            <a:custGeom>
              <a:avLst/>
              <a:gdLst/>
              <a:ahLst/>
              <a:cxnLst/>
              <a:rect l="0" t="0" r="0" b="0"/>
              <a:pathLst>
                <a:path w="170307" h="21947">
                  <a:moveTo>
                    <a:pt x="11556" y="6350"/>
                  </a:moveTo>
                  <a:lnTo>
                    <a:pt x="11556" y="6350"/>
                  </a:lnTo>
                  <a:lnTo>
                    <a:pt x="1430" y="17181"/>
                  </a:lnTo>
                  <a:lnTo>
                    <a:pt x="0" y="21277"/>
                  </a:lnTo>
                  <a:lnTo>
                    <a:pt x="1030" y="21946"/>
                  </a:lnTo>
                  <a:lnTo>
                    <a:pt x="47690" y="15833"/>
                  </a:lnTo>
                  <a:lnTo>
                    <a:pt x="92818" y="10257"/>
                  </a:lnTo>
                  <a:lnTo>
                    <a:pt x="1703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204"/>
          <p:cNvGrpSpPr/>
          <p:nvPr/>
        </p:nvGrpSpPr>
        <p:grpSpPr>
          <a:xfrm>
            <a:off x="2456368" y="1292918"/>
            <a:ext cx="331283" cy="433843"/>
            <a:chOff x="2456368" y="1292918"/>
            <a:chExt cx="331283" cy="433843"/>
          </a:xfrm>
        </p:grpSpPr>
        <p:sp>
          <p:nvSpPr>
            <p:cNvPr id="33" name="SMARTInkShape-1072"/>
            <p:cNvSpPr/>
            <p:nvPr>
              <p:custDataLst>
                <p:tags r:id="rId168"/>
              </p:custDataLst>
            </p:nvPr>
          </p:nvSpPr>
          <p:spPr>
            <a:xfrm>
              <a:off x="2552962" y="1292918"/>
              <a:ext cx="24202" cy="260458"/>
            </a:xfrm>
            <a:custGeom>
              <a:avLst/>
              <a:gdLst/>
              <a:ahLst/>
              <a:cxnLst/>
              <a:rect l="0" t="0" r="0" b="0"/>
              <a:pathLst>
                <a:path w="24202" h="260458">
                  <a:moveTo>
                    <a:pt x="6088" y="15182"/>
                  </a:moveTo>
                  <a:lnTo>
                    <a:pt x="6088" y="15182"/>
                  </a:lnTo>
                  <a:lnTo>
                    <a:pt x="1062" y="3249"/>
                  </a:lnTo>
                  <a:lnTo>
                    <a:pt x="326" y="0"/>
                  </a:lnTo>
                  <a:lnTo>
                    <a:pt x="130" y="122"/>
                  </a:lnTo>
                  <a:lnTo>
                    <a:pt x="0" y="909"/>
                  </a:lnTo>
                  <a:lnTo>
                    <a:pt x="5228" y="41068"/>
                  </a:lnTo>
                  <a:lnTo>
                    <a:pt x="10282" y="86382"/>
                  </a:lnTo>
                  <a:lnTo>
                    <a:pt x="13894" y="132336"/>
                  </a:lnTo>
                  <a:lnTo>
                    <a:pt x="21192" y="175750"/>
                  </a:lnTo>
                  <a:lnTo>
                    <a:pt x="23969" y="219313"/>
                  </a:lnTo>
                  <a:lnTo>
                    <a:pt x="24201" y="256430"/>
                  </a:lnTo>
                  <a:lnTo>
                    <a:pt x="23102" y="259270"/>
                  </a:lnTo>
                  <a:lnTo>
                    <a:pt x="21664" y="260457"/>
                  </a:lnTo>
                  <a:lnTo>
                    <a:pt x="20706" y="259838"/>
                  </a:lnTo>
                  <a:lnTo>
                    <a:pt x="18788" y="250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73"/>
            <p:cNvSpPr/>
            <p:nvPr>
              <p:custDataLst>
                <p:tags r:id="rId169"/>
              </p:custDataLst>
            </p:nvPr>
          </p:nvSpPr>
          <p:spPr>
            <a:xfrm>
              <a:off x="2456368" y="1310571"/>
              <a:ext cx="204283" cy="48330"/>
            </a:xfrm>
            <a:custGeom>
              <a:avLst/>
              <a:gdLst/>
              <a:ahLst/>
              <a:cxnLst/>
              <a:rect l="0" t="0" r="0" b="0"/>
              <a:pathLst>
                <a:path w="204283" h="48330">
                  <a:moveTo>
                    <a:pt x="26482" y="48329"/>
                  </a:moveTo>
                  <a:lnTo>
                    <a:pt x="26482" y="48329"/>
                  </a:lnTo>
                  <a:lnTo>
                    <a:pt x="12667" y="39540"/>
                  </a:lnTo>
                  <a:lnTo>
                    <a:pt x="5525" y="33839"/>
                  </a:lnTo>
                  <a:lnTo>
                    <a:pt x="0" y="31306"/>
                  </a:lnTo>
                  <a:lnTo>
                    <a:pt x="360" y="29925"/>
                  </a:lnTo>
                  <a:lnTo>
                    <a:pt x="6406" y="26509"/>
                  </a:lnTo>
                  <a:lnTo>
                    <a:pt x="43448" y="14203"/>
                  </a:lnTo>
                  <a:lnTo>
                    <a:pt x="83406" y="6546"/>
                  </a:lnTo>
                  <a:lnTo>
                    <a:pt x="123704" y="514"/>
                  </a:lnTo>
                  <a:lnTo>
                    <a:pt x="163357" y="0"/>
                  </a:lnTo>
                  <a:lnTo>
                    <a:pt x="204282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74"/>
            <p:cNvSpPr/>
            <p:nvPr>
              <p:custDataLst>
                <p:tags r:id="rId170"/>
              </p:custDataLst>
            </p:nvPr>
          </p:nvSpPr>
          <p:spPr>
            <a:xfrm>
              <a:off x="2462024" y="1593850"/>
              <a:ext cx="147827" cy="29201"/>
            </a:xfrm>
            <a:custGeom>
              <a:avLst/>
              <a:gdLst/>
              <a:ahLst/>
              <a:cxnLst/>
              <a:rect l="0" t="0" r="0" b="0"/>
              <a:pathLst>
                <a:path w="147827" h="29201">
                  <a:moveTo>
                    <a:pt x="14476" y="0"/>
                  </a:moveTo>
                  <a:lnTo>
                    <a:pt x="14476" y="0"/>
                  </a:lnTo>
                  <a:lnTo>
                    <a:pt x="170" y="23144"/>
                  </a:lnTo>
                  <a:lnTo>
                    <a:pt x="0" y="26013"/>
                  </a:lnTo>
                  <a:lnTo>
                    <a:pt x="1298" y="27925"/>
                  </a:lnTo>
                  <a:lnTo>
                    <a:pt x="3574" y="29200"/>
                  </a:lnTo>
                  <a:lnTo>
                    <a:pt x="11747" y="28735"/>
                  </a:lnTo>
                  <a:lnTo>
                    <a:pt x="59220" y="17111"/>
                  </a:lnTo>
                  <a:lnTo>
                    <a:pt x="104897" y="11690"/>
                  </a:lnTo>
                  <a:lnTo>
                    <a:pt x="147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75"/>
            <p:cNvSpPr/>
            <p:nvPr>
              <p:custDataLst>
                <p:tags r:id="rId171"/>
              </p:custDataLst>
            </p:nvPr>
          </p:nvSpPr>
          <p:spPr>
            <a:xfrm>
              <a:off x="2699035" y="1536700"/>
              <a:ext cx="75916" cy="190061"/>
            </a:xfrm>
            <a:custGeom>
              <a:avLst/>
              <a:gdLst/>
              <a:ahLst/>
              <a:cxnLst/>
              <a:rect l="0" t="0" r="0" b="0"/>
              <a:pathLst>
                <a:path w="75916" h="190061">
                  <a:moveTo>
                    <a:pt x="69565" y="0"/>
                  </a:moveTo>
                  <a:lnTo>
                    <a:pt x="69565" y="0"/>
                  </a:lnTo>
                  <a:lnTo>
                    <a:pt x="75032" y="0"/>
                  </a:lnTo>
                  <a:lnTo>
                    <a:pt x="75837" y="10935"/>
                  </a:lnTo>
                  <a:lnTo>
                    <a:pt x="74452" y="11523"/>
                  </a:lnTo>
                  <a:lnTo>
                    <a:pt x="31408" y="17761"/>
                  </a:lnTo>
                  <a:lnTo>
                    <a:pt x="24854" y="21534"/>
                  </a:lnTo>
                  <a:lnTo>
                    <a:pt x="17198" y="30997"/>
                  </a:lnTo>
                  <a:lnTo>
                    <a:pt x="13832" y="39366"/>
                  </a:lnTo>
                  <a:lnTo>
                    <a:pt x="12452" y="83010"/>
                  </a:lnTo>
                  <a:lnTo>
                    <a:pt x="8053" y="129993"/>
                  </a:lnTo>
                  <a:lnTo>
                    <a:pt x="675" y="177277"/>
                  </a:lnTo>
                  <a:lnTo>
                    <a:pt x="0" y="185484"/>
                  </a:lnTo>
                  <a:lnTo>
                    <a:pt x="1316" y="187156"/>
                  </a:lnTo>
                  <a:lnTo>
                    <a:pt x="6541" y="189014"/>
                  </a:lnTo>
                  <a:lnTo>
                    <a:pt x="14046" y="190060"/>
                  </a:lnTo>
                  <a:lnTo>
                    <a:pt x="61260" y="179235"/>
                  </a:lnTo>
                  <a:lnTo>
                    <a:pt x="66580" y="177732"/>
                  </a:lnTo>
                  <a:lnTo>
                    <a:pt x="7591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76"/>
            <p:cNvSpPr/>
            <p:nvPr>
              <p:custDataLst>
                <p:tags r:id="rId172"/>
              </p:custDataLst>
            </p:nvPr>
          </p:nvSpPr>
          <p:spPr>
            <a:xfrm>
              <a:off x="2692400" y="1657350"/>
              <a:ext cx="95251" cy="44451"/>
            </a:xfrm>
            <a:custGeom>
              <a:avLst/>
              <a:gdLst/>
              <a:ahLst/>
              <a:cxnLst/>
              <a:rect l="0" t="0" r="0" b="0"/>
              <a:pathLst>
                <a:path w="95251" h="44451">
                  <a:moveTo>
                    <a:pt x="0" y="44450"/>
                  </a:moveTo>
                  <a:lnTo>
                    <a:pt x="0" y="44450"/>
                  </a:lnTo>
                  <a:lnTo>
                    <a:pt x="3371" y="37708"/>
                  </a:lnTo>
                  <a:lnTo>
                    <a:pt x="15580" y="26773"/>
                  </a:lnTo>
                  <a:lnTo>
                    <a:pt x="26680" y="2248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205"/>
          <p:cNvGrpSpPr/>
          <p:nvPr/>
        </p:nvGrpSpPr>
        <p:grpSpPr>
          <a:xfrm>
            <a:off x="1949450" y="2402992"/>
            <a:ext cx="546101" cy="327509"/>
            <a:chOff x="1949450" y="2402992"/>
            <a:chExt cx="546101" cy="327509"/>
          </a:xfrm>
        </p:grpSpPr>
        <p:sp>
          <p:nvSpPr>
            <p:cNvPr id="39" name="SMARTInkShape-1077"/>
            <p:cNvSpPr/>
            <p:nvPr>
              <p:custDataLst>
                <p:tags r:id="rId164"/>
              </p:custDataLst>
            </p:nvPr>
          </p:nvSpPr>
          <p:spPr>
            <a:xfrm>
              <a:off x="1949450" y="2432933"/>
              <a:ext cx="196851" cy="297568"/>
            </a:xfrm>
            <a:custGeom>
              <a:avLst/>
              <a:gdLst/>
              <a:ahLst/>
              <a:cxnLst/>
              <a:rect l="0" t="0" r="0" b="0"/>
              <a:pathLst>
                <a:path w="196851" h="2975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50"/>
                  </a:lnTo>
                  <a:lnTo>
                    <a:pt x="35860" y="45824"/>
                  </a:lnTo>
                  <a:lnTo>
                    <a:pt x="62177" y="89237"/>
                  </a:lnTo>
                  <a:lnTo>
                    <a:pt x="89344" y="126671"/>
                  </a:lnTo>
                  <a:lnTo>
                    <a:pt x="112942" y="164068"/>
                  </a:lnTo>
                  <a:lnTo>
                    <a:pt x="140556" y="209343"/>
                  </a:lnTo>
                  <a:lnTo>
                    <a:pt x="165343" y="255453"/>
                  </a:lnTo>
                  <a:lnTo>
                    <a:pt x="187383" y="295728"/>
                  </a:lnTo>
                  <a:lnTo>
                    <a:pt x="19685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078"/>
            <p:cNvSpPr/>
            <p:nvPr>
              <p:custDataLst>
                <p:tags r:id="rId165"/>
              </p:custDataLst>
            </p:nvPr>
          </p:nvSpPr>
          <p:spPr>
            <a:xfrm>
              <a:off x="1990042" y="2402992"/>
              <a:ext cx="200709" cy="302109"/>
            </a:xfrm>
            <a:custGeom>
              <a:avLst/>
              <a:gdLst/>
              <a:ahLst/>
              <a:cxnLst/>
              <a:rect l="0" t="0" r="0" b="0"/>
              <a:pathLst>
                <a:path w="200709" h="302109">
                  <a:moveTo>
                    <a:pt x="200708" y="3658"/>
                  </a:moveTo>
                  <a:lnTo>
                    <a:pt x="200708" y="3658"/>
                  </a:lnTo>
                  <a:lnTo>
                    <a:pt x="197337" y="287"/>
                  </a:lnTo>
                  <a:lnTo>
                    <a:pt x="195638" y="0"/>
                  </a:lnTo>
                  <a:lnTo>
                    <a:pt x="193800" y="513"/>
                  </a:lnTo>
                  <a:lnTo>
                    <a:pt x="191870" y="1562"/>
                  </a:lnTo>
                  <a:lnTo>
                    <a:pt x="191288" y="2966"/>
                  </a:lnTo>
                  <a:lnTo>
                    <a:pt x="191606" y="4608"/>
                  </a:lnTo>
                  <a:lnTo>
                    <a:pt x="192523" y="6408"/>
                  </a:lnTo>
                  <a:lnTo>
                    <a:pt x="184135" y="14052"/>
                  </a:lnTo>
                  <a:lnTo>
                    <a:pt x="167105" y="28375"/>
                  </a:lnTo>
                  <a:lnTo>
                    <a:pt x="136488" y="71976"/>
                  </a:lnTo>
                  <a:lnTo>
                    <a:pt x="109727" y="118906"/>
                  </a:lnTo>
                  <a:lnTo>
                    <a:pt x="91436" y="156025"/>
                  </a:lnTo>
                  <a:lnTo>
                    <a:pt x="64092" y="201207"/>
                  </a:lnTo>
                  <a:lnTo>
                    <a:pt x="37942" y="241255"/>
                  </a:lnTo>
                  <a:lnTo>
                    <a:pt x="3537" y="288702"/>
                  </a:lnTo>
                  <a:lnTo>
                    <a:pt x="187" y="298737"/>
                  </a:lnTo>
                  <a:lnTo>
                    <a:pt x="0" y="301272"/>
                  </a:lnTo>
                  <a:lnTo>
                    <a:pt x="3858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79"/>
            <p:cNvSpPr/>
            <p:nvPr>
              <p:custDataLst>
                <p:tags r:id="rId166"/>
              </p:custDataLst>
            </p:nvPr>
          </p:nvSpPr>
          <p:spPr>
            <a:xfrm>
              <a:off x="2317750" y="2527300"/>
              <a:ext cx="114301" cy="22709"/>
            </a:xfrm>
            <a:custGeom>
              <a:avLst/>
              <a:gdLst/>
              <a:ahLst/>
              <a:cxnLst/>
              <a:rect l="0" t="0" r="0" b="0"/>
              <a:pathLst>
                <a:path w="114301" h="22709">
                  <a:moveTo>
                    <a:pt x="0" y="19050"/>
                  </a:moveTo>
                  <a:lnTo>
                    <a:pt x="0" y="19050"/>
                  </a:lnTo>
                  <a:lnTo>
                    <a:pt x="0" y="22708"/>
                  </a:lnTo>
                  <a:lnTo>
                    <a:pt x="0" y="21146"/>
                  </a:lnTo>
                  <a:lnTo>
                    <a:pt x="706" y="20448"/>
                  </a:lnTo>
                  <a:lnTo>
                    <a:pt x="46909" y="4799"/>
                  </a:lnTo>
                  <a:lnTo>
                    <a:pt x="91476" y="94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80"/>
            <p:cNvSpPr/>
            <p:nvPr>
              <p:custDataLst>
                <p:tags r:id="rId167"/>
              </p:custDataLst>
            </p:nvPr>
          </p:nvSpPr>
          <p:spPr>
            <a:xfrm>
              <a:off x="2351167" y="2603500"/>
              <a:ext cx="144384" cy="37423"/>
            </a:xfrm>
            <a:custGeom>
              <a:avLst/>
              <a:gdLst/>
              <a:ahLst/>
              <a:cxnLst/>
              <a:rect l="0" t="0" r="0" b="0"/>
              <a:pathLst>
                <a:path w="144384" h="37423">
                  <a:moveTo>
                    <a:pt x="23733" y="12700"/>
                  </a:moveTo>
                  <a:lnTo>
                    <a:pt x="23733" y="12700"/>
                  </a:lnTo>
                  <a:lnTo>
                    <a:pt x="9936" y="22839"/>
                  </a:lnTo>
                  <a:lnTo>
                    <a:pt x="0" y="35812"/>
                  </a:lnTo>
                  <a:lnTo>
                    <a:pt x="856" y="36575"/>
                  </a:lnTo>
                  <a:lnTo>
                    <a:pt x="5569" y="37422"/>
                  </a:lnTo>
                  <a:lnTo>
                    <a:pt x="47995" y="31103"/>
                  </a:lnTo>
                  <a:lnTo>
                    <a:pt x="89517" y="19784"/>
                  </a:lnTo>
                  <a:lnTo>
                    <a:pt x="1443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06"/>
          <p:cNvGrpSpPr/>
          <p:nvPr/>
        </p:nvGrpSpPr>
        <p:grpSpPr>
          <a:xfrm>
            <a:off x="3027035" y="1271406"/>
            <a:ext cx="782966" cy="1711822"/>
            <a:chOff x="3027035" y="1271406"/>
            <a:chExt cx="782966" cy="1711822"/>
          </a:xfrm>
        </p:grpSpPr>
        <p:sp>
          <p:nvSpPr>
            <p:cNvPr id="44" name="SMARTInkShape-1081"/>
            <p:cNvSpPr/>
            <p:nvPr>
              <p:custDataLst>
                <p:tags r:id="rId159"/>
              </p:custDataLst>
            </p:nvPr>
          </p:nvSpPr>
          <p:spPr>
            <a:xfrm>
              <a:off x="3027035" y="2197778"/>
              <a:ext cx="186066" cy="785450"/>
            </a:xfrm>
            <a:custGeom>
              <a:avLst/>
              <a:gdLst/>
              <a:ahLst/>
              <a:cxnLst/>
              <a:rect l="0" t="0" r="0" b="0"/>
              <a:pathLst>
                <a:path w="186066" h="785450">
                  <a:moveTo>
                    <a:pt x="179715" y="24722"/>
                  </a:moveTo>
                  <a:lnTo>
                    <a:pt x="179715" y="24722"/>
                  </a:lnTo>
                  <a:lnTo>
                    <a:pt x="162038" y="7045"/>
                  </a:lnTo>
                  <a:lnTo>
                    <a:pt x="152103" y="2755"/>
                  </a:lnTo>
                  <a:lnTo>
                    <a:pt x="125107" y="0"/>
                  </a:lnTo>
                  <a:lnTo>
                    <a:pt x="104268" y="2894"/>
                  </a:lnTo>
                  <a:lnTo>
                    <a:pt x="73194" y="15968"/>
                  </a:lnTo>
                  <a:lnTo>
                    <a:pt x="49690" y="32241"/>
                  </a:lnTo>
                  <a:lnTo>
                    <a:pt x="38200" y="44292"/>
                  </a:lnTo>
                  <a:lnTo>
                    <a:pt x="27169" y="69718"/>
                  </a:lnTo>
                  <a:lnTo>
                    <a:pt x="26174" y="99594"/>
                  </a:lnTo>
                  <a:lnTo>
                    <a:pt x="33719" y="127418"/>
                  </a:lnTo>
                  <a:lnTo>
                    <a:pt x="58027" y="166875"/>
                  </a:lnTo>
                  <a:lnTo>
                    <a:pt x="85165" y="206634"/>
                  </a:lnTo>
                  <a:lnTo>
                    <a:pt x="109565" y="247705"/>
                  </a:lnTo>
                  <a:lnTo>
                    <a:pt x="114245" y="279723"/>
                  </a:lnTo>
                  <a:lnTo>
                    <a:pt x="112260" y="307006"/>
                  </a:lnTo>
                  <a:lnTo>
                    <a:pt x="105285" y="321631"/>
                  </a:lnTo>
                  <a:lnTo>
                    <a:pt x="68518" y="364161"/>
                  </a:lnTo>
                  <a:lnTo>
                    <a:pt x="59503" y="369611"/>
                  </a:lnTo>
                  <a:lnTo>
                    <a:pt x="39348" y="373589"/>
                  </a:lnTo>
                  <a:lnTo>
                    <a:pt x="39571" y="373717"/>
                  </a:lnTo>
                  <a:lnTo>
                    <a:pt x="46625" y="373896"/>
                  </a:lnTo>
                  <a:lnTo>
                    <a:pt x="61024" y="380691"/>
                  </a:lnTo>
                  <a:lnTo>
                    <a:pt x="71953" y="388271"/>
                  </a:lnTo>
                  <a:lnTo>
                    <a:pt x="79660" y="408469"/>
                  </a:lnTo>
                  <a:lnTo>
                    <a:pt x="79671" y="433425"/>
                  </a:lnTo>
                  <a:lnTo>
                    <a:pt x="68989" y="472917"/>
                  </a:lnTo>
                  <a:lnTo>
                    <a:pt x="59353" y="516989"/>
                  </a:lnTo>
                  <a:lnTo>
                    <a:pt x="43913" y="563402"/>
                  </a:lnTo>
                  <a:lnTo>
                    <a:pt x="26589" y="602255"/>
                  </a:lnTo>
                  <a:lnTo>
                    <a:pt x="11911" y="640217"/>
                  </a:lnTo>
                  <a:lnTo>
                    <a:pt x="0" y="685114"/>
                  </a:lnTo>
                  <a:lnTo>
                    <a:pt x="250" y="707541"/>
                  </a:lnTo>
                  <a:lnTo>
                    <a:pt x="16089" y="747719"/>
                  </a:lnTo>
                  <a:lnTo>
                    <a:pt x="24913" y="761391"/>
                  </a:lnTo>
                  <a:lnTo>
                    <a:pt x="47927" y="777021"/>
                  </a:lnTo>
                  <a:lnTo>
                    <a:pt x="66975" y="783848"/>
                  </a:lnTo>
                  <a:lnTo>
                    <a:pt x="102673" y="785449"/>
                  </a:lnTo>
                  <a:lnTo>
                    <a:pt x="140346" y="780073"/>
                  </a:lnTo>
                  <a:lnTo>
                    <a:pt x="186065" y="761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082"/>
            <p:cNvSpPr/>
            <p:nvPr>
              <p:custDataLst>
                <p:tags r:id="rId160"/>
              </p:custDataLst>
            </p:nvPr>
          </p:nvSpPr>
          <p:spPr>
            <a:xfrm>
              <a:off x="3467100" y="2044700"/>
              <a:ext cx="38101" cy="185153"/>
            </a:xfrm>
            <a:custGeom>
              <a:avLst/>
              <a:gdLst/>
              <a:ahLst/>
              <a:cxnLst/>
              <a:rect l="0" t="0" r="0" b="0"/>
              <a:pathLst>
                <a:path w="38101" h="185153">
                  <a:moveTo>
                    <a:pt x="0" y="0"/>
                  </a:moveTo>
                  <a:lnTo>
                    <a:pt x="0" y="0"/>
                  </a:lnTo>
                  <a:lnTo>
                    <a:pt x="10831" y="40385"/>
                  </a:lnTo>
                  <a:lnTo>
                    <a:pt x="17007" y="80013"/>
                  </a:lnTo>
                  <a:lnTo>
                    <a:pt x="23305" y="115743"/>
                  </a:lnTo>
                  <a:lnTo>
                    <a:pt x="29873" y="159740"/>
                  </a:lnTo>
                  <a:lnTo>
                    <a:pt x="31585" y="185152"/>
                  </a:lnTo>
                  <a:lnTo>
                    <a:pt x="31640" y="184818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83"/>
            <p:cNvSpPr/>
            <p:nvPr>
              <p:custDataLst>
                <p:tags r:id="rId161"/>
              </p:custDataLst>
            </p:nvPr>
          </p:nvSpPr>
          <p:spPr>
            <a:xfrm>
              <a:off x="3302000" y="15430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13452" y="4623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84"/>
            <p:cNvSpPr/>
            <p:nvPr>
              <p:custDataLst>
                <p:tags r:id="rId162"/>
              </p:custDataLst>
            </p:nvPr>
          </p:nvSpPr>
          <p:spPr>
            <a:xfrm>
              <a:off x="3571141" y="1271406"/>
              <a:ext cx="99160" cy="291221"/>
            </a:xfrm>
            <a:custGeom>
              <a:avLst/>
              <a:gdLst/>
              <a:ahLst/>
              <a:cxnLst/>
              <a:rect l="0" t="0" r="0" b="0"/>
              <a:pathLst>
                <a:path w="99160" h="291221">
                  <a:moveTo>
                    <a:pt x="92809" y="17644"/>
                  </a:moveTo>
                  <a:lnTo>
                    <a:pt x="92809" y="17644"/>
                  </a:lnTo>
                  <a:lnTo>
                    <a:pt x="92809" y="10902"/>
                  </a:lnTo>
                  <a:lnTo>
                    <a:pt x="90927" y="5711"/>
                  </a:lnTo>
                  <a:lnTo>
                    <a:pt x="89438" y="3338"/>
                  </a:lnTo>
                  <a:lnTo>
                    <a:pt x="87739" y="1757"/>
                  </a:lnTo>
                  <a:lnTo>
                    <a:pt x="83971" y="0"/>
                  </a:lnTo>
                  <a:lnTo>
                    <a:pt x="78062" y="1100"/>
                  </a:lnTo>
                  <a:lnTo>
                    <a:pt x="74511" y="2381"/>
                  </a:lnTo>
                  <a:lnTo>
                    <a:pt x="68684" y="7568"/>
                  </a:lnTo>
                  <a:lnTo>
                    <a:pt x="66142" y="10927"/>
                  </a:lnTo>
                  <a:lnTo>
                    <a:pt x="54821" y="56323"/>
                  </a:lnTo>
                  <a:lnTo>
                    <a:pt x="48392" y="93310"/>
                  </a:lnTo>
                  <a:lnTo>
                    <a:pt x="43900" y="136254"/>
                  </a:lnTo>
                  <a:lnTo>
                    <a:pt x="44451" y="175790"/>
                  </a:lnTo>
                  <a:lnTo>
                    <a:pt x="47587" y="216962"/>
                  </a:lnTo>
                  <a:lnTo>
                    <a:pt x="50139" y="260872"/>
                  </a:lnTo>
                  <a:lnTo>
                    <a:pt x="53806" y="288174"/>
                  </a:lnTo>
                  <a:lnTo>
                    <a:pt x="53402" y="290425"/>
                  </a:lnTo>
                  <a:lnTo>
                    <a:pt x="52426" y="291220"/>
                  </a:lnTo>
                  <a:lnTo>
                    <a:pt x="51070" y="291045"/>
                  </a:lnTo>
                  <a:lnTo>
                    <a:pt x="28824" y="270952"/>
                  </a:lnTo>
                  <a:lnTo>
                    <a:pt x="9916" y="249080"/>
                  </a:lnTo>
                  <a:lnTo>
                    <a:pt x="5797" y="246018"/>
                  </a:lnTo>
                  <a:lnTo>
                    <a:pt x="3051" y="241860"/>
                  </a:lnTo>
                  <a:lnTo>
                    <a:pt x="0" y="231595"/>
                  </a:lnTo>
                  <a:lnTo>
                    <a:pt x="525" y="223741"/>
                  </a:lnTo>
                  <a:lnTo>
                    <a:pt x="1653" y="220658"/>
                  </a:lnTo>
                  <a:lnTo>
                    <a:pt x="16725" y="209579"/>
                  </a:lnTo>
                  <a:lnTo>
                    <a:pt x="44854" y="198262"/>
                  </a:lnTo>
                  <a:lnTo>
                    <a:pt x="99159" y="182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85"/>
            <p:cNvSpPr/>
            <p:nvPr>
              <p:custDataLst>
                <p:tags r:id="rId163"/>
              </p:custDataLst>
            </p:nvPr>
          </p:nvSpPr>
          <p:spPr>
            <a:xfrm>
              <a:off x="3672189" y="1441450"/>
              <a:ext cx="137812" cy="114729"/>
            </a:xfrm>
            <a:custGeom>
              <a:avLst/>
              <a:gdLst/>
              <a:ahLst/>
              <a:cxnLst/>
              <a:rect l="0" t="0" r="0" b="0"/>
              <a:pathLst>
                <a:path w="137812" h="114729">
                  <a:moveTo>
                    <a:pt x="42561" y="12700"/>
                  </a:moveTo>
                  <a:lnTo>
                    <a:pt x="42561" y="12700"/>
                  </a:lnTo>
                  <a:lnTo>
                    <a:pt x="33723" y="12700"/>
                  </a:lnTo>
                  <a:lnTo>
                    <a:pt x="29696" y="14582"/>
                  </a:lnTo>
                  <a:lnTo>
                    <a:pt x="14620" y="24909"/>
                  </a:lnTo>
                  <a:lnTo>
                    <a:pt x="7095" y="36236"/>
                  </a:lnTo>
                  <a:lnTo>
                    <a:pt x="773" y="56598"/>
                  </a:lnTo>
                  <a:lnTo>
                    <a:pt x="0" y="69604"/>
                  </a:lnTo>
                  <a:lnTo>
                    <a:pt x="2008" y="82441"/>
                  </a:lnTo>
                  <a:lnTo>
                    <a:pt x="7134" y="93320"/>
                  </a:lnTo>
                  <a:lnTo>
                    <a:pt x="10476" y="98197"/>
                  </a:lnTo>
                  <a:lnTo>
                    <a:pt x="14115" y="100742"/>
                  </a:lnTo>
                  <a:lnTo>
                    <a:pt x="17953" y="101734"/>
                  </a:lnTo>
                  <a:lnTo>
                    <a:pt x="21922" y="101689"/>
                  </a:lnTo>
                  <a:lnTo>
                    <a:pt x="25979" y="99543"/>
                  </a:lnTo>
                  <a:lnTo>
                    <a:pt x="34251" y="91513"/>
                  </a:lnTo>
                  <a:lnTo>
                    <a:pt x="38867" y="82771"/>
                  </a:lnTo>
                  <a:lnTo>
                    <a:pt x="41466" y="66152"/>
                  </a:lnTo>
                  <a:lnTo>
                    <a:pt x="42532" y="21166"/>
                  </a:lnTo>
                  <a:lnTo>
                    <a:pt x="42542" y="18344"/>
                  </a:lnTo>
                  <a:lnTo>
                    <a:pt x="43254" y="16462"/>
                  </a:lnTo>
                  <a:lnTo>
                    <a:pt x="44434" y="15208"/>
                  </a:lnTo>
                  <a:lnTo>
                    <a:pt x="45926" y="14372"/>
                  </a:lnTo>
                  <a:lnTo>
                    <a:pt x="48332" y="15931"/>
                  </a:lnTo>
                  <a:lnTo>
                    <a:pt x="74057" y="45291"/>
                  </a:lnTo>
                  <a:lnTo>
                    <a:pt x="91908" y="79682"/>
                  </a:lnTo>
                  <a:lnTo>
                    <a:pt x="94361" y="92094"/>
                  </a:lnTo>
                  <a:lnTo>
                    <a:pt x="91775" y="107015"/>
                  </a:lnTo>
                  <a:lnTo>
                    <a:pt x="89128" y="113884"/>
                  </a:lnTo>
                  <a:lnTo>
                    <a:pt x="88423" y="114728"/>
                  </a:lnTo>
                  <a:lnTo>
                    <a:pt x="87952" y="114586"/>
                  </a:lnTo>
                  <a:lnTo>
                    <a:pt x="87094" y="83165"/>
                  </a:lnTo>
                  <a:lnTo>
                    <a:pt x="97148" y="49100"/>
                  </a:lnTo>
                  <a:lnTo>
                    <a:pt x="113533" y="22309"/>
                  </a:lnTo>
                  <a:lnTo>
                    <a:pt x="1378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207"/>
          <p:cNvGrpSpPr/>
          <p:nvPr/>
        </p:nvGrpSpPr>
        <p:grpSpPr>
          <a:xfrm>
            <a:off x="4130192" y="1259706"/>
            <a:ext cx="537059" cy="250207"/>
            <a:chOff x="4130192" y="1259706"/>
            <a:chExt cx="537059" cy="250207"/>
          </a:xfrm>
        </p:grpSpPr>
        <p:sp>
          <p:nvSpPr>
            <p:cNvPr id="50" name="SMARTInkShape-1086"/>
            <p:cNvSpPr/>
            <p:nvPr>
              <p:custDataLst>
                <p:tags r:id="rId153"/>
              </p:custDataLst>
            </p:nvPr>
          </p:nvSpPr>
          <p:spPr>
            <a:xfrm>
              <a:off x="4130192" y="1394592"/>
              <a:ext cx="105259" cy="115321"/>
            </a:xfrm>
            <a:custGeom>
              <a:avLst/>
              <a:gdLst/>
              <a:ahLst/>
              <a:cxnLst/>
              <a:rect l="0" t="0" r="0" b="0"/>
              <a:pathLst>
                <a:path w="105259" h="115321">
                  <a:moveTo>
                    <a:pt x="3658" y="53208"/>
                  </a:moveTo>
                  <a:lnTo>
                    <a:pt x="3658" y="53208"/>
                  </a:lnTo>
                  <a:lnTo>
                    <a:pt x="287" y="59950"/>
                  </a:lnTo>
                  <a:lnTo>
                    <a:pt x="0" y="61230"/>
                  </a:lnTo>
                  <a:lnTo>
                    <a:pt x="514" y="61379"/>
                  </a:lnTo>
                  <a:lnTo>
                    <a:pt x="37477" y="39833"/>
                  </a:lnTo>
                  <a:lnTo>
                    <a:pt x="55436" y="15594"/>
                  </a:lnTo>
                  <a:lnTo>
                    <a:pt x="58421" y="8739"/>
                  </a:lnTo>
                  <a:lnTo>
                    <a:pt x="57805" y="5923"/>
                  </a:lnTo>
                  <a:lnTo>
                    <a:pt x="53358" y="913"/>
                  </a:lnTo>
                  <a:lnTo>
                    <a:pt x="50197" y="0"/>
                  </a:lnTo>
                  <a:lnTo>
                    <a:pt x="42922" y="867"/>
                  </a:lnTo>
                  <a:lnTo>
                    <a:pt x="27521" y="12065"/>
                  </a:lnTo>
                  <a:lnTo>
                    <a:pt x="12924" y="35530"/>
                  </a:lnTo>
                  <a:lnTo>
                    <a:pt x="6403" y="58083"/>
                  </a:lnTo>
                  <a:lnTo>
                    <a:pt x="7842" y="78171"/>
                  </a:lnTo>
                  <a:lnTo>
                    <a:pt x="16108" y="100899"/>
                  </a:lnTo>
                  <a:lnTo>
                    <a:pt x="20425" y="106169"/>
                  </a:lnTo>
                  <a:lnTo>
                    <a:pt x="30866" y="112024"/>
                  </a:lnTo>
                  <a:lnTo>
                    <a:pt x="55385" y="115320"/>
                  </a:lnTo>
                  <a:lnTo>
                    <a:pt x="105258" y="9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087"/>
            <p:cNvSpPr/>
            <p:nvPr>
              <p:custDataLst>
                <p:tags r:id="rId154"/>
              </p:custDataLst>
            </p:nvPr>
          </p:nvSpPr>
          <p:spPr>
            <a:xfrm>
              <a:off x="4274433" y="1390650"/>
              <a:ext cx="81668" cy="96961"/>
            </a:xfrm>
            <a:custGeom>
              <a:avLst/>
              <a:gdLst/>
              <a:ahLst/>
              <a:cxnLst/>
              <a:rect l="0" t="0" r="0" b="0"/>
              <a:pathLst>
                <a:path w="81668" h="96961">
                  <a:moveTo>
                    <a:pt x="5467" y="12700"/>
                  </a:moveTo>
                  <a:lnTo>
                    <a:pt x="5467" y="12700"/>
                  </a:lnTo>
                  <a:lnTo>
                    <a:pt x="5467" y="16071"/>
                  </a:lnTo>
                  <a:lnTo>
                    <a:pt x="3585" y="19608"/>
                  </a:lnTo>
                  <a:lnTo>
                    <a:pt x="2096" y="21538"/>
                  </a:lnTo>
                  <a:lnTo>
                    <a:pt x="0" y="41111"/>
                  </a:lnTo>
                  <a:lnTo>
                    <a:pt x="8725" y="72849"/>
                  </a:lnTo>
                  <a:lnTo>
                    <a:pt x="16467" y="88691"/>
                  </a:lnTo>
                  <a:lnTo>
                    <a:pt x="23526" y="95392"/>
                  </a:lnTo>
                  <a:lnTo>
                    <a:pt x="26678" y="96756"/>
                  </a:lnTo>
                  <a:lnTo>
                    <a:pt x="29486" y="96960"/>
                  </a:lnTo>
                  <a:lnTo>
                    <a:pt x="32063" y="96390"/>
                  </a:lnTo>
                  <a:lnTo>
                    <a:pt x="38689" y="88230"/>
                  </a:lnTo>
                  <a:lnTo>
                    <a:pt x="45632" y="74491"/>
                  </a:lnTo>
                  <a:lnTo>
                    <a:pt x="61016" y="30915"/>
                  </a:lnTo>
                  <a:lnTo>
                    <a:pt x="74581" y="4421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88"/>
            <p:cNvSpPr/>
            <p:nvPr>
              <p:custDataLst>
                <p:tags r:id="rId155"/>
              </p:custDataLst>
            </p:nvPr>
          </p:nvSpPr>
          <p:spPr>
            <a:xfrm>
              <a:off x="4381500" y="1392445"/>
              <a:ext cx="55514" cy="106156"/>
            </a:xfrm>
            <a:custGeom>
              <a:avLst/>
              <a:gdLst/>
              <a:ahLst/>
              <a:cxnLst/>
              <a:rect l="0" t="0" r="0" b="0"/>
              <a:pathLst>
                <a:path w="55514" h="106156">
                  <a:moveTo>
                    <a:pt x="0" y="29955"/>
                  </a:moveTo>
                  <a:lnTo>
                    <a:pt x="0" y="29955"/>
                  </a:lnTo>
                  <a:lnTo>
                    <a:pt x="0" y="39414"/>
                  </a:lnTo>
                  <a:lnTo>
                    <a:pt x="1881" y="43096"/>
                  </a:lnTo>
                  <a:lnTo>
                    <a:pt x="3371" y="45066"/>
                  </a:lnTo>
                  <a:lnTo>
                    <a:pt x="6480" y="45673"/>
                  </a:lnTo>
                  <a:lnTo>
                    <a:pt x="15580" y="44467"/>
                  </a:lnTo>
                  <a:lnTo>
                    <a:pt x="24798" y="39697"/>
                  </a:lnTo>
                  <a:lnTo>
                    <a:pt x="45782" y="24757"/>
                  </a:lnTo>
                  <a:lnTo>
                    <a:pt x="53468" y="10776"/>
                  </a:lnTo>
                  <a:lnTo>
                    <a:pt x="55513" y="4262"/>
                  </a:lnTo>
                  <a:lnTo>
                    <a:pt x="54648" y="2243"/>
                  </a:lnTo>
                  <a:lnTo>
                    <a:pt x="52660" y="897"/>
                  </a:lnTo>
                  <a:lnTo>
                    <a:pt x="49923" y="0"/>
                  </a:lnTo>
                  <a:lnTo>
                    <a:pt x="41238" y="2766"/>
                  </a:lnTo>
                  <a:lnTo>
                    <a:pt x="21786" y="16039"/>
                  </a:lnTo>
                  <a:lnTo>
                    <a:pt x="14857" y="29650"/>
                  </a:lnTo>
                  <a:lnTo>
                    <a:pt x="8031" y="60390"/>
                  </a:lnTo>
                  <a:lnTo>
                    <a:pt x="10219" y="83736"/>
                  </a:lnTo>
                  <a:lnTo>
                    <a:pt x="15360" y="94545"/>
                  </a:lnTo>
                  <a:lnTo>
                    <a:pt x="21643" y="100995"/>
                  </a:lnTo>
                  <a:lnTo>
                    <a:pt x="31750" y="10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089"/>
            <p:cNvSpPr/>
            <p:nvPr>
              <p:custDataLst>
                <p:tags r:id="rId156"/>
              </p:custDataLst>
            </p:nvPr>
          </p:nvSpPr>
          <p:spPr>
            <a:xfrm>
              <a:off x="4476750" y="1402766"/>
              <a:ext cx="62140" cy="84648"/>
            </a:xfrm>
            <a:custGeom>
              <a:avLst/>
              <a:gdLst/>
              <a:ahLst/>
              <a:cxnLst/>
              <a:rect l="0" t="0" r="0" b="0"/>
              <a:pathLst>
                <a:path w="62140" h="84648">
                  <a:moveTo>
                    <a:pt x="0" y="13284"/>
                  </a:moveTo>
                  <a:lnTo>
                    <a:pt x="0" y="13284"/>
                  </a:lnTo>
                  <a:lnTo>
                    <a:pt x="0" y="54969"/>
                  </a:lnTo>
                  <a:lnTo>
                    <a:pt x="0" y="84647"/>
                  </a:lnTo>
                  <a:lnTo>
                    <a:pt x="705" y="77624"/>
                  </a:lnTo>
                  <a:lnTo>
                    <a:pt x="11537" y="35117"/>
                  </a:lnTo>
                  <a:lnTo>
                    <a:pt x="22076" y="11365"/>
                  </a:lnTo>
                  <a:lnTo>
                    <a:pt x="30037" y="2318"/>
                  </a:lnTo>
                  <a:lnTo>
                    <a:pt x="34136" y="329"/>
                  </a:lnTo>
                  <a:lnTo>
                    <a:pt x="42453" y="0"/>
                  </a:lnTo>
                  <a:lnTo>
                    <a:pt x="45941" y="1606"/>
                  </a:lnTo>
                  <a:lnTo>
                    <a:pt x="51698" y="7153"/>
                  </a:lnTo>
                  <a:lnTo>
                    <a:pt x="58906" y="24951"/>
                  </a:lnTo>
                  <a:lnTo>
                    <a:pt x="62139" y="44728"/>
                  </a:lnTo>
                  <a:lnTo>
                    <a:pt x="57150" y="76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090"/>
            <p:cNvSpPr/>
            <p:nvPr>
              <p:custDataLst>
                <p:tags r:id="rId157"/>
              </p:custDataLst>
            </p:nvPr>
          </p:nvSpPr>
          <p:spPr>
            <a:xfrm>
              <a:off x="4597400" y="1259706"/>
              <a:ext cx="25401" cy="233540"/>
            </a:xfrm>
            <a:custGeom>
              <a:avLst/>
              <a:gdLst/>
              <a:ahLst/>
              <a:cxnLst/>
              <a:rect l="0" t="0" r="0" b="0"/>
              <a:pathLst>
                <a:path w="25401" h="233540">
                  <a:moveTo>
                    <a:pt x="0" y="29344"/>
                  </a:moveTo>
                  <a:lnTo>
                    <a:pt x="0" y="29344"/>
                  </a:lnTo>
                  <a:lnTo>
                    <a:pt x="17644" y="144"/>
                  </a:lnTo>
                  <a:lnTo>
                    <a:pt x="18113" y="0"/>
                  </a:lnTo>
                  <a:lnTo>
                    <a:pt x="18425" y="609"/>
                  </a:lnTo>
                  <a:lnTo>
                    <a:pt x="18926" y="16769"/>
                  </a:lnTo>
                  <a:lnTo>
                    <a:pt x="13956" y="62347"/>
                  </a:lnTo>
                  <a:lnTo>
                    <a:pt x="8211" y="103720"/>
                  </a:lnTo>
                  <a:lnTo>
                    <a:pt x="3713" y="148458"/>
                  </a:lnTo>
                  <a:lnTo>
                    <a:pt x="3687" y="176115"/>
                  </a:lnTo>
                  <a:lnTo>
                    <a:pt x="1191" y="222369"/>
                  </a:lnTo>
                  <a:lnTo>
                    <a:pt x="3587" y="231079"/>
                  </a:lnTo>
                  <a:lnTo>
                    <a:pt x="5213" y="232979"/>
                  </a:lnTo>
                  <a:lnTo>
                    <a:pt x="7004" y="233539"/>
                  </a:lnTo>
                  <a:lnTo>
                    <a:pt x="8903" y="233208"/>
                  </a:lnTo>
                  <a:lnTo>
                    <a:pt x="18316" y="219257"/>
                  </a:lnTo>
                  <a:lnTo>
                    <a:pt x="25400" y="19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91"/>
            <p:cNvSpPr/>
            <p:nvPr>
              <p:custDataLst>
                <p:tags r:id="rId158"/>
              </p:custDataLst>
            </p:nvPr>
          </p:nvSpPr>
          <p:spPr>
            <a:xfrm>
              <a:off x="4556818" y="1352550"/>
              <a:ext cx="110433" cy="44451"/>
            </a:xfrm>
            <a:custGeom>
              <a:avLst/>
              <a:gdLst/>
              <a:ahLst/>
              <a:cxnLst/>
              <a:rect l="0" t="0" r="0" b="0"/>
              <a:pathLst>
                <a:path w="11043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0" y="44450"/>
                  </a:lnTo>
                  <a:lnTo>
                    <a:pt x="18871" y="41079"/>
                  </a:lnTo>
                  <a:lnTo>
                    <a:pt x="60909" y="24185"/>
                  </a:lnTo>
                  <a:lnTo>
                    <a:pt x="110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208"/>
          <p:cNvGrpSpPr/>
          <p:nvPr/>
        </p:nvGrpSpPr>
        <p:grpSpPr>
          <a:xfrm>
            <a:off x="4953000" y="1272743"/>
            <a:ext cx="138557" cy="269831"/>
            <a:chOff x="4953000" y="1272743"/>
            <a:chExt cx="138557" cy="269831"/>
          </a:xfrm>
        </p:grpSpPr>
        <p:sp>
          <p:nvSpPr>
            <p:cNvPr id="57" name="SMARTInkShape-1092"/>
            <p:cNvSpPr/>
            <p:nvPr>
              <p:custDataLst>
                <p:tags r:id="rId151"/>
              </p:custDataLst>
            </p:nvPr>
          </p:nvSpPr>
          <p:spPr>
            <a:xfrm>
              <a:off x="4954348" y="1272743"/>
              <a:ext cx="137209" cy="269831"/>
            </a:xfrm>
            <a:custGeom>
              <a:avLst/>
              <a:gdLst/>
              <a:ahLst/>
              <a:cxnLst/>
              <a:rect l="0" t="0" r="0" b="0"/>
              <a:pathLst>
                <a:path w="137209" h="269831">
                  <a:moveTo>
                    <a:pt x="125652" y="9957"/>
                  </a:moveTo>
                  <a:lnTo>
                    <a:pt x="125652" y="9957"/>
                  </a:lnTo>
                  <a:lnTo>
                    <a:pt x="129023" y="9957"/>
                  </a:lnTo>
                  <a:lnTo>
                    <a:pt x="132559" y="8075"/>
                  </a:lnTo>
                  <a:lnTo>
                    <a:pt x="137208" y="4490"/>
                  </a:lnTo>
                  <a:lnTo>
                    <a:pt x="136883" y="4195"/>
                  </a:lnTo>
                  <a:lnTo>
                    <a:pt x="120973" y="0"/>
                  </a:lnTo>
                  <a:lnTo>
                    <a:pt x="81169" y="2993"/>
                  </a:lnTo>
                  <a:lnTo>
                    <a:pt x="57674" y="6796"/>
                  </a:lnTo>
                  <a:lnTo>
                    <a:pt x="37306" y="15762"/>
                  </a:lnTo>
                  <a:lnTo>
                    <a:pt x="28061" y="23356"/>
                  </a:lnTo>
                  <a:lnTo>
                    <a:pt x="21601" y="32845"/>
                  </a:lnTo>
                  <a:lnTo>
                    <a:pt x="16377" y="46470"/>
                  </a:lnTo>
                  <a:lnTo>
                    <a:pt x="12345" y="89894"/>
                  </a:lnTo>
                  <a:lnTo>
                    <a:pt x="9666" y="125126"/>
                  </a:lnTo>
                  <a:lnTo>
                    <a:pt x="6384" y="164496"/>
                  </a:lnTo>
                  <a:lnTo>
                    <a:pt x="1903" y="211933"/>
                  </a:lnTo>
                  <a:lnTo>
                    <a:pt x="0" y="246364"/>
                  </a:lnTo>
                  <a:lnTo>
                    <a:pt x="2308" y="255667"/>
                  </a:lnTo>
                  <a:lnTo>
                    <a:pt x="7575" y="264872"/>
                  </a:lnTo>
                  <a:lnTo>
                    <a:pt x="17199" y="267891"/>
                  </a:lnTo>
                  <a:lnTo>
                    <a:pt x="43003" y="269830"/>
                  </a:lnTo>
                  <a:lnTo>
                    <a:pt x="89917" y="258311"/>
                  </a:lnTo>
                  <a:lnTo>
                    <a:pt x="123011" y="247116"/>
                  </a:lnTo>
                  <a:lnTo>
                    <a:pt x="132002" y="238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93"/>
            <p:cNvSpPr/>
            <p:nvPr>
              <p:custDataLst>
                <p:tags r:id="rId152"/>
              </p:custDataLst>
            </p:nvPr>
          </p:nvSpPr>
          <p:spPr>
            <a:xfrm>
              <a:off x="4953000" y="14160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13484" y="18919"/>
                  </a:lnTo>
                  <a:lnTo>
                    <a:pt x="55224" y="116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209"/>
          <p:cNvGrpSpPr/>
          <p:nvPr/>
        </p:nvGrpSpPr>
        <p:grpSpPr>
          <a:xfrm>
            <a:off x="3994150" y="1997043"/>
            <a:ext cx="146051" cy="250858"/>
            <a:chOff x="3994150" y="1997043"/>
            <a:chExt cx="146051" cy="250858"/>
          </a:xfrm>
        </p:grpSpPr>
        <p:sp>
          <p:nvSpPr>
            <p:cNvPr id="60" name="SMARTInkShape-1094"/>
            <p:cNvSpPr/>
            <p:nvPr>
              <p:custDataLst>
                <p:tags r:id="rId147"/>
              </p:custDataLst>
            </p:nvPr>
          </p:nvSpPr>
          <p:spPr>
            <a:xfrm>
              <a:off x="4006850" y="21590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11245" y="55898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95"/>
            <p:cNvSpPr/>
            <p:nvPr>
              <p:custDataLst>
                <p:tags r:id="rId148"/>
              </p:custDataLst>
            </p:nvPr>
          </p:nvSpPr>
          <p:spPr>
            <a:xfrm>
              <a:off x="3994150" y="20764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12308"/>
                  </a:lnTo>
                  <a:lnTo>
                    <a:pt x="4468" y="7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96"/>
            <p:cNvSpPr/>
            <p:nvPr>
              <p:custDataLst>
                <p:tags r:id="rId149"/>
              </p:custDataLst>
            </p:nvPr>
          </p:nvSpPr>
          <p:spPr>
            <a:xfrm>
              <a:off x="4072050" y="1997043"/>
              <a:ext cx="42751" cy="250858"/>
            </a:xfrm>
            <a:custGeom>
              <a:avLst/>
              <a:gdLst/>
              <a:ahLst/>
              <a:cxnLst/>
              <a:rect l="0" t="0" r="0" b="0"/>
              <a:pathLst>
                <a:path w="42751" h="250858">
                  <a:moveTo>
                    <a:pt x="36400" y="28607"/>
                  </a:moveTo>
                  <a:lnTo>
                    <a:pt x="36400" y="28607"/>
                  </a:lnTo>
                  <a:lnTo>
                    <a:pt x="35694" y="18468"/>
                  </a:lnTo>
                  <a:lnTo>
                    <a:pt x="33029" y="10930"/>
                  </a:lnTo>
                  <a:lnTo>
                    <a:pt x="31331" y="8356"/>
                  </a:lnTo>
                  <a:lnTo>
                    <a:pt x="26274" y="4027"/>
                  </a:lnTo>
                  <a:lnTo>
                    <a:pt x="24844" y="514"/>
                  </a:lnTo>
                  <a:lnTo>
                    <a:pt x="23757" y="0"/>
                  </a:lnTo>
                  <a:lnTo>
                    <a:pt x="22327" y="364"/>
                  </a:lnTo>
                  <a:lnTo>
                    <a:pt x="20668" y="1311"/>
                  </a:lnTo>
                  <a:lnTo>
                    <a:pt x="11591" y="12758"/>
                  </a:lnTo>
                  <a:lnTo>
                    <a:pt x="3336" y="36297"/>
                  </a:lnTo>
                  <a:lnTo>
                    <a:pt x="0" y="77268"/>
                  </a:lnTo>
                  <a:lnTo>
                    <a:pt x="2959" y="115854"/>
                  </a:lnTo>
                  <a:lnTo>
                    <a:pt x="8079" y="161212"/>
                  </a:lnTo>
                  <a:lnTo>
                    <a:pt x="17540" y="201683"/>
                  </a:lnTo>
                  <a:lnTo>
                    <a:pt x="30924" y="233670"/>
                  </a:lnTo>
                  <a:lnTo>
                    <a:pt x="42750" y="250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97"/>
            <p:cNvSpPr/>
            <p:nvPr>
              <p:custDataLst>
                <p:tags r:id="rId150"/>
              </p:custDataLst>
            </p:nvPr>
          </p:nvSpPr>
          <p:spPr>
            <a:xfrm>
              <a:off x="4058533" y="2146300"/>
              <a:ext cx="81668" cy="38101"/>
            </a:xfrm>
            <a:custGeom>
              <a:avLst/>
              <a:gdLst/>
              <a:ahLst/>
              <a:cxnLst/>
              <a:rect l="0" t="0" r="0" b="0"/>
              <a:pathLst>
                <a:path w="8166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8100"/>
                  </a:lnTo>
                  <a:lnTo>
                    <a:pt x="39106" y="19802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210"/>
          <p:cNvGrpSpPr/>
          <p:nvPr/>
        </p:nvGrpSpPr>
        <p:grpSpPr>
          <a:xfrm>
            <a:off x="4629150" y="2001256"/>
            <a:ext cx="133089" cy="265446"/>
            <a:chOff x="4629150" y="2001256"/>
            <a:chExt cx="133089" cy="265446"/>
          </a:xfrm>
        </p:grpSpPr>
        <p:sp>
          <p:nvSpPr>
            <p:cNvPr id="65" name="SMARTInkShape-1098"/>
            <p:cNvSpPr/>
            <p:nvPr>
              <p:custDataLst>
                <p:tags r:id="rId145"/>
              </p:custDataLst>
            </p:nvPr>
          </p:nvSpPr>
          <p:spPr>
            <a:xfrm>
              <a:off x="4630288" y="2001256"/>
              <a:ext cx="131951" cy="265446"/>
            </a:xfrm>
            <a:custGeom>
              <a:avLst/>
              <a:gdLst/>
              <a:ahLst/>
              <a:cxnLst/>
              <a:rect l="0" t="0" r="0" b="0"/>
              <a:pathLst>
                <a:path w="131951" h="265446">
                  <a:moveTo>
                    <a:pt x="125862" y="24394"/>
                  </a:moveTo>
                  <a:lnTo>
                    <a:pt x="125862" y="24394"/>
                  </a:lnTo>
                  <a:lnTo>
                    <a:pt x="130888" y="12460"/>
                  </a:lnTo>
                  <a:lnTo>
                    <a:pt x="131950" y="6750"/>
                  </a:lnTo>
                  <a:lnTo>
                    <a:pt x="125392" y="2389"/>
                  </a:lnTo>
                  <a:lnTo>
                    <a:pt x="114512" y="0"/>
                  </a:lnTo>
                  <a:lnTo>
                    <a:pt x="80973" y="7921"/>
                  </a:lnTo>
                  <a:lnTo>
                    <a:pt x="39552" y="25012"/>
                  </a:lnTo>
                  <a:lnTo>
                    <a:pt x="15445" y="41449"/>
                  </a:lnTo>
                  <a:lnTo>
                    <a:pt x="9760" y="49848"/>
                  </a:lnTo>
                  <a:lnTo>
                    <a:pt x="7233" y="59696"/>
                  </a:lnTo>
                  <a:lnTo>
                    <a:pt x="6516" y="81107"/>
                  </a:lnTo>
                  <a:lnTo>
                    <a:pt x="10758" y="125353"/>
                  </a:lnTo>
                  <a:lnTo>
                    <a:pt x="10697" y="166502"/>
                  </a:lnTo>
                  <a:lnTo>
                    <a:pt x="4623" y="208602"/>
                  </a:lnTo>
                  <a:lnTo>
                    <a:pt x="0" y="240776"/>
                  </a:lnTo>
                  <a:lnTo>
                    <a:pt x="4429" y="262856"/>
                  </a:lnTo>
                  <a:lnTo>
                    <a:pt x="6101" y="263802"/>
                  </a:lnTo>
                  <a:lnTo>
                    <a:pt x="26191" y="265445"/>
                  </a:lnTo>
                  <a:lnTo>
                    <a:pt x="71791" y="254143"/>
                  </a:lnTo>
                  <a:lnTo>
                    <a:pt x="106812" y="233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99"/>
            <p:cNvSpPr/>
            <p:nvPr>
              <p:custDataLst>
                <p:tags r:id="rId146"/>
              </p:custDataLst>
            </p:nvPr>
          </p:nvSpPr>
          <p:spPr>
            <a:xfrm>
              <a:off x="4629150" y="215265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5775" y="39380"/>
                  </a:lnTo>
                  <a:lnTo>
                    <a:pt x="42340" y="2307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11"/>
          <p:cNvGrpSpPr/>
          <p:nvPr/>
        </p:nvGrpSpPr>
        <p:grpSpPr>
          <a:xfrm>
            <a:off x="5184467" y="2137179"/>
            <a:ext cx="574984" cy="138569"/>
            <a:chOff x="5184467" y="2137179"/>
            <a:chExt cx="574984" cy="138569"/>
          </a:xfrm>
        </p:grpSpPr>
        <p:sp>
          <p:nvSpPr>
            <p:cNvPr id="68" name="SMARTInkShape-1100"/>
            <p:cNvSpPr/>
            <p:nvPr>
              <p:custDataLst>
                <p:tags r:id="rId139"/>
              </p:custDataLst>
            </p:nvPr>
          </p:nvSpPr>
          <p:spPr>
            <a:xfrm>
              <a:off x="5184467" y="2137179"/>
              <a:ext cx="86034" cy="95990"/>
            </a:xfrm>
            <a:custGeom>
              <a:avLst/>
              <a:gdLst/>
              <a:ahLst/>
              <a:cxnLst/>
              <a:rect l="0" t="0" r="0" b="0"/>
              <a:pathLst>
                <a:path w="86034" h="95990">
                  <a:moveTo>
                    <a:pt x="86033" y="21821"/>
                  </a:moveTo>
                  <a:lnTo>
                    <a:pt x="86033" y="21821"/>
                  </a:lnTo>
                  <a:lnTo>
                    <a:pt x="86033" y="18450"/>
                  </a:lnTo>
                  <a:lnTo>
                    <a:pt x="82662" y="9611"/>
                  </a:lnTo>
                  <a:lnTo>
                    <a:pt x="80258" y="7331"/>
                  </a:lnTo>
                  <a:lnTo>
                    <a:pt x="58897" y="0"/>
                  </a:lnTo>
                  <a:lnTo>
                    <a:pt x="47161" y="1775"/>
                  </a:lnTo>
                  <a:lnTo>
                    <a:pt x="22381" y="14412"/>
                  </a:lnTo>
                  <a:lnTo>
                    <a:pt x="11647" y="27935"/>
                  </a:lnTo>
                  <a:lnTo>
                    <a:pt x="3584" y="44294"/>
                  </a:lnTo>
                  <a:lnTo>
                    <a:pt x="0" y="58620"/>
                  </a:lnTo>
                  <a:lnTo>
                    <a:pt x="2170" y="72043"/>
                  </a:lnTo>
                  <a:lnTo>
                    <a:pt x="7839" y="83653"/>
                  </a:lnTo>
                  <a:lnTo>
                    <a:pt x="15061" y="91165"/>
                  </a:lnTo>
                  <a:lnTo>
                    <a:pt x="22976" y="94974"/>
                  </a:lnTo>
                  <a:lnTo>
                    <a:pt x="27061" y="95989"/>
                  </a:lnTo>
                  <a:lnTo>
                    <a:pt x="39127" y="93355"/>
                  </a:lnTo>
                  <a:lnTo>
                    <a:pt x="46296" y="90677"/>
                  </a:lnTo>
                  <a:lnTo>
                    <a:pt x="66498" y="73424"/>
                  </a:lnTo>
                  <a:lnTo>
                    <a:pt x="73823" y="62159"/>
                  </a:lnTo>
                  <a:lnTo>
                    <a:pt x="75776" y="57180"/>
                  </a:lnTo>
                  <a:lnTo>
                    <a:pt x="75154" y="36688"/>
                  </a:lnTo>
                  <a:lnTo>
                    <a:pt x="70502" y="22855"/>
                  </a:lnTo>
                  <a:lnTo>
                    <a:pt x="66983" y="1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101"/>
            <p:cNvSpPr/>
            <p:nvPr>
              <p:custDataLst>
                <p:tags r:id="rId140"/>
              </p:custDataLst>
            </p:nvPr>
          </p:nvSpPr>
          <p:spPr>
            <a:xfrm>
              <a:off x="5322294" y="2141140"/>
              <a:ext cx="55895" cy="94061"/>
            </a:xfrm>
            <a:custGeom>
              <a:avLst/>
              <a:gdLst/>
              <a:ahLst/>
              <a:cxnLst/>
              <a:rect l="0" t="0" r="0" b="0"/>
              <a:pathLst>
                <a:path w="55895" h="94061">
                  <a:moveTo>
                    <a:pt x="49806" y="24210"/>
                  </a:moveTo>
                  <a:lnTo>
                    <a:pt x="49806" y="24210"/>
                  </a:lnTo>
                  <a:lnTo>
                    <a:pt x="55273" y="13275"/>
                  </a:lnTo>
                  <a:lnTo>
                    <a:pt x="55894" y="8662"/>
                  </a:lnTo>
                  <a:lnTo>
                    <a:pt x="54158" y="4835"/>
                  </a:lnTo>
                  <a:lnTo>
                    <a:pt x="52707" y="2827"/>
                  </a:lnTo>
                  <a:lnTo>
                    <a:pt x="49214" y="595"/>
                  </a:lnTo>
                  <a:lnTo>
                    <a:pt x="47295" y="0"/>
                  </a:lnTo>
                  <a:lnTo>
                    <a:pt x="41400" y="3102"/>
                  </a:lnTo>
                  <a:lnTo>
                    <a:pt x="10331" y="32066"/>
                  </a:lnTo>
                  <a:lnTo>
                    <a:pt x="4039" y="45810"/>
                  </a:lnTo>
                  <a:lnTo>
                    <a:pt x="0" y="70888"/>
                  </a:lnTo>
                  <a:lnTo>
                    <a:pt x="2672" y="84999"/>
                  </a:lnTo>
                  <a:lnTo>
                    <a:pt x="4977" y="88019"/>
                  </a:lnTo>
                  <a:lnTo>
                    <a:pt x="24406" y="94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102"/>
            <p:cNvSpPr/>
            <p:nvPr>
              <p:custDataLst>
                <p:tags r:id="rId141"/>
              </p:custDataLst>
            </p:nvPr>
          </p:nvSpPr>
          <p:spPr>
            <a:xfrm>
              <a:off x="5404490" y="2154056"/>
              <a:ext cx="50161" cy="89405"/>
            </a:xfrm>
            <a:custGeom>
              <a:avLst/>
              <a:gdLst/>
              <a:ahLst/>
              <a:cxnLst/>
              <a:rect l="0" t="0" r="0" b="0"/>
              <a:pathLst>
                <a:path w="50161" h="89405">
                  <a:moveTo>
                    <a:pt x="50160" y="17644"/>
                  </a:moveTo>
                  <a:lnTo>
                    <a:pt x="50160" y="17644"/>
                  </a:lnTo>
                  <a:lnTo>
                    <a:pt x="41322" y="3338"/>
                  </a:lnTo>
                  <a:lnTo>
                    <a:pt x="35413" y="703"/>
                  </a:lnTo>
                  <a:lnTo>
                    <a:pt x="31862" y="0"/>
                  </a:lnTo>
                  <a:lnTo>
                    <a:pt x="28789" y="942"/>
                  </a:lnTo>
                  <a:lnTo>
                    <a:pt x="16545" y="13023"/>
                  </a:lnTo>
                  <a:lnTo>
                    <a:pt x="6647" y="29759"/>
                  </a:lnTo>
                  <a:lnTo>
                    <a:pt x="1519" y="49221"/>
                  </a:lnTo>
                  <a:lnTo>
                    <a:pt x="0" y="65022"/>
                  </a:lnTo>
                  <a:lnTo>
                    <a:pt x="2921" y="78640"/>
                  </a:lnTo>
                  <a:lnTo>
                    <a:pt x="8233" y="85440"/>
                  </a:lnTo>
                  <a:lnTo>
                    <a:pt x="11625" y="88242"/>
                  </a:lnTo>
                  <a:lnTo>
                    <a:pt x="15298" y="89404"/>
                  </a:lnTo>
                  <a:lnTo>
                    <a:pt x="43810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103"/>
            <p:cNvSpPr/>
            <p:nvPr>
              <p:custDataLst>
                <p:tags r:id="rId142"/>
              </p:custDataLst>
            </p:nvPr>
          </p:nvSpPr>
          <p:spPr>
            <a:xfrm>
              <a:off x="5493645" y="2171700"/>
              <a:ext cx="100706" cy="62814"/>
            </a:xfrm>
            <a:custGeom>
              <a:avLst/>
              <a:gdLst/>
              <a:ahLst/>
              <a:cxnLst/>
              <a:rect l="0" t="0" r="0" b="0"/>
              <a:pathLst>
                <a:path w="100706" h="62814">
                  <a:moveTo>
                    <a:pt x="11805" y="0"/>
                  </a:moveTo>
                  <a:lnTo>
                    <a:pt x="11805" y="0"/>
                  </a:lnTo>
                  <a:lnTo>
                    <a:pt x="6338" y="0"/>
                  </a:lnTo>
                  <a:lnTo>
                    <a:pt x="2345" y="6742"/>
                  </a:lnTo>
                  <a:lnTo>
                    <a:pt x="65" y="17677"/>
                  </a:lnTo>
                  <a:lnTo>
                    <a:pt x="0" y="37672"/>
                  </a:lnTo>
                  <a:lnTo>
                    <a:pt x="4597" y="55674"/>
                  </a:lnTo>
                  <a:lnTo>
                    <a:pt x="6294" y="58282"/>
                  </a:lnTo>
                  <a:lnTo>
                    <a:pt x="8837" y="60022"/>
                  </a:lnTo>
                  <a:lnTo>
                    <a:pt x="19157" y="62469"/>
                  </a:lnTo>
                  <a:lnTo>
                    <a:pt x="23056" y="62813"/>
                  </a:lnTo>
                  <a:lnTo>
                    <a:pt x="26361" y="60925"/>
                  </a:lnTo>
                  <a:lnTo>
                    <a:pt x="39008" y="40296"/>
                  </a:lnTo>
                  <a:lnTo>
                    <a:pt x="47982" y="20942"/>
                  </a:lnTo>
                  <a:lnTo>
                    <a:pt x="49525" y="14328"/>
                  </a:lnTo>
                  <a:lnTo>
                    <a:pt x="49652" y="14491"/>
                  </a:lnTo>
                  <a:lnTo>
                    <a:pt x="50535" y="18797"/>
                  </a:lnTo>
                  <a:lnTo>
                    <a:pt x="56798" y="30655"/>
                  </a:lnTo>
                  <a:lnTo>
                    <a:pt x="64829" y="40000"/>
                  </a:lnTo>
                  <a:lnTo>
                    <a:pt x="74474" y="46502"/>
                  </a:lnTo>
                  <a:lnTo>
                    <a:pt x="100705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104"/>
            <p:cNvSpPr/>
            <p:nvPr>
              <p:custDataLst>
                <p:tags r:id="rId143"/>
              </p:custDataLst>
            </p:nvPr>
          </p:nvSpPr>
          <p:spPr>
            <a:xfrm>
              <a:off x="5619750" y="2139950"/>
              <a:ext cx="69851" cy="92656"/>
            </a:xfrm>
            <a:custGeom>
              <a:avLst/>
              <a:gdLst/>
              <a:ahLst/>
              <a:cxnLst/>
              <a:rect l="0" t="0" r="0" b="0"/>
              <a:pathLst>
                <a:path w="69851" h="92656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6" y="27386"/>
                  </a:lnTo>
                  <a:lnTo>
                    <a:pt x="1881" y="26724"/>
                  </a:lnTo>
                  <a:lnTo>
                    <a:pt x="3371" y="26283"/>
                  </a:lnTo>
                  <a:lnTo>
                    <a:pt x="12209" y="29033"/>
                  </a:lnTo>
                  <a:lnTo>
                    <a:pt x="17891" y="34305"/>
                  </a:lnTo>
                  <a:lnTo>
                    <a:pt x="20394" y="37687"/>
                  </a:lnTo>
                  <a:lnTo>
                    <a:pt x="23175" y="47089"/>
                  </a:lnTo>
                  <a:lnTo>
                    <a:pt x="24960" y="70371"/>
                  </a:lnTo>
                  <a:lnTo>
                    <a:pt x="19894" y="92415"/>
                  </a:lnTo>
                  <a:lnTo>
                    <a:pt x="19613" y="92655"/>
                  </a:lnTo>
                  <a:lnTo>
                    <a:pt x="19300" y="91039"/>
                  </a:lnTo>
                  <a:lnTo>
                    <a:pt x="31925" y="45362"/>
                  </a:lnTo>
                  <a:lnTo>
                    <a:pt x="37473" y="32155"/>
                  </a:lnTo>
                  <a:lnTo>
                    <a:pt x="51790" y="1423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105"/>
            <p:cNvSpPr/>
            <p:nvPr>
              <p:custDataLst>
                <p:tags r:id="rId144"/>
              </p:custDataLst>
            </p:nvPr>
          </p:nvSpPr>
          <p:spPr>
            <a:xfrm>
              <a:off x="5702300" y="2147260"/>
              <a:ext cx="57151" cy="128488"/>
            </a:xfrm>
            <a:custGeom>
              <a:avLst/>
              <a:gdLst/>
              <a:ahLst/>
              <a:cxnLst/>
              <a:rect l="0" t="0" r="0" b="0"/>
              <a:pathLst>
                <a:path w="57151" h="128488">
                  <a:moveTo>
                    <a:pt x="57150" y="11740"/>
                  </a:moveTo>
                  <a:lnTo>
                    <a:pt x="57150" y="11740"/>
                  </a:lnTo>
                  <a:lnTo>
                    <a:pt x="57150" y="6273"/>
                  </a:lnTo>
                  <a:lnTo>
                    <a:pt x="53779" y="2280"/>
                  </a:lnTo>
                  <a:lnTo>
                    <a:pt x="50242" y="480"/>
                  </a:lnTo>
                  <a:lnTo>
                    <a:pt x="48312" y="0"/>
                  </a:lnTo>
                  <a:lnTo>
                    <a:pt x="42403" y="3230"/>
                  </a:lnTo>
                  <a:lnTo>
                    <a:pt x="30484" y="13430"/>
                  </a:lnTo>
                  <a:lnTo>
                    <a:pt x="27660" y="19782"/>
                  </a:lnTo>
                  <a:lnTo>
                    <a:pt x="26906" y="23451"/>
                  </a:lnTo>
                  <a:lnTo>
                    <a:pt x="30999" y="53290"/>
                  </a:lnTo>
                  <a:lnTo>
                    <a:pt x="45990" y="84872"/>
                  </a:lnTo>
                  <a:lnTo>
                    <a:pt x="52745" y="94870"/>
                  </a:lnTo>
                  <a:lnTo>
                    <a:pt x="53508" y="98910"/>
                  </a:lnTo>
                  <a:lnTo>
                    <a:pt x="52474" y="109043"/>
                  </a:lnTo>
                  <a:lnTo>
                    <a:pt x="49663" y="116840"/>
                  </a:lnTo>
                  <a:lnTo>
                    <a:pt x="47925" y="119906"/>
                  </a:lnTo>
                  <a:lnTo>
                    <a:pt x="38468" y="125195"/>
                  </a:lnTo>
                  <a:lnTo>
                    <a:pt x="25564" y="128487"/>
                  </a:lnTo>
                  <a:lnTo>
                    <a:pt x="0" y="126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1106"/>
          <p:cNvSpPr/>
          <p:nvPr>
            <p:custDataLst>
              <p:tags r:id="rId2"/>
            </p:custDataLst>
          </p:nvPr>
        </p:nvSpPr>
        <p:spPr>
          <a:xfrm>
            <a:off x="3514439" y="2776201"/>
            <a:ext cx="134938" cy="189542"/>
          </a:xfrm>
          <a:custGeom>
            <a:avLst/>
            <a:gdLst/>
            <a:ahLst/>
            <a:cxnLst/>
            <a:rect l="0" t="0" r="0" b="0"/>
            <a:pathLst>
              <a:path w="134938" h="189542">
                <a:moveTo>
                  <a:pt x="54261" y="30499"/>
                </a:moveTo>
                <a:lnTo>
                  <a:pt x="54261" y="30499"/>
                </a:lnTo>
                <a:lnTo>
                  <a:pt x="57632" y="30499"/>
                </a:lnTo>
                <a:lnTo>
                  <a:pt x="58625" y="29793"/>
                </a:lnTo>
                <a:lnTo>
                  <a:pt x="59287" y="28617"/>
                </a:lnTo>
                <a:lnTo>
                  <a:pt x="61142" y="19668"/>
                </a:lnTo>
                <a:lnTo>
                  <a:pt x="64923" y="13492"/>
                </a:lnTo>
                <a:lnTo>
                  <a:pt x="66055" y="9300"/>
                </a:lnTo>
                <a:lnTo>
                  <a:pt x="65652" y="7194"/>
                </a:lnTo>
                <a:lnTo>
                  <a:pt x="63322" y="2972"/>
                </a:lnTo>
                <a:lnTo>
                  <a:pt x="61712" y="1565"/>
                </a:lnTo>
                <a:lnTo>
                  <a:pt x="58043" y="0"/>
                </a:lnTo>
                <a:lnTo>
                  <a:pt x="41897" y="9233"/>
                </a:lnTo>
                <a:lnTo>
                  <a:pt x="22610" y="32116"/>
                </a:lnTo>
                <a:lnTo>
                  <a:pt x="6861" y="61239"/>
                </a:lnTo>
                <a:lnTo>
                  <a:pt x="0" y="98952"/>
                </a:lnTo>
                <a:lnTo>
                  <a:pt x="1338" y="134664"/>
                </a:lnTo>
                <a:lnTo>
                  <a:pt x="16316" y="167588"/>
                </a:lnTo>
                <a:lnTo>
                  <a:pt x="30811" y="181503"/>
                </a:lnTo>
                <a:lnTo>
                  <a:pt x="38628" y="186202"/>
                </a:lnTo>
                <a:lnTo>
                  <a:pt x="54838" y="189541"/>
                </a:lnTo>
                <a:lnTo>
                  <a:pt x="63112" y="189444"/>
                </a:lnTo>
                <a:lnTo>
                  <a:pt x="79832" y="183691"/>
                </a:lnTo>
                <a:lnTo>
                  <a:pt x="94554" y="174784"/>
                </a:lnTo>
                <a:lnTo>
                  <a:pt x="108219" y="159720"/>
                </a:lnTo>
                <a:lnTo>
                  <a:pt x="130485" y="124177"/>
                </a:lnTo>
                <a:lnTo>
                  <a:pt x="134937" y="99491"/>
                </a:lnTo>
                <a:lnTo>
                  <a:pt x="132885" y="63092"/>
                </a:lnTo>
                <a:lnTo>
                  <a:pt x="125893" y="44750"/>
                </a:lnTo>
                <a:lnTo>
                  <a:pt x="115026" y="31894"/>
                </a:lnTo>
                <a:lnTo>
                  <a:pt x="100788" y="21476"/>
                </a:lnTo>
                <a:lnTo>
                  <a:pt x="85052" y="17787"/>
                </a:lnTo>
                <a:lnTo>
                  <a:pt x="54261" y="177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213"/>
          <p:cNvGrpSpPr/>
          <p:nvPr/>
        </p:nvGrpSpPr>
        <p:grpSpPr>
          <a:xfrm>
            <a:off x="4044950" y="2715667"/>
            <a:ext cx="133351" cy="271047"/>
            <a:chOff x="4044950" y="2715667"/>
            <a:chExt cx="133351" cy="271047"/>
          </a:xfrm>
        </p:grpSpPr>
        <p:sp>
          <p:nvSpPr>
            <p:cNvPr id="76" name="SMARTInkShape-1107"/>
            <p:cNvSpPr/>
            <p:nvPr>
              <p:custDataLst>
                <p:tags r:id="rId135"/>
              </p:custDataLst>
            </p:nvPr>
          </p:nvSpPr>
          <p:spPr>
            <a:xfrm>
              <a:off x="4044950" y="28575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775"/>
                  </a:lnTo>
                  <a:lnTo>
                    <a:pt x="276" y="45779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108"/>
            <p:cNvSpPr/>
            <p:nvPr>
              <p:custDataLst>
                <p:tags r:id="rId136"/>
              </p:custDataLst>
            </p:nvPr>
          </p:nvSpPr>
          <p:spPr>
            <a:xfrm>
              <a:off x="4045833" y="2781300"/>
              <a:ext cx="5468" cy="25401"/>
            </a:xfrm>
            <a:custGeom>
              <a:avLst/>
              <a:gdLst/>
              <a:ahLst/>
              <a:cxnLst/>
              <a:rect l="0" t="0" r="0" b="0"/>
              <a:pathLst>
                <a:path w="5468" h="25401">
                  <a:moveTo>
                    <a:pt x="5467" y="25400"/>
                  </a:moveTo>
                  <a:lnTo>
                    <a:pt x="5467" y="25400"/>
                  </a:lnTo>
                  <a:lnTo>
                    <a:pt x="4761" y="15261"/>
                  </a:lnTo>
                  <a:lnTo>
                    <a:pt x="0" y="2288"/>
                  </a:lnTo>
                  <a:lnTo>
                    <a:pt x="411" y="1525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109"/>
            <p:cNvSpPr/>
            <p:nvPr>
              <p:custDataLst>
                <p:tags r:id="rId137"/>
              </p:custDataLst>
            </p:nvPr>
          </p:nvSpPr>
          <p:spPr>
            <a:xfrm>
              <a:off x="4121150" y="2715667"/>
              <a:ext cx="44451" cy="271047"/>
            </a:xfrm>
            <a:custGeom>
              <a:avLst/>
              <a:gdLst/>
              <a:ahLst/>
              <a:cxnLst/>
              <a:rect l="0" t="0" r="0" b="0"/>
              <a:pathLst>
                <a:path w="44451" h="271047">
                  <a:moveTo>
                    <a:pt x="44450" y="27533"/>
                  </a:moveTo>
                  <a:lnTo>
                    <a:pt x="44450" y="27533"/>
                  </a:lnTo>
                  <a:lnTo>
                    <a:pt x="29523" y="1050"/>
                  </a:lnTo>
                  <a:lnTo>
                    <a:pt x="26738" y="0"/>
                  </a:lnTo>
                  <a:lnTo>
                    <a:pt x="19879" y="715"/>
                  </a:lnTo>
                  <a:lnTo>
                    <a:pt x="14009" y="5266"/>
                  </a:lnTo>
                  <a:lnTo>
                    <a:pt x="11456" y="8455"/>
                  </a:lnTo>
                  <a:lnTo>
                    <a:pt x="4492" y="33169"/>
                  </a:lnTo>
                  <a:lnTo>
                    <a:pt x="1331" y="77416"/>
                  </a:lnTo>
                  <a:lnTo>
                    <a:pt x="394" y="117259"/>
                  </a:lnTo>
                  <a:lnTo>
                    <a:pt x="117" y="158148"/>
                  </a:lnTo>
                  <a:lnTo>
                    <a:pt x="15" y="205182"/>
                  </a:lnTo>
                  <a:lnTo>
                    <a:pt x="4366" y="246941"/>
                  </a:lnTo>
                  <a:lnTo>
                    <a:pt x="6089" y="271046"/>
                  </a:lnTo>
                  <a:lnTo>
                    <a:pt x="5470" y="271014"/>
                  </a:lnTo>
                  <a:lnTo>
                    <a:pt x="0" y="26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110"/>
            <p:cNvSpPr/>
            <p:nvPr>
              <p:custDataLst>
                <p:tags r:id="rId138"/>
              </p:custDataLst>
            </p:nvPr>
          </p:nvSpPr>
          <p:spPr>
            <a:xfrm>
              <a:off x="4092092" y="2882900"/>
              <a:ext cx="86209" cy="44451"/>
            </a:xfrm>
            <a:custGeom>
              <a:avLst/>
              <a:gdLst/>
              <a:ahLst/>
              <a:cxnLst/>
              <a:rect l="0" t="0" r="0" b="0"/>
              <a:pathLst>
                <a:path w="86209" h="44451">
                  <a:moveTo>
                    <a:pt x="3658" y="44450"/>
                  </a:moveTo>
                  <a:lnTo>
                    <a:pt x="3658" y="44450"/>
                  </a:lnTo>
                  <a:lnTo>
                    <a:pt x="3658" y="41079"/>
                  </a:lnTo>
                  <a:lnTo>
                    <a:pt x="1776" y="37543"/>
                  </a:lnTo>
                  <a:lnTo>
                    <a:pt x="287" y="35612"/>
                  </a:lnTo>
                  <a:lnTo>
                    <a:pt x="0" y="33619"/>
                  </a:lnTo>
                  <a:lnTo>
                    <a:pt x="1562" y="29523"/>
                  </a:lnTo>
                  <a:lnTo>
                    <a:pt x="6408" y="23251"/>
                  </a:lnTo>
                  <a:lnTo>
                    <a:pt x="32528" y="11151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14"/>
          <p:cNvGrpSpPr/>
          <p:nvPr/>
        </p:nvGrpSpPr>
        <p:grpSpPr>
          <a:xfrm>
            <a:off x="4573406" y="2681907"/>
            <a:ext cx="1389245" cy="286337"/>
            <a:chOff x="4573406" y="2681907"/>
            <a:chExt cx="1389245" cy="286337"/>
          </a:xfrm>
        </p:grpSpPr>
        <p:sp>
          <p:nvSpPr>
            <p:cNvPr id="81" name="SMARTInkShape-1111"/>
            <p:cNvSpPr/>
            <p:nvPr>
              <p:custDataLst>
                <p:tags r:id="rId125"/>
              </p:custDataLst>
            </p:nvPr>
          </p:nvSpPr>
          <p:spPr>
            <a:xfrm>
              <a:off x="4578712" y="2724913"/>
              <a:ext cx="113056" cy="242898"/>
            </a:xfrm>
            <a:custGeom>
              <a:avLst/>
              <a:gdLst/>
              <a:ahLst/>
              <a:cxnLst/>
              <a:rect l="0" t="0" r="0" b="0"/>
              <a:pathLst>
                <a:path w="113056" h="242898">
                  <a:moveTo>
                    <a:pt x="107588" y="11937"/>
                  </a:moveTo>
                  <a:lnTo>
                    <a:pt x="107588" y="11937"/>
                  </a:lnTo>
                  <a:lnTo>
                    <a:pt x="110959" y="11937"/>
                  </a:lnTo>
                  <a:lnTo>
                    <a:pt x="111952" y="11231"/>
                  </a:lnTo>
                  <a:lnTo>
                    <a:pt x="112614" y="10056"/>
                  </a:lnTo>
                  <a:lnTo>
                    <a:pt x="113055" y="8566"/>
                  </a:lnTo>
                  <a:lnTo>
                    <a:pt x="112644" y="6867"/>
                  </a:lnTo>
                  <a:lnTo>
                    <a:pt x="110305" y="3099"/>
                  </a:lnTo>
                  <a:lnTo>
                    <a:pt x="107988" y="1811"/>
                  </a:lnTo>
                  <a:lnTo>
                    <a:pt x="97280" y="0"/>
                  </a:lnTo>
                  <a:lnTo>
                    <a:pt x="63496" y="10"/>
                  </a:lnTo>
                  <a:lnTo>
                    <a:pt x="53654" y="2638"/>
                  </a:lnTo>
                  <a:lnTo>
                    <a:pt x="40180" y="11455"/>
                  </a:lnTo>
                  <a:lnTo>
                    <a:pt x="27251" y="26376"/>
                  </a:lnTo>
                  <a:lnTo>
                    <a:pt x="22494" y="39991"/>
                  </a:lnTo>
                  <a:lnTo>
                    <a:pt x="19022" y="87107"/>
                  </a:lnTo>
                  <a:lnTo>
                    <a:pt x="16906" y="123345"/>
                  </a:lnTo>
                  <a:lnTo>
                    <a:pt x="9869" y="169724"/>
                  </a:lnTo>
                  <a:lnTo>
                    <a:pt x="1473" y="215995"/>
                  </a:lnTo>
                  <a:lnTo>
                    <a:pt x="0" y="233965"/>
                  </a:lnTo>
                  <a:lnTo>
                    <a:pt x="1291" y="236861"/>
                  </a:lnTo>
                  <a:lnTo>
                    <a:pt x="6487" y="241961"/>
                  </a:lnTo>
                  <a:lnTo>
                    <a:pt x="10554" y="242897"/>
                  </a:lnTo>
                  <a:lnTo>
                    <a:pt x="45081" y="237616"/>
                  </a:lnTo>
                  <a:lnTo>
                    <a:pt x="101238" y="202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12"/>
            <p:cNvSpPr/>
            <p:nvPr>
              <p:custDataLst>
                <p:tags r:id="rId126"/>
              </p:custDataLst>
            </p:nvPr>
          </p:nvSpPr>
          <p:spPr>
            <a:xfrm>
              <a:off x="4573406" y="2870200"/>
              <a:ext cx="100195" cy="25401"/>
            </a:xfrm>
            <a:custGeom>
              <a:avLst/>
              <a:gdLst/>
              <a:ahLst/>
              <a:cxnLst/>
              <a:rect l="0" t="0" r="0" b="0"/>
              <a:pathLst>
                <a:path w="100195" h="25401">
                  <a:moveTo>
                    <a:pt x="17644" y="25400"/>
                  </a:moveTo>
                  <a:lnTo>
                    <a:pt x="17644" y="25400"/>
                  </a:lnTo>
                  <a:lnTo>
                    <a:pt x="0" y="25400"/>
                  </a:lnTo>
                  <a:lnTo>
                    <a:pt x="38356" y="14569"/>
                  </a:lnTo>
                  <a:lnTo>
                    <a:pt x="100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13"/>
            <p:cNvSpPr/>
            <p:nvPr>
              <p:custDataLst>
                <p:tags r:id="rId127"/>
              </p:custDataLst>
            </p:nvPr>
          </p:nvSpPr>
          <p:spPr>
            <a:xfrm>
              <a:off x="5043286" y="2705994"/>
              <a:ext cx="100215" cy="261643"/>
            </a:xfrm>
            <a:custGeom>
              <a:avLst/>
              <a:gdLst/>
              <a:ahLst/>
              <a:cxnLst/>
              <a:rect l="0" t="0" r="0" b="0"/>
              <a:pathLst>
                <a:path w="100215" h="261643">
                  <a:moveTo>
                    <a:pt x="74814" y="176906"/>
                  </a:moveTo>
                  <a:lnTo>
                    <a:pt x="74814" y="176906"/>
                  </a:lnTo>
                  <a:lnTo>
                    <a:pt x="74814" y="173535"/>
                  </a:lnTo>
                  <a:lnTo>
                    <a:pt x="72932" y="169999"/>
                  </a:lnTo>
                  <a:lnTo>
                    <a:pt x="69039" y="166075"/>
                  </a:lnTo>
                  <a:lnTo>
                    <a:pt x="62605" y="161979"/>
                  </a:lnTo>
                  <a:lnTo>
                    <a:pt x="51049" y="159078"/>
                  </a:lnTo>
                  <a:lnTo>
                    <a:pt x="35317" y="158218"/>
                  </a:lnTo>
                  <a:lnTo>
                    <a:pt x="25274" y="161780"/>
                  </a:lnTo>
                  <a:lnTo>
                    <a:pt x="20621" y="164705"/>
                  </a:lnTo>
                  <a:lnTo>
                    <a:pt x="13569" y="173600"/>
                  </a:lnTo>
                  <a:lnTo>
                    <a:pt x="5632" y="194271"/>
                  </a:lnTo>
                  <a:lnTo>
                    <a:pt x="0" y="229490"/>
                  </a:lnTo>
                  <a:lnTo>
                    <a:pt x="2993" y="244727"/>
                  </a:lnTo>
                  <a:lnTo>
                    <a:pt x="5767" y="251753"/>
                  </a:lnTo>
                  <a:lnTo>
                    <a:pt x="10438" y="256437"/>
                  </a:lnTo>
                  <a:lnTo>
                    <a:pt x="23154" y="261642"/>
                  </a:lnTo>
                  <a:lnTo>
                    <a:pt x="29085" y="260914"/>
                  </a:lnTo>
                  <a:lnTo>
                    <a:pt x="39439" y="254459"/>
                  </a:lnTo>
                  <a:lnTo>
                    <a:pt x="73778" y="218821"/>
                  </a:lnTo>
                  <a:lnTo>
                    <a:pt x="89138" y="178835"/>
                  </a:lnTo>
                  <a:lnTo>
                    <a:pt x="96619" y="136948"/>
                  </a:lnTo>
                  <a:lnTo>
                    <a:pt x="97622" y="90435"/>
                  </a:lnTo>
                  <a:lnTo>
                    <a:pt x="94606" y="47799"/>
                  </a:lnTo>
                  <a:lnTo>
                    <a:pt x="90713" y="25763"/>
                  </a:lnTo>
                  <a:lnTo>
                    <a:pt x="78349" y="5828"/>
                  </a:lnTo>
                  <a:lnTo>
                    <a:pt x="72937" y="2176"/>
                  </a:lnTo>
                  <a:lnTo>
                    <a:pt x="61280" y="0"/>
                  </a:lnTo>
                  <a:lnTo>
                    <a:pt x="56619" y="1819"/>
                  </a:lnTo>
                  <a:lnTo>
                    <a:pt x="49559" y="9484"/>
                  </a:lnTo>
                  <a:lnTo>
                    <a:pt x="41618" y="39183"/>
                  </a:lnTo>
                  <a:lnTo>
                    <a:pt x="41538" y="75892"/>
                  </a:lnTo>
                  <a:lnTo>
                    <a:pt x="45982" y="113579"/>
                  </a:lnTo>
                  <a:lnTo>
                    <a:pt x="55217" y="151148"/>
                  </a:lnTo>
                  <a:lnTo>
                    <a:pt x="75960" y="191495"/>
                  </a:lnTo>
                  <a:lnTo>
                    <a:pt x="100214" y="221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14"/>
            <p:cNvSpPr/>
            <p:nvPr>
              <p:custDataLst>
                <p:tags r:id="rId128"/>
              </p:custDataLst>
            </p:nvPr>
          </p:nvSpPr>
          <p:spPr>
            <a:xfrm>
              <a:off x="5195544" y="2851150"/>
              <a:ext cx="45043" cy="98116"/>
            </a:xfrm>
            <a:custGeom>
              <a:avLst/>
              <a:gdLst/>
              <a:ahLst/>
              <a:cxnLst/>
              <a:rect l="0" t="0" r="0" b="0"/>
              <a:pathLst>
                <a:path w="45043" h="98116">
                  <a:moveTo>
                    <a:pt x="24156" y="25400"/>
                  </a:moveTo>
                  <a:lnTo>
                    <a:pt x="24156" y="25400"/>
                  </a:lnTo>
                  <a:lnTo>
                    <a:pt x="24156" y="22029"/>
                  </a:lnTo>
                  <a:lnTo>
                    <a:pt x="22275" y="18492"/>
                  </a:lnTo>
                  <a:lnTo>
                    <a:pt x="20785" y="16562"/>
                  </a:lnTo>
                  <a:lnTo>
                    <a:pt x="17248" y="14416"/>
                  </a:lnTo>
                  <a:lnTo>
                    <a:pt x="15317" y="13844"/>
                  </a:lnTo>
                  <a:lnTo>
                    <a:pt x="13324" y="14874"/>
                  </a:lnTo>
                  <a:lnTo>
                    <a:pt x="7149" y="23065"/>
                  </a:lnTo>
                  <a:lnTo>
                    <a:pt x="1556" y="34429"/>
                  </a:lnTo>
                  <a:lnTo>
                    <a:pt x="0" y="42583"/>
                  </a:lnTo>
                  <a:lnTo>
                    <a:pt x="2496" y="65220"/>
                  </a:lnTo>
                  <a:lnTo>
                    <a:pt x="11075" y="87528"/>
                  </a:lnTo>
                  <a:lnTo>
                    <a:pt x="16695" y="95346"/>
                  </a:lnTo>
                  <a:lnTo>
                    <a:pt x="19182" y="97431"/>
                  </a:lnTo>
                  <a:lnTo>
                    <a:pt x="22251" y="98115"/>
                  </a:lnTo>
                  <a:lnTo>
                    <a:pt x="29424" y="96994"/>
                  </a:lnTo>
                  <a:lnTo>
                    <a:pt x="35434" y="92262"/>
                  </a:lnTo>
                  <a:lnTo>
                    <a:pt x="38025" y="89025"/>
                  </a:lnTo>
                  <a:lnTo>
                    <a:pt x="45042" y="67614"/>
                  </a:lnTo>
                  <a:lnTo>
                    <a:pt x="43935" y="24121"/>
                  </a:lnTo>
                  <a:lnTo>
                    <a:pt x="42825" y="13543"/>
                  </a:lnTo>
                  <a:lnTo>
                    <a:pt x="36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15"/>
            <p:cNvSpPr/>
            <p:nvPr>
              <p:custDataLst>
                <p:tags r:id="rId129"/>
              </p:custDataLst>
            </p:nvPr>
          </p:nvSpPr>
          <p:spPr>
            <a:xfrm>
              <a:off x="5264150" y="2834111"/>
              <a:ext cx="154191" cy="124990"/>
            </a:xfrm>
            <a:custGeom>
              <a:avLst/>
              <a:gdLst/>
              <a:ahLst/>
              <a:cxnLst/>
              <a:rect l="0" t="0" r="0" b="0"/>
              <a:pathLst>
                <a:path w="154191" h="124990">
                  <a:moveTo>
                    <a:pt x="0" y="61489"/>
                  </a:moveTo>
                  <a:lnTo>
                    <a:pt x="0" y="61489"/>
                  </a:lnTo>
                  <a:lnTo>
                    <a:pt x="0" y="64860"/>
                  </a:lnTo>
                  <a:lnTo>
                    <a:pt x="705" y="65147"/>
                  </a:lnTo>
                  <a:lnTo>
                    <a:pt x="17892" y="54858"/>
                  </a:lnTo>
                  <a:lnTo>
                    <a:pt x="51826" y="27364"/>
                  </a:lnTo>
                  <a:lnTo>
                    <a:pt x="61823" y="13164"/>
                  </a:lnTo>
                  <a:lnTo>
                    <a:pt x="60971" y="12339"/>
                  </a:lnTo>
                  <a:lnTo>
                    <a:pt x="56261" y="11422"/>
                  </a:lnTo>
                  <a:lnTo>
                    <a:pt x="45676" y="14277"/>
                  </a:lnTo>
                  <a:lnTo>
                    <a:pt x="30231" y="26334"/>
                  </a:lnTo>
                  <a:lnTo>
                    <a:pt x="24019" y="37398"/>
                  </a:lnTo>
                  <a:lnTo>
                    <a:pt x="20031" y="65118"/>
                  </a:lnTo>
                  <a:lnTo>
                    <a:pt x="19341" y="86083"/>
                  </a:lnTo>
                  <a:lnTo>
                    <a:pt x="20655" y="90585"/>
                  </a:lnTo>
                  <a:lnTo>
                    <a:pt x="22942" y="93586"/>
                  </a:lnTo>
                  <a:lnTo>
                    <a:pt x="29247" y="96921"/>
                  </a:lnTo>
                  <a:lnTo>
                    <a:pt x="36752" y="98403"/>
                  </a:lnTo>
                  <a:lnTo>
                    <a:pt x="76092" y="80592"/>
                  </a:lnTo>
                  <a:lnTo>
                    <a:pt x="92380" y="70685"/>
                  </a:lnTo>
                  <a:lnTo>
                    <a:pt x="123251" y="36603"/>
                  </a:lnTo>
                  <a:lnTo>
                    <a:pt x="128862" y="23617"/>
                  </a:lnTo>
                  <a:lnTo>
                    <a:pt x="130650" y="12202"/>
                  </a:lnTo>
                  <a:lnTo>
                    <a:pt x="127620" y="0"/>
                  </a:lnTo>
                  <a:lnTo>
                    <a:pt x="126707" y="35"/>
                  </a:lnTo>
                  <a:lnTo>
                    <a:pt x="123812" y="1956"/>
                  </a:lnTo>
                  <a:lnTo>
                    <a:pt x="122055" y="7043"/>
                  </a:lnTo>
                  <a:lnTo>
                    <a:pt x="120732" y="39598"/>
                  </a:lnTo>
                  <a:lnTo>
                    <a:pt x="124046" y="52808"/>
                  </a:lnTo>
                  <a:lnTo>
                    <a:pt x="154027" y="97205"/>
                  </a:lnTo>
                  <a:lnTo>
                    <a:pt x="154190" y="101528"/>
                  </a:lnTo>
                  <a:lnTo>
                    <a:pt x="150608" y="110093"/>
                  </a:lnTo>
                  <a:lnTo>
                    <a:pt x="144313" y="116722"/>
                  </a:lnTo>
                  <a:lnTo>
                    <a:pt x="136811" y="121315"/>
                  </a:lnTo>
                  <a:lnTo>
                    <a:pt x="120650" y="12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16"/>
            <p:cNvSpPr/>
            <p:nvPr>
              <p:custDataLst>
                <p:tags r:id="rId130"/>
              </p:custDataLst>
            </p:nvPr>
          </p:nvSpPr>
          <p:spPr>
            <a:xfrm>
              <a:off x="5619750" y="2844728"/>
              <a:ext cx="88901" cy="95485"/>
            </a:xfrm>
            <a:custGeom>
              <a:avLst/>
              <a:gdLst/>
              <a:ahLst/>
              <a:cxnLst/>
              <a:rect l="0" t="0" r="0" b="0"/>
              <a:pathLst>
                <a:path w="88901" h="95485">
                  <a:moveTo>
                    <a:pt x="0" y="6422"/>
                  </a:moveTo>
                  <a:lnTo>
                    <a:pt x="0" y="6422"/>
                  </a:lnTo>
                  <a:lnTo>
                    <a:pt x="3371" y="9793"/>
                  </a:lnTo>
                  <a:lnTo>
                    <a:pt x="9459" y="35654"/>
                  </a:lnTo>
                  <a:lnTo>
                    <a:pt x="6948" y="81193"/>
                  </a:lnTo>
                  <a:lnTo>
                    <a:pt x="6468" y="95484"/>
                  </a:lnTo>
                  <a:lnTo>
                    <a:pt x="6402" y="92807"/>
                  </a:lnTo>
                  <a:lnTo>
                    <a:pt x="21099" y="47695"/>
                  </a:lnTo>
                  <a:lnTo>
                    <a:pt x="36388" y="14653"/>
                  </a:lnTo>
                  <a:lnTo>
                    <a:pt x="46511" y="4671"/>
                  </a:lnTo>
                  <a:lnTo>
                    <a:pt x="52174" y="1021"/>
                  </a:lnTo>
                  <a:lnTo>
                    <a:pt x="57360" y="0"/>
                  </a:lnTo>
                  <a:lnTo>
                    <a:pt x="62229" y="729"/>
                  </a:lnTo>
                  <a:lnTo>
                    <a:pt x="66886" y="2627"/>
                  </a:lnTo>
                  <a:lnTo>
                    <a:pt x="73942" y="10380"/>
                  </a:lnTo>
                  <a:lnTo>
                    <a:pt x="76811" y="15410"/>
                  </a:lnTo>
                  <a:lnTo>
                    <a:pt x="81794" y="54922"/>
                  </a:lnTo>
                  <a:lnTo>
                    <a:pt x="88900" y="88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117"/>
            <p:cNvSpPr/>
            <p:nvPr>
              <p:custDataLst>
                <p:tags r:id="rId131"/>
              </p:custDataLst>
            </p:nvPr>
          </p:nvSpPr>
          <p:spPr>
            <a:xfrm>
              <a:off x="5759450" y="2706865"/>
              <a:ext cx="16358" cy="49036"/>
            </a:xfrm>
            <a:custGeom>
              <a:avLst/>
              <a:gdLst/>
              <a:ahLst/>
              <a:cxnLst/>
              <a:rect l="0" t="0" r="0" b="0"/>
              <a:pathLst>
                <a:path w="16358" h="49036">
                  <a:moveTo>
                    <a:pt x="0" y="10935"/>
                  </a:moveTo>
                  <a:lnTo>
                    <a:pt x="0" y="10935"/>
                  </a:lnTo>
                  <a:lnTo>
                    <a:pt x="3371" y="4193"/>
                  </a:lnTo>
                  <a:lnTo>
                    <a:pt x="5069" y="2207"/>
                  </a:lnTo>
                  <a:lnTo>
                    <a:pt x="8839" y="0"/>
                  </a:lnTo>
                  <a:lnTo>
                    <a:pt x="10126" y="117"/>
                  </a:lnTo>
                  <a:lnTo>
                    <a:pt x="10984" y="901"/>
                  </a:lnTo>
                  <a:lnTo>
                    <a:pt x="11937" y="3653"/>
                  </a:lnTo>
                  <a:lnTo>
                    <a:pt x="13399" y="39814"/>
                  </a:lnTo>
                  <a:lnTo>
                    <a:pt x="16068" y="44467"/>
                  </a:lnTo>
                  <a:lnTo>
                    <a:pt x="16357" y="45990"/>
                  </a:lnTo>
                  <a:lnTo>
                    <a:pt x="12700" y="49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118"/>
            <p:cNvSpPr/>
            <p:nvPr>
              <p:custDataLst>
                <p:tags r:id="rId132"/>
              </p:custDataLst>
            </p:nvPr>
          </p:nvSpPr>
          <p:spPr>
            <a:xfrm>
              <a:off x="5753601" y="2838450"/>
              <a:ext cx="61509" cy="111380"/>
            </a:xfrm>
            <a:custGeom>
              <a:avLst/>
              <a:gdLst/>
              <a:ahLst/>
              <a:cxnLst/>
              <a:rect l="0" t="0" r="0" b="0"/>
              <a:pathLst>
                <a:path w="61509" h="111380">
                  <a:moveTo>
                    <a:pt x="43949" y="101600"/>
                  </a:moveTo>
                  <a:lnTo>
                    <a:pt x="43949" y="101600"/>
                  </a:lnTo>
                  <a:lnTo>
                    <a:pt x="52788" y="83923"/>
                  </a:lnTo>
                  <a:lnTo>
                    <a:pt x="53052" y="73988"/>
                  </a:lnTo>
                  <a:lnTo>
                    <a:pt x="52228" y="63928"/>
                  </a:lnTo>
                  <a:lnTo>
                    <a:pt x="55928" y="45926"/>
                  </a:lnTo>
                  <a:lnTo>
                    <a:pt x="53063" y="33677"/>
                  </a:lnTo>
                  <a:lnTo>
                    <a:pt x="50731" y="30918"/>
                  </a:lnTo>
                  <a:lnTo>
                    <a:pt x="44375" y="27852"/>
                  </a:lnTo>
                  <a:lnTo>
                    <a:pt x="34967" y="28372"/>
                  </a:lnTo>
                  <a:lnTo>
                    <a:pt x="24435" y="31659"/>
                  </a:lnTo>
                  <a:lnTo>
                    <a:pt x="15050" y="37824"/>
                  </a:lnTo>
                  <a:lnTo>
                    <a:pt x="5204" y="49229"/>
                  </a:lnTo>
                  <a:lnTo>
                    <a:pt x="1190" y="68287"/>
                  </a:lnTo>
                  <a:lnTo>
                    <a:pt x="0" y="88437"/>
                  </a:lnTo>
                  <a:lnTo>
                    <a:pt x="3485" y="99513"/>
                  </a:lnTo>
                  <a:lnTo>
                    <a:pt x="6389" y="104442"/>
                  </a:lnTo>
                  <a:lnTo>
                    <a:pt x="9737" y="107728"/>
                  </a:lnTo>
                  <a:lnTo>
                    <a:pt x="17219" y="111379"/>
                  </a:lnTo>
                  <a:lnTo>
                    <a:pt x="21190" y="110941"/>
                  </a:lnTo>
                  <a:lnTo>
                    <a:pt x="29365" y="106693"/>
                  </a:lnTo>
                  <a:lnTo>
                    <a:pt x="49063" y="88808"/>
                  </a:lnTo>
                  <a:lnTo>
                    <a:pt x="55107" y="78133"/>
                  </a:lnTo>
                  <a:lnTo>
                    <a:pt x="60347" y="60780"/>
                  </a:lnTo>
                  <a:lnTo>
                    <a:pt x="61508" y="35334"/>
                  </a:lnTo>
                  <a:lnTo>
                    <a:pt x="56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19"/>
            <p:cNvSpPr/>
            <p:nvPr>
              <p:custDataLst>
                <p:tags r:id="rId133"/>
              </p:custDataLst>
            </p:nvPr>
          </p:nvSpPr>
          <p:spPr>
            <a:xfrm>
              <a:off x="5873776" y="2681907"/>
              <a:ext cx="31725" cy="286337"/>
            </a:xfrm>
            <a:custGeom>
              <a:avLst/>
              <a:gdLst/>
              <a:ahLst/>
              <a:cxnLst/>
              <a:rect l="0" t="0" r="0" b="0"/>
              <a:pathLst>
                <a:path w="31725" h="286337">
                  <a:moveTo>
                    <a:pt x="31724" y="61293"/>
                  </a:moveTo>
                  <a:lnTo>
                    <a:pt x="31724" y="61293"/>
                  </a:lnTo>
                  <a:lnTo>
                    <a:pt x="28353" y="19230"/>
                  </a:lnTo>
                  <a:lnTo>
                    <a:pt x="20168" y="0"/>
                  </a:lnTo>
                  <a:lnTo>
                    <a:pt x="14022" y="47021"/>
                  </a:lnTo>
                  <a:lnTo>
                    <a:pt x="8053" y="90224"/>
                  </a:lnTo>
                  <a:lnTo>
                    <a:pt x="3295" y="136466"/>
                  </a:lnTo>
                  <a:lnTo>
                    <a:pt x="630" y="179362"/>
                  </a:lnTo>
                  <a:lnTo>
                    <a:pt x="168" y="214810"/>
                  </a:lnTo>
                  <a:lnTo>
                    <a:pt x="0" y="260485"/>
                  </a:lnTo>
                  <a:lnTo>
                    <a:pt x="3353" y="277887"/>
                  </a:lnTo>
                  <a:lnTo>
                    <a:pt x="5755" y="281889"/>
                  </a:lnTo>
                  <a:lnTo>
                    <a:pt x="8766" y="284557"/>
                  </a:lnTo>
                  <a:lnTo>
                    <a:pt x="12186" y="286336"/>
                  </a:lnTo>
                  <a:lnTo>
                    <a:pt x="15877" y="283994"/>
                  </a:lnTo>
                  <a:lnTo>
                    <a:pt x="23740" y="271984"/>
                  </a:lnTo>
                  <a:lnTo>
                    <a:pt x="31724" y="245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20"/>
            <p:cNvSpPr/>
            <p:nvPr>
              <p:custDataLst>
                <p:tags r:id="rId134"/>
              </p:custDataLst>
            </p:nvPr>
          </p:nvSpPr>
          <p:spPr>
            <a:xfrm>
              <a:off x="5857980" y="2819400"/>
              <a:ext cx="104671" cy="38101"/>
            </a:xfrm>
            <a:custGeom>
              <a:avLst/>
              <a:gdLst/>
              <a:ahLst/>
              <a:cxnLst/>
              <a:rect l="0" t="0" r="0" b="0"/>
              <a:pathLst>
                <a:path w="104671" h="38101">
                  <a:moveTo>
                    <a:pt x="9420" y="38100"/>
                  </a:moveTo>
                  <a:lnTo>
                    <a:pt x="9420" y="38100"/>
                  </a:lnTo>
                  <a:lnTo>
                    <a:pt x="581" y="38100"/>
                  </a:lnTo>
                  <a:lnTo>
                    <a:pt x="0" y="37394"/>
                  </a:lnTo>
                  <a:lnTo>
                    <a:pt x="317" y="36218"/>
                  </a:lnTo>
                  <a:lnTo>
                    <a:pt x="1235" y="34729"/>
                  </a:lnTo>
                  <a:lnTo>
                    <a:pt x="12639" y="25891"/>
                  </a:lnTo>
                  <a:lnTo>
                    <a:pt x="25432" y="22091"/>
                  </a:lnTo>
                  <a:lnTo>
                    <a:pt x="69254" y="10017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15"/>
          <p:cNvGrpSpPr/>
          <p:nvPr/>
        </p:nvGrpSpPr>
        <p:grpSpPr>
          <a:xfrm>
            <a:off x="6311471" y="2781300"/>
            <a:ext cx="578280" cy="153346"/>
            <a:chOff x="6311471" y="2781300"/>
            <a:chExt cx="578280" cy="153346"/>
          </a:xfrm>
        </p:grpSpPr>
        <p:sp>
          <p:nvSpPr>
            <p:cNvPr id="92" name="SMARTInkShape-1121"/>
            <p:cNvSpPr/>
            <p:nvPr>
              <p:custDataLst>
                <p:tags r:id="rId120"/>
              </p:custDataLst>
            </p:nvPr>
          </p:nvSpPr>
          <p:spPr>
            <a:xfrm>
              <a:off x="6311471" y="2845084"/>
              <a:ext cx="72895" cy="83676"/>
            </a:xfrm>
            <a:custGeom>
              <a:avLst/>
              <a:gdLst/>
              <a:ahLst/>
              <a:cxnLst/>
              <a:rect l="0" t="0" r="0" b="0"/>
              <a:pathLst>
                <a:path w="72895" h="83676">
                  <a:moveTo>
                    <a:pt x="51229" y="12416"/>
                  </a:moveTo>
                  <a:lnTo>
                    <a:pt x="51229" y="12416"/>
                  </a:lnTo>
                  <a:lnTo>
                    <a:pt x="51229" y="2956"/>
                  </a:lnTo>
                  <a:lnTo>
                    <a:pt x="50524" y="1876"/>
                  </a:lnTo>
                  <a:lnTo>
                    <a:pt x="49348" y="1156"/>
                  </a:lnTo>
                  <a:lnTo>
                    <a:pt x="44322" y="143"/>
                  </a:lnTo>
                  <a:lnTo>
                    <a:pt x="42390" y="0"/>
                  </a:lnTo>
                  <a:lnTo>
                    <a:pt x="29560" y="9913"/>
                  </a:lnTo>
                  <a:lnTo>
                    <a:pt x="11331" y="33637"/>
                  </a:lnTo>
                  <a:lnTo>
                    <a:pt x="524" y="58763"/>
                  </a:lnTo>
                  <a:lnTo>
                    <a:pt x="0" y="70880"/>
                  </a:lnTo>
                  <a:lnTo>
                    <a:pt x="2260" y="75381"/>
                  </a:lnTo>
                  <a:lnTo>
                    <a:pt x="10415" y="82263"/>
                  </a:lnTo>
                  <a:lnTo>
                    <a:pt x="15552" y="83675"/>
                  </a:lnTo>
                  <a:lnTo>
                    <a:pt x="32898" y="82292"/>
                  </a:lnTo>
                  <a:lnTo>
                    <a:pt x="45199" y="79220"/>
                  </a:lnTo>
                  <a:lnTo>
                    <a:pt x="57721" y="69858"/>
                  </a:lnTo>
                  <a:lnTo>
                    <a:pt x="64024" y="63411"/>
                  </a:lnTo>
                  <a:lnTo>
                    <a:pt x="71027" y="48722"/>
                  </a:lnTo>
                  <a:lnTo>
                    <a:pt x="72894" y="40853"/>
                  </a:lnTo>
                  <a:lnTo>
                    <a:pt x="72728" y="34196"/>
                  </a:lnTo>
                  <a:lnTo>
                    <a:pt x="68780" y="23037"/>
                  </a:lnTo>
                  <a:lnTo>
                    <a:pt x="60440" y="15255"/>
                  </a:lnTo>
                  <a:lnTo>
                    <a:pt x="47608" y="8789"/>
                  </a:lnTo>
                  <a:lnTo>
                    <a:pt x="44581" y="7881"/>
                  </a:lnTo>
                  <a:lnTo>
                    <a:pt x="42564" y="7981"/>
                  </a:lnTo>
                  <a:lnTo>
                    <a:pt x="38529" y="12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22"/>
            <p:cNvSpPr/>
            <p:nvPr>
              <p:custDataLst>
                <p:tags r:id="rId121"/>
              </p:custDataLst>
            </p:nvPr>
          </p:nvSpPr>
          <p:spPr>
            <a:xfrm>
              <a:off x="6452340" y="2832539"/>
              <a:ext cx="69111" cy="102107"/>
            </a:xfrm>
            <a:custGeom>
              <a:avLst/>
              <a:gdLst/>
              <a:ahLst/>
              <a:cxnLst/>
              <a:rect l="0" t="0" r="0" b="0"/>
              <a:pathLst>
                <a:path w="69111" h="102107">
                  <a:moveTo>
                    <a:pt x="69110" y="24961"/>
                  </a:moveTo>
                  <a:lnTo>
                    <a:pt x="69110" y="24961"/>
                  </a:lnTo>
                  <a:lnTo>
                    <a:pt x="69110" y="21590"/>
                  </a:lnTo>
                  <a:lnTo>
                    <a:pt x="57177" y="7070"/>
                  </a:lnTo>
                  <a:lnTo>
                    <a:pt x="54805" y="4567"/>
                  </a:lnTo>
                  <a:lnTo>
                    <a:pt x="48406" y="1786"/>
                  </a:lnTo>
                  <a:lnTo>
                    <a:pt x="32800" y="0"/>
                  </a:lnTo>
                  <a:lnTo>
                    <a:pt x="28676" y="1971"/>
                  </a:lnTo>
                  <a:lnTo>
                    <a:pt x="7698" y="22744"/>
                  </a:lnTo>
                  <a:lnTo>
                    <a:pt x="3010" y="35029"/>
                  </a:lnTo>
                  <a:lnTo>
                    <a:pt x="0" y="65912"/>
                  </a:lnTo>
                  <a:lnTo>
                    <a:pt x="2851" y="87424"/>
                  </a:lnTo>
                  <a:lnTo>
                    <a:pt x="8147" y="96937"/>
                  </a:lnTo>
                  <a:lnTo>
                    <a:pt x="11534" y="100462"/>
                  </a:lnTo>
                  <a:lnTo>
                    <a:pt x="16615" y="102106"/>
                  </a:lnTo>
                  <a:lnTo>
                    <a:pt x="36544" y="101049"/>
                  </a:lnTo>
                  <a:lnTo>
                    <a:pt x="62760" y="94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23"/>
            <p:cNvSpPr/>
            <p:nvPr>
              <p:custDataLst>
                <p:tags r:id="rId122"/>
              </p:custDataLst>
            </p:nvPr>
          </p:nvSpPr>
          <p:spPr>
            <a:xfrm>
              <a:off x="6554735" y="2840681"/>
              <a:ext cx="42916" cy="82072"/>
            </a:xfrm>
            <a:custGeom>
              <a:avLst/>
              <a:gdLst/>
              <a:ahLst/>
              <a:cxnLst/>
              <a:rect l="0" t="0" r="0" b="0"/>
              <a:pathLst>
                <a:path w="42916" h="82072">
                  <a:moveTo>
                    <a:pt x="36565" y="23169"/>
                  </a:moveTo>
                  <a:lnTo>
                    <a:pt x="36565" y="23169"/>
                  </a:lnTo>
                  <a:lnTo>
                    <a:pt x="40928" y="13030"/>
                  </a:lnTo>
                  <a:lnTo>
                    <a:pt x="42032" y="5492"/>
                  </a:lnTo>
                  <a:lnTo>
                    <a:pt x="41621" y="2918"/>
                  </a:lnTo>
                  <a:lnTo>
                    <a:pt x="40641" y="1202"/>
                  </a:lnTo>
                  <a:lnTo>
                    <a:pt x="39282" y="57"/>
                  </a:lnTo>
                  <a:lnTo>
                    <a:pt x="36965" y="0"/>
                  </a:lnTo>
                  <a:lnTo>
                    <a:pt x="30628" y="1818"/>
                  </a:lnTo>
                  <a:lnTo>
                    <a:pt x="22498" y="6808"/>
                  </a:lnTo>
                  <a:lnTo>
                    <a:pt x="9065" y="24955"/>
                  </a:lnTo>
                  <a:lnTo>
                    <a:pt x="1919" y="42748"/>
                  </a:lnTo>
                  <a:lnTo>
                    <a:pt x="0" y="55154"/>
                  </a:lnTo>
                  <a:lnTo>
                    <a:pt x="2910" y="65842"/>
                  </a:lnTo>
                  <a:lnTo>
                    <a:pt x="12905" y="80830"/>
                  </a:lnTo>
                  <a:lnTo>
                    <a:pt x="16558" y="82071"/>
                  </a:lnTo>
                  <a:lnTo>
                    <a:pt x="42915" y="8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24"/>
            <p:cNvSpPr/>
            <p:nvPr>
              <p:custDataLst>
                <p:tags r:id="rId123"/>
              </p:custDataLst>
            </p:nvPr>
          </p:nvSpPr>
          <p:spPr>
            <a:xfrm>
              <a:off x="6661172" y="2834792"/>
              <a:ext cx="95229" cy="81546"/>
            </a:xfrm>
            <a:custGeom>
              <a:avLst/>
              <a:gdLst/>
              <a:ahLst/>
              <a:cxnLst/>
              <a:rect l="0" t="0" r="0" b="0"/>
              <a:pathLst>
                <a:path w="95229" h="81546">
                  <a:moveTo>
                    <a:pt x="6328" y="3658"/>
                  </a:moveTo>
                  <a:lnTo>
                    <a:pt x="6328" y="3658"/>
                  </a:lnTo>
                  <a:lnTo>
                    <a:pt x="6328" y="287"/>
                  </a:lnTo>
                  <a:lnTo>
                    <a:pt x="5622" y="0"/>
                  </a:lnTo>
                  <a:lnTo>
                    <a:pt x="2957" y="1562"/>
                  </a:lnTo>
                  <a:lnTo>
                    <a:pt x="1302" y="6489"/>
                  </a:lnTo>
                  <a:lnTo>
                    <a:pt x="0" y="53604"/>
                  </a:lnTo>
                  <a:lnTo>
                    <a:pt x="5051" y="73182"/>
                  </a:lnTo>
                  <a:lnTo>
                    <a:pt x="8818" y="79949"/>
                  </a:lnTo>
                  <a:lnTo>
                    <a:pt x="10810" y="81329"/>
                  </a:lnTo>
                  <a:lnTo>
                    <a:pt x="12844" y="81545"/>
                  </a:lnTo>
                  <a:lnTo>
                    <a:pt x="18395" y="79197"/>
                  </a:lnTo>
                  <a:lnTo>
                    <a:pt x="41810" y="62280"/>
                  </a:lnTo>
                  <a:lnTo>
                    <a:pt x="51492" y="46663"/>
                  </a:lnTo>
                  <a:lnTo>
                    <a:pt x="56720" y="28903"/>
                  </a:lnTo>
                  <a:lnTo>
                    <a:pt x="58267" y="26838"/>
                  </a:lnTo>
                  <a:lnTo>
                    <a:pt x="62448" y="23524"/>
                  </a:lnTo>
                  <a:lnTo>
                    <a:pt x="58911" y="27938"/>
                  </a:lnTo>
                  <a:lnTo>
                    <a:pt x="57656" y="34292"/>
                  </a:lnTo>
                  <a:lnTo>
                    <a:pt x="57148" y="65163"/>
                  </a:lnTo>
                  <a:lnTo>
                    <a:pt x="58553" y="67945"/>
                  </a:lnTo>
                  <a:lnTo>
                    <a:pt x="60900" y="69799"/>
                  </a:lnTo>
                  <a:lnTo>
                    <a:pt x="63876" y="71035"/>
                  </a:lnTo>
                  <a:lnTo>
                    <a:pt x="95228" y="67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25"/>
            <p:cNvSpPr/>
            <p:nvPr>
              <p:custDataLst>
                <p:tags r:id="rId124"/>
              </p:custDataLst>
            </p:nvPr>
          </p:nvSpPr>
          <p:spPr>
            <a:xfrm>
              <a:off x="6788150" y="2781300"/>
              <a:ext cx="101601" cy="132835"/>
            </a:xfrm>
            <a:custGeom>
              <a:avLst/>
              <a:gdLst/>
              <a:ahLst/>
              <a:cxnLst/>
              <a:rect l="0" t="0" r="0" b="0"/>
              <a:pathLst>
                <a:path w="101601" h="132835">
                  <a:moveTo>
                    <a:pt x="0" y="44450"/>
                  </a:moveTo>
                  <a:lnTo>
                    <a:pt x="0" y="44450"/>
                  </a:lnTo>
                  <a:lnTo>
                    <a:pt x="14503" y="45156"/>
                  </a:lnTo>
                  <a:lnTo>
                    <a:pt x="23144" y="47821"/>
                  </a:lnTo>
                  <a:lnTo>
                    <a:pt x="29806" y="55120"/>
                  </a:lnTo>
                  <a:lnTo>
                    <a:pt x="39832" y="77053"/>
                  </a:lnTo>
                  <a:lnTo>
                    <a:pt x="43082" y="95503"/>
                  </a:lnTo>
                  <a:lnTo>
                    <a:pt x="40674" y="111004"/>
                  </a:lnTo>
                  <a:lnTo>
                    <a:pt x="32121" y="127905"/>
                  </a:lnTo>
                  <a:lnTo>
                    <a:pt x="29175" y="131131"/>
                  </a:lnTo>
                  <a:lnTo>
                    <a:pt x="26505" y="132576"/>
                  </a:lnTo>
                  <a:lnTo>
                    <a:pt x="24020" y="132834"/>
                  </a:lnTo>
                  <a:lnTo>
                    <a:pt x="23069" y="130889"/>
                  </a:lnTo>
                  <a:lnTo>
                    <a:pt x="23894" y="123084"/>
                  </a:lnTo>
                  <a:lnTo>
                    <a:pt x="45924" y="75894"/>
                  </a:lnTo>
                  <a:lnTo>
                    <a:pt x="70141" y="3380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1126"/>
          <p:cNvSpPr/>
          <p:nvPr>
            <p:custDataLst>
              <p:tags r:id="rId3"/>
            </p:custDataLst>
          </p:nvPr>
        </p:nvSpPr>
        <p:spPr>
          <a:xfrm>
            <a:off x="3213100" y="3760433"/>
            <a:ext cx="4699001" cy="138327"/>
          </a:xfrm>
          <a:custGeom>
            <a:avLst/>
            <a:gdLst/>
            <a:ahLst/>
            <a:cxnLst/>
            <a:rect l="0" t="0" r="0" b="0"/>
            <a:pathLst>
              <a:path w="4699001" h="138327">
                <a:moveTo>
                  <a:pt x="0" y="62267"/>
                </a:moveTo>
                <a:lnTo>
                  <a:pt x="0" y="62267"/>
                </a:lnTo>
                <a:lnTo>
                  <a:pt x="41262" y="61561"/>
                </a:lnTo>
                <a:lnTo>
                  <a:pt x="74078" y="58896"/>
                </a:lnTo>
                <a:lnTo>
                  <a:pt x="115474" y="57241"/>
                </a:lnTo>
                <a:lnTo>
                  <a:pt x="138366" y="56800"/>
                </a:lnTo>
                <a:lnTo>
                  <a:pt x="165622" y="55800"/>
                </a:lnTo>
                <a:lnTo>
                  <a:pt x="195786" y="54428"/>
                </a:lnTo>
                <a:lnTo>
                  <a:pt x="227891" y="52807"/>
                </a:lnTo>
                <a:lnTo>
                  <a:pt x="261994" y="51727"/>
                </a:lnTo>
                <a:lnTo>
                  <a:pt x="297429" y="51007"/>
                </a:lnTo>
                <a:lnTo>
                  <a:pt x="333753" y="50527"/>
                </a:lnTo>
                <a:lnTo>
                  <a:pt x="374902" y="49502"/>
                </a:lnTo>
                <a:lnTo>
                  <a:pt x="419268" y="48112"/>
                </a:lnTo>
                <a:lnTo>
                  <a:pt x="465778" y="46480"/>
                </a:lnTo>
                <a:lnTo>
                  <a:pt x="515835" y="44687"/>
                </a:lnTo>
                <a:lnTo>
                  <a:pt x="568257" y="42786"/>
                </a:lnTo>
                <a:lnTo>
                  <a:pt x="622254" y="40813"/>
                </a:lnTo>
                <a:lnTo>
                  <a:pt x="677303" y="38086"/>
                </a:lnTo>
                <a:lnTo>
                  <a:pt x="733052" y="34857"/>
                </a:lnTo>
                <a:lnTo>
                  <a:pt x="789268" y="31294"/>
                </a:lnTo>
                <a:lnTo>
                  <a:pt x="847912" y="28212"/>
                </a:lnTo>
                <a:lnTo>
                  <a:pt x="908174" y="25453"/>
                </a:lnTo>
                <a:lnTo>
                  <a:pt x="969516" y="22908"/>
                </a:lnTo>
                <a:lnTo>
                  <a:pt x="1028049" y="21211"/>
                </a:lnTo>
                <a:lnTo>
                  <a:pt x="1084711" y="20079"/>
                </a:lnTo>
                <a:lnTo>
                  <a:pt x="1140124" y="19325"/>
                </a:lnTo>
                <a:lnTo>
                  <a:pt x="1198233" y="18117"/>
                </a:lnTo>
                <a:lnTo>
                  <a:pt x="1258139" y="16606"/>
                </a:lnTo>
                <a:lnTo>
                  <a:pt x="1319242" y="14892"/>
                </a:lnTo>
                <a:lnTo>
                  <a:pt x="1378323" y="13045"/>
                </a:lnTo>
                <a:lnTo>
                  <a:pt x="1436055" y="11108"/>
                </a:lnTo>
                <a:lnTo>
                  <a:pt x="1492886" y="9111"/>
                </a:lnTo>
                <a:lnTo>
                  <a:pt x="1551941" y="7074"/>
                </a:lnTo>
                <a:lnTo>
                  <a:pt x="1612477" y="5010"/>
                </a:lnTo>
                <a:lnTo>
                  <a:pt x="1674002" y="2929"/>
                </a:lnTo>
                <a:lnTo>
                  <a:pt x="1735479" y="1542"/>
                </a:lnTo>
                <a:lnTo>
                  <a:pt x="1796925" y="617"/>
                </a:lnTo>
                <a:lnTo>
                  <a:pt x="1858350" y="0"/>
                </a:lnTo>
                <a:lnTo>
                  <a:pt x="1919761" y="294"/>
                </a:lnTo>
                <a:lnTo>
                  <a:pt x="1981163" y="1197"/>
                </a:lnTo>
                <a:lnTo>
                  <a:pt x="2042559" y="2504"/>
                </a:lnTo>
                <a:lnTo>
                  <a:pt x="2104656" y="3374"/>
                </a:lnTo>
                <a:lnTo>
                  <a:pt x="2167220" y="3955"/>
                </a:lnTo>
                <a:lnTo>
                  <a:pt x="2230097" y="4342"/>
                </a:lnTo>
                <a:lnTo>
                  <a:pt x="2292476" y="5306"/>
                </a:lnTo>
                <a:lnTo>
                  <a:pt x="2354523" y="6655"/>
                </a:lnTo>
                <a:lnTo>
                  <a:pt x="2416349" y="8258"/>
                </a:lnTo>
                <a:lnTo>
                  <a:pt x="2478027" y="10033"/>
                </a:lnTo>
                <a:lnTo>
                  <a:pt x="2539607" y="11923"/>
                </a:lnTo>
                <a:lnTo>
                  <a:pt x="2601121" y="13887"/>
                </a:lnTo>
                <a:lnTo>
                  <a:pt x="2661181" y="16609"/>
                </a:lnTo>
                <a:lnTo>
                  <a:pt x="2720270" y="19833"/>
                </a:lnTo>
                <a:lnTo>
                  <a:pt x="2778713" y="23394"/>
                </a:lnTo>
                <a:lnTo>
                  <a:pt x="2838136" y="26474"/>
                </a:lnTo>
                <a:lnTo>
                  <a:pt x="2898213" y="29233"/>
                </a:lnTo>
                <a:lnTo>
                  <a:pt x="2958725" y="31778"/>
                </a:lnTo>
                <a:lnTo>
                  <a:pt x="3017411" y="34885"/>
                </a:lnTo>
                <a:lnTo>
                  <a:pt x="3074879" y="38368"/>
                </a:lnTo>
                <a:lnTo>
                  <a:pt x="3131537" y="42101"/>
                </a:lnTo>
                <a:lnTo>
                  <a:pt x="3185535" y="46001"/>
                </a:lnTo>
                <a:lnTo>
                  <a:pt x="3237763" y="50012"/>
                </a:lnTo>
                <a:lnTo>
                  <a:pt x="3288808" y="54097"/>
                </a:lnTo>
                <a:lnTo>
                  <a:pt x="3338361" y="58231"/>
                </a:lnTo>
                <a:lnTo>
                  <a:pt x="3386918" y="62399"/>
                </a:lnTo>
                <a:lnTo>
                  <a:pt x="3434813" y="66588"/>
                </a:lnTo>
                <a:lnTo>
                  <a:pt x="3482970" y="70087"/>
                </a:lnTo>
                <a:lnTo>
                  <a:pt x="3531302" y="73125"/>
                </a:lnTo>
                <a:lnTo>
                  <a:pt x="3579750" y="75855"/>
                </a:lnTo>
                <a:lnTo>
                  <a:pt x="3624750" y="79087"/>
                </a:lnTo>
                <a:lnTo>
                  <a:pt x="3667451" y="82653"/>
                </a:lnTo>
                <a:lnTo>
                  <a:pt x="3708617" y="86441"/>
                </a:lnTo>
                <a:lnTo>
                  <a:pt x="3750878" y="90377"/>
                </a:lnTo>
                <a:lnTo>
                  <a:pt x="3793869" y="94412"/>
                </a:lnTo>
                <a:lnTo>
                  <a:pt x="3837346" y="98514"/>
                </a:lnTo>
                <a:lnTo>
                  <a:pt x="3878325" y="101954"/>
                </a:lnTo>
                <a:lnTo>
                  <a:pt x="3917639" y="104953"/>
                </a:lnTo>
                <a:lnTo>
                  <a:pt x="3955842" y="107658"/>
                </a:lnTo>
                <a:lnTo>
                  <a:pt x="3991895" y="110166"/>
                </a:lnTo>
                <a:lnTo>
                  <a:pt x="4026514" y="112544"/>
                </a:lnTo>
                <a:lnTo>
                  <a:pt x="4060175" y="114835"/>
                </a:lnTo>
                <a:lnTo>
                  <a:pt x="4092495" y="117773"/>
                </a:lnTo>
                <a:lnTo>
                  <a:pt x="4123919" y="121143"/>
                </a:lnTo>
                <a:lnTo>
                  <a:pt x="4154746" y="124801"/>
                </a:lnTo>
                <a:lnTo>
                  <a:pt x="4184469" y="127239"/>
                </a:lnTo>
                <a:lnTo>
                  <a:pt x="4213458" y="128866"/>
                </a:lnTo>
                <a:lnTo>
                  <a:pt x="4241954" y="129949"/>
                </a:lnTo>
                <a:lnTo>
                  <a:pt x="4269420" y="131377"/>
                </a:lnTo>
                <a:lnTo>
                  <a:pt x="4296196" y="133035"/>
                </a:lnTo>
                <a:lnTo>
                  <a:pt x="4322514" y="134846"/>
                </a:lnTo>
                <a:lnTo>
                  <a:pt x="4347820" y="136052"/>
                </a:lnTo>
                <a:lnTo>
                  <a:pt x="4372452" y="136857"/>
                </a:lnTo>
                <a:lnTo>
                  <a:pt x="4419106" y="137752"/>
                </a:lnTo>
                <a:lnTo>
                  <a:pt x="4461008" y="138149"/>
                </a:lnTo>
                <a:lnTo>
                  <a:pt x="4500798" y="138326"/>
                </a:lnTo>
                <a:lnTo>
                  <a:pt x="4538943" y="137699"/>
                </a:lnTo>
                <a:lnTo>
                  <a:pt x="4574711" y="135068"/>
                </a:lnTo>
                <a:lnTo>
                  <a:pt x="4619840" y="129620"/>
                </a:lnTo>
                <a:lnTo>
                  <a:pt x="4666534" y="116389"/>
                </a:lnTo>
                <a:lnTo>
                  <a:pt x="4699000" y="100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217"/>
          <p:cNvGrpSpPr/>
          <p:nvPr/>
        </p:nvGrpSpPr>
        <p:grpSpPr>
          <a:xfrm>
            <a:off x="8158928" y="1036927"/>
            <a:ext cx="689104" cy="416448"/>
            <a:chOff x="8158928" y="1036927"/>
            <a:chExt cx="689104" cy="416448"/>
          </a:xfrm>
        </p:grpSpPr>
        <p:sp>
          <p:nvSpPr>
            <p:cNvPr id="99" name="SMARTInkShape-1127"/>
            <p:cNvSpPr/>
            <p:nvPr>
              <p:custDataLst>
                <p:tags r:id="rId114"/>
              </p:custDataLst>
            </p:nvPr>
          </p:nvSpPr>
          <p:spPr>
            <a:xfrm>
              <a:off x="8158928" y="1036927"/>
              <a:ext cx="131193" cy="416448"/>
            </a:xfrm>
            <a:custGeom>
              <a:avLst/>
              <a:gdLst/>
              <a:ahLst/>
              <a:cxnLst/>
              <a:rect l="0" t="0" r="0" b="0"/>
              <a:pathLst>
                <a:path w="131193" h="416448">
                  <a:moveTo>
                    <a:pt x="32572" y="131473"/>
                  </a:moveTo>
                  <a:lnTo>
                    <a:pt x="32572" y="131473"/>
                  </a:lnTo>
                  <a:lnTo>
                    <a:pt x="32572" y="126006"/>
                  </a:lnTo>
                  <a:lnTo>
                    <a:pt x="32572" y="166271"/>
                  </a:lnTo>
                  <a:lnTo>
                    <a:pt x="32572" y="206695"/>
                  </a:lnTo>
                  <a:lnTo>
                    <a:pt x="34453" y="247365"/>
                  </a:lnTo>
                  <a:lnTo>
                    <a:pt x="38039" y="291870"/>
                  </a:lnTo>
                  <a:lnTo>
                    <a:pt x="38747" y="335547"/>
                  </a:lnTo>
                  <a:lnTo>
                    <a:pt x="38906" y="376375"/>
                  </a:lnTo>
                  <a:lnTo>
                    <a:pt x="38920" y="339180"/>
                  </a:lnTo>
                  <a:lnTo>
                    <a:pt x="38216" y="295765"/>
                  </a:lnTo>
                  <a:lnTo>
                    <a:pt x="35551" y="262112"/>
                  </a:lnTo>
                  <a:lnTo>
                    <a:pt x="33895" y="223637"/>
                  </a:lnTo>
                  <a:lnTo>
                    <a:pt x="32454" y="184429"/>
                  </a:lnTo>
                  <a:lnTo>
                    <a:pt x="29462" y="148189"/>
                  </a:lnTo>
                  <a:lnTo>
                    <a:pt x="27182" y="109536"/>
                  </a:lnTo>
                  <a:lnTo>
                    <a:pt x="29878" y="73468"/>
                  </a:lnTo>
                  <a:lnTo>
                    <a:pt x="38515" y="35969"/>
                  </a:lnTo>
                  <a:lnTo>
                    <a:pt x="50012" y="8161"/>
                  </a:lnTo>
                  <a:lnTo>
                    <a:pt x="56193" y="3404"/>
                  </a:lnTo>
                  <a:lnTo>
                    <a:pt x="72469" y="0"/>
                  </a:lnTo>
                  <a:lnTo>
                    <a:pt x="89580" y="6483"/>
                  </a:lnTo>
                  <a:lnTo>
                    <a:pt x="109435" y="22237"/>
                  </a:lnTo>
                  <a:lnTo>
                    <a:pt x="117533" y="34240"/>
                  </a:lnTo>
                  <a:lnTo>
                    <a:pt x="128615" y="65504"/>
                  </a:lnTo>
                  <a:lnTo>
                    <a:pt x="131192" y="112432"/>
                  </a:lnTo>
                  <a:lnTo>
                    <a:pt x="125117" y="156404"/>
                  </a:lnTo>
                  <a:lnTo>
                    <a:pt x="111346" y="201805"/>
                  </a:lnTo>
                  <a:lnTo>
                    <a:pt x="86125" y="241524"/>
                  </a:lnTo>
                  <a:lnTo>
                    <a:pt x="69614" y="259333"/>
                  </a:lnTo>
                  <a:lnTo>
                    <a:pt x="69260" y="261163"/>
                  </a:lnTo>
                  <a:lnTo>
                    <a:pt x="70437" y="262383"/>
                  </a:lnTo>
                  <a:lnTo>
                    <a:pt x="76952" y="264100"/>
                  </a:lnTo>
                  <a:lnTo>
                    <a:pt x="79092" y="264341"/>
                  </a:lnTo>
                  <a:lnTo>
                    <a:pt x="101393" y="274867"/>
                  </a:lnTo>
                  <a:lnTo>
                    <a:pt x="111607" y="282457"/>
                  </a:lnTo>
                  <a:lnTo>
                    <a:pt x="118969" y="296179"/>
                  </a:lnTo>
                  <a:lnTo>
                    <a:pt x="121920" y="304777"/>
                  </a:lnTo>
                  <a:lnTo>
                    <a:pt x="119554" y="325619"/>
                  </a:lnTo>
                  <a:lnTo>
                    <a:pt x="107530" y="360009"/>
                  </a:lnTo>
                  <a:lnTo>
                    <a:pt x="74259" y="394796"/>
                  </a:lnTo>
                  <a:lnTo>
                    <a:pt x="43760" y="411330"/>
                  </a:lnTo>
                  <a:lnTo>
                    <a:pt x="28909" y="415477"/>
                  </a:lnTo>
                  <a:lnTo>
                    <a:pt x="15186" y="416447"/>
                  </a:lnTo>
                  <a:lnTo>
                    <a:pt x="9693" y="414589"/>
                  </a:lnTo>
                  <a:lnTo>
                    <a:pt x="1706" y="406880"/>
                  </a:lnTo>
                  <a:lnTo>
                    <a:pt x="0" y="402567"/>
                  </a:lnTo>
                  <a:lnTo>
                    <a:pt x="822" y="38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28"/>
            <p:cNvSpPr/>
            <p:nvPr>
              <p:custDataLst>
                <p:tags r:id="rId115"/>
              </p:custDataLst>
            </p:nvPr>
          </p:nvSpPr>
          <p:spPr>
            <a:xfrm>
              <a:off x="8331204" y="1256186"/>
              <a:ext cx="101597" cy="121622"/>
            </a:xfrm>
            <a:custGeom>
              <a:avLst/>
              <a:gdLst/>
              <a:ahLst/>
              <a:cxnLst/>
              <a:rect l="0" t="0" r="0" b="0"/>
              <a:pathLst>
                <a:path w="101597" h="121622">
                  <a:moveTo>
                    <a:pt x="25396" y="64614"/>
                  </a:moveTo>
                  <a:lnTo>
                    <a:pt x="25396" y="64614"/>
                  </a:lnTo>
                  <a:lnTo>
                    <a:pt x="15936" y="64614"/>
                  </a:lnTo>
                  <a:lnTo>
                    <a:pt x="16268" y="63908"/>
                  </a:lnTo>
                  <a:lnTo>
                    <a:pt x="60984" y="30769"/>
                  </a:lnTo>
                  <a:lnTo>
                    <a:pt x="66054" y="25117"/>
                  </a:lnTo>
                  <a:lnTo>
                    <a:pt x="68728" y="19938"/>
                  </a:lnTo>
                  <a:lnTo>
                    <a:pt x="69820" y="10421"/>
                  </a:lnTo>
                  <a:lnTo>
                    <a:pt x="68417" y="6613"/>
                  </a:lnTo>
                  <a:lnTo>
                    <a:pt x="63096" y="501"/>
                  </a:lnTo>
                  <a:lnTo>
                    <a:pt x="57585" y="0"/>
                  </a:lnTo>
                  <a:lnTo>
                    <a:pt x="34384" y="6036"/>
                  </a:lnTo>
                  <a:lnTo>
                    <a:pt x="20219" y="12944"/>
                  </a:lnTo>
                  <a:lnTo>
                    <a:pt x="8748" y="26363"/>
                  </a:lnTo>
                  <a:lnTo>
                    <a:pt x="3714" y="34880"/>
                  </a:lnTo>
                  <a:lnTo>
                    <a:pt x="1" y="51869"/>
                  </a:lnTo>
                  <a:lnTo>
                    <a:pt x="0" y="60351"/>
                  </a:lnTo>
                  <a:lnTo>
                    <a:pt x="10110" y="89143"/>
                  </a:lnTo>
                  <a:lnTo>
                    <a:pt x="26511" y="109903"/>
                  </a:lnTo>
                  <a:lnTo>
                    <a:pt x="51518" y="121621"/>
                  </a:lnTo>
                  <a:lnTo>
                    <a:pt x="101596" y="115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29"/>
            <p:cNvSpPr/>
            <p:nvPr>
              <p:custDataLst>
                <p:tags r:id="rId116"/>
              </p:custDataLst>
            </p:nvPr>
          </p:nvSpPr>
          <p:spPr>
            <a:xfrm>
              <a:off x="8468411" y="1206500"/>
              <a:ext cx="116790" cy="149853"/>
            </a:xfrm>
            <a:custGeom>
              <a:avLst/>
              <a:gdLst/>
              <a:ahLst/>
              <a:cxnLst/>
              <a:rect l="0" t="0" r="0" b="0"/>
              <a:pathLst>
                <a:path w="116790" h="149853">
                  <a:moveTo>
                    <a:pt x="8839" y="50800"/>
                  </a:moveTo>
                  <a:lnTo>
                    <a:pt x="8839" y="50800"/>
                  </a:lnTo>
                  <a:lnTo>
                    <a:pt x="5468" y="50800"/>
                  </a:lnTo>
                  <a:lnTo>
                    <a:pt x="1931" y="48918"/>
                  </a:lnTo>
                  <a:lnTo>
                    <a:pt x="0" y="47429"/>
                  </a:lnTo>
                  <a:lnTo>
                    <a:pt x="124" y="47142"/>
                  </a:lnTo>
                  <a:lnTo>
                    <a:pt x="10462" y="49868"/>
                  </a:lnTo>
                  <a:lnTo>
                    <a:pt x="14155" y="50179"/>
                  </a:lnTo>
                  <a:lnTo>
                    <a:pt x="29463" y="57358"/>
                  </a:lnTo>
                  <a:lnTo>
                    <a:pt x="59385" y="82734"/>
                  </a:lnTo>
                  <a:lnTo>
                    <a:pt x="67403" y="100557"/>
                  </a:lnTo>
                  <a:lnTo>
                    <a:pt x="67505" y="127083"/>
                  </a:lnTo>
                  <a:lnTo>
                    <a:pt x="62899" y="139502"/>
                  </a:lnTo>
                  <a:lnTo>
                    <a:pt x="56855" y="146667"/>
                  </a:lnTo>
                  <a:lnTo>
                    <a:pt x="51816" y="149852"/>
                  </a:lnTo>
                  <a:lnTo>
                    <a:pt x="48780" y="147879"/>
                  </a:lnTo>
                  <a:lnTo>
                    <a:pt x="41642" y="138161"/>
                  </a:lnTo>
                  <a:lnTo>
                    <a:pt x="36433" y="106710"/>
                  </a:lnTo>
                  <a:lnTo>
                    <a:pt x="40858" y="83880"/>
                  </a:lnTo>
                  <a:lnTo>
                    <a:pt x="64317" y="37108"/>
                  </a:lnTo>
                  <a:lnTo>
                    <a:pt x="87915" y="13190"/>
                  </a:lnTo>
                  <a:lnTo>
                    <a:pt x="1167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30"/>
            <p:cNvSpPr/>
            <p:nvPr>
              <p:custDataLst>
                <p:tags r:id="rId117"/>
              </p:custDataLst>
            </p:nvPr>
          </p:nvSpPr>
          <p:spPr>
            <a:xfrm>
              <a:off x="8630532" y="1212339"/>
              <a:ext cx="115736" cy="139659"/>
            </a:xfrm>
            <a:custGeom>
              <a:avLst/>
              <a:gdLst/>
              <a:ahLst/>
              <a:cxnLst/>
              <a:rect l="0" t="0" r="0" b="0"/>
              <a:pathLst>
                <a:path w="115736" h="139659">
                  <a:moveTo>
                    <a:pt x="5468" y="511"/>
                  </a:moveTo>
                  <a:lnTo>
                    <a:pt x="5468" y="511"/>
                  </a:lnTo>
                  <a:lnTo>
                    <a:pt x="5468" y="3882"/>
                  </a:lnTo>
                  <a:lnTo>
                    <a:pt x="0" y="24276"/>
                  </a:lnTo>
                  <a:lnTo>
                    <a:pt x="1116" y="58839"/>
                  </a:lnTo>
                  <a:lnTo>
                    <a:pt x="4894" y="104513"/>
                  </a:lnTo>
                  <a:lnTo>
                    <a:pt x="7236" y="134205"/>
                  </a:lnTo>
                  <a:lnTo>
                    <a:pt x="9076" y="139658"/>
                  </a:lnTo>
                  <a:lnTo>
                    <a:pt x="8579" y="139137"/>
                  </a:lnTo>
                  <a:lnTo>
                    <a:pt x="7542" y="137378"/>
                  </a:lnTo>
                  <a:lnTo>
                    <a:pt x="6083" y="121419"/>
                  </a:lnTo>
                  <a:lnTo>
                    <a:pt x="11364" y="79898"/>
                  </a:lnTo>
                  <a:lnTo>
                    <a:pt x="21404" y="41280"/>
                  </a:lnTo>
                  <a:lnTo>
                    <a:pt x="29249" y="20512"/>
                  </a:lnTo>
                  <a:lnTo>
                    <a:pt x="39320" y="7519"/>
                  </a:lnTo>
                  <a:lnTo>
                    <a:pt x="44969" y="3066"/>
                  </a:lnTo>
                  <a:lnTo>
                    <a:pt x="58772" y="0"/>
                  </a:lnTo>
                  <a:lnTo>
                    <a:pt x="66404" y="171"/>
                  </a:lnTo>
                  <a:lnTo>
                    <a:pt x="72197" y="1695"/>
                  </a:lnTo>
                  <a:lnTo>
                    <a:pt x="80516" y="7152"/>
                  </a:lnTo>
                  <a:lnTo>
                    <a:pt x="100334" y="36656"/>
                  </a:lnTo>
                  <a:lnTo>
                    <a:pt x="112506" y="74156"/>
                  </a:lnTo>
                  <a:lnTo>
                    <a:pt x="115735" y="103941"/>
                  </a:lnTo>
                  <a:lnTo>
                    <a:pt x="113418" y="127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131"/>
            <p:cNvSpPr/>
            <p:nvPr>
              <p:custDataLst>
                <p:tags r:id="rId118"/>
              </p:custDataLst>
            </p:nvPr>
          </p:nvSpPr>
          <p:spPr>
            <a:xfrm>
              <a:off x="8832850" y="1177729"/>
              <a:ext cx="15182" cy="47822"/>
            </a:xfrm>
            <a:custGeom>
              <a:avLst/>
              <a:gdLst/>
              <a:ahLst/>
              <a:cxnLst/>
              <a:rect l="0" t="0" r="0" b="0"/>
              <a:pathLst>
                <a:path w="15182" h="478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9433" y="418"/>
                  </a:lnTo>
                  <a:lnTo>
                    <a:pt x="11933" y="2108"/>
                  </a:lnTo>
                  <a:lnTo>
                    <a:pt x="14305" y="4646"/>
                  </a:lnTo>
                  <a:lnTo>
                    <a:pt x="15181" y="7043"/>
                  </a:lnTo>
                  <a:lnTo>
                    <a:pt x="15059" y="9347"/>
                  </a:lnTo>
                  <a:lnTo>
                    <a:pt x="13749" y="15199"/>
                  </a:lnTo>
                  <a:lnTo>
                    <a:pt x="12700" y="47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132"/>
            <p:cNvSpPr/>
            <p:nvPr>
              <p:custDataLst>
                <p:tags r:id="rId119"/>
              </p:custDataLst>
            </p:nvPr>
          </p:nvSpPr>
          <p:spPr>
            <a:xfrm>
              <a:off x="8827643" y="1295400"/>
              <a:ext cx="11558" cy="23170"/>
            </a:xfrm>
            <a:custGeom>
              <a:avLst/>
              <a:gdLst/>
              <a:ahLst/>
              <a:cxnLst/>
              <a:rect l="0" t="0" r="0" b="0"/>
              <a:pathLst>
                <a:path w="11558" h="23170">
                  <a:moveTo>
                    <a:pt x="11557" y="0"/>
                  </a:moveTo>
                  <a:lnTo>
                    <a:pt x="11557" y="0"/>
                  </a:lnTo>
                  <a:lnTo>
                    <a:pt x="0" y="23112"/>
                  </a:lnTo>
                  <a:lnTo>
                    <a:pt x="325" y="23169"/>
                  </a:lnTo>
                  <a:lnTo>
                    <a:pt x="2567" y="21351"/>
                  </a:lnTo>
                  <a:lnTo>
                    <a:pt x="520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218"/>
          <p:cNvGrpSpPr/>
          <p:nvPr/>
        </p:nvGrpSpPr>
        <p:grpSpPr>
          <a:xfrm>
            <a:off x="9129333" y="1073750"/>
            <a:ext cx="1880118" cy="590816"/>
            <a:chOff x="9129333" y="1073750"/>
            <a:chExt cx="1880118" cy="590816"/>
          </a:xfrm>
        </p:grpSpPr>
        <p:sp>
          <p:nvSpPr>
            <p:cNvPr id="106" name="SMARTInkShape-1133"/>
            <p:cNvSpPr/>
            <p:nvPr>
              <p:custDataLst>
                <p:tags r:id="rId92"/>
              </p:custDataLst>
            </p:nvPr>
          </p:nvSpPr>
          <p:spPr>
            <a:xfrm>
              <a:off x="10902949" y="1388882"/>
              <a:ext cx="106502" cy="160519"/>
            </a:xfrm>
            <a:custGeom>
              <a:avLst/>
              <a:gdLst/>
              <a:ahLst/>
              <a:cxnLst/>
              <a:rect l="0" t="0" r="0" b="0"/>
              <a:pathLst>
                <a:path w="106502" h="160519">
                  <a:moveTo>
                    <a:pt x="1" y="122418"/>
                  </a:moveTo>
                  <a:lnTo>
                    <a:pt x="1" y="122418"/>
                  </a:lnTo>
                  <a:lnTo>
                    <a:pt x="0" y="79813"/>
                  </a:lnTo>
                  <a:lnTo>
                    <a:pt x="1412" y="79198"/>
                  </a:lnTo>
                  <a:lnTo>
                    <a:pt x="39084" y="72225"/>
                  </a:lnTo>
                  <a:lnTo>
                    <a:pt x="56736" y="61371"/>
                  </a:lnTo>
                  <a:lnTo>
                    <a:pt x="91897" y="17446"/>
                  </a:lnTo>
                  <a:lnTo>
                    <a:pt x="103056" y="1494"/>
                  </a:lnTo>
                  <a:lnTo>
                    <a:pt x="104687" y="174"/>
                  </a:lnTo>
                  <a:lnTo>
                    <a:pt x="105775" y="0"/>
                  </a:lnTo>
                  <a:lnTo>
                    <a:pt x="106501" y="589"/>
                  </a:lnTo>
                  <a:lnTo>
                    <a:pt x="101399" y="37720"/>
                  </a:lnTo>
                  <a:lnTo>
                    <a:pt x="96680" y="75999"/>
                  </a:lnTo>
                  <a:lnTo>
                    <a:pt x="86883" y="121611"/>
                  </a:lnTo>
                  <a:lnTo>
                    <a:pt x="76201" y="160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34"/>
            <p:cNvSpPr/>
            <p:nvPr>
              <p:custDataLst>
                <p:tags r:id="rId93"/>
              </p:custDataLst>
            </p:nvPr>
          </p:nvSpPr>
          <p:spPr>
            <a:xfrm>
              <a:off x="10902950" y="1384300"/>
              <a:ext cx="18168" cy="158751"/>
            </a:xfrm>
            <a:custGeom>
              <a:avLst/>
              <a:gdLst/>
              <a:ahLst/>
              <a:cxnLst/>
              <a:rect l="0" t="0" r="0" b="0"/>
              <a:pathLst>
                <a:path w="18168" h="1587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8167" y="15580"/>
                  </a:lnTo>
                  <a:lnTo>
                    <a:pt x="16776" y="22917"/>
                  </a:lnTo>
                  <a:lnTo>
                    <a:pt x="15417" y="25861"/>
                  </a:lnTo>
                  <a:lnTo>
                    <a:pt x="12531" y="61710"/>
                  </a:lnTo>
                  <a:lnTo>
                    <a:pt x="5899" y="108093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35"/>
            <p:cNvSpPr/>
            <p:nvPr>
              <p:custDataLst>
                <p:tags r:id="rId94"/>
              </p:custDataLst>
            </p:nvPr>
          </p:nvSpPr>
          <p:spPr>
            <a:xfrm>
              <a:off x="10674779" y="1458776"/>
              <a:ext cx="55363" cy="205790"/>
            </a:xfrm>
            <a:custGeom>
              <a:avLst/>
              <a:gdLst/>
              <a:ahLst/>
              <a:cxnLst/>
              <a:rect l="0" t="0" r="0" b="0"/>
              <a:pathLst>
                <a:path w="55363" h="205790">
                  <a:moveTo>
                    <a:pt x="18621" y="46174"/>
                  </a:moveTo>
                  <a:lnTo>
                    <a:pt x="18621" y="46174"/>
                  </a:lnTo>
                  <a:lnTo>
                    <a:pt x="13595" y="66897"/>
                  </a:lnTo>
                  <a:lnTo>
                    <a:pt x="16103" y="111697"/>
                  </a:lnTo>
                  <a:lnTo>
                    <a:pt x="13237" y="152224"/>
                  </a:lnTo>
                  <a:lnTo>
                    <a:pt x="7329" y="199113"/>
                  </a:lnTo>
                  <a:lnTo>
                    <a:pt x="6860" y="203167"/>
                  </a:lnTo>
                  <a:lnTo>
                    <a:pt x="5842" y="205164"/>
                  </a:lnTo>
                  <a:lnTo>
                    <a:pt x="4458" y="205789"/>
                  </a:lnTo>
                  <a:lnTo>
                    <a:pt x="2828" y="205501"/>
                  </a:lnTo>
                  <a:lnTo>
                    <a:pt x="0" y="161674"/>
                  </a:lnTo>
                  <a:lnTo>
                    <a:pt x="1579" y="120848"/>
                  </a:lnTo>
                  <a:lnTo>
                    <a:pt x="5063" y="76290"/>
                  </a:lnTo>
                  <a:lnTo>
                    <a:pt x="15890" y="36966"/>
                  </a:lnTo>
                  <a:lnTo>
                    <a:pt x="27533" y="9265"/>
                  </a:lnTo>
                  <a:lnTo>
                    <a:pt x="35752" y="1548"/>
                  </a:lnTo>
                  <a:lnTo>
                    <a:pt x="39214" y="196"/>
                  </a:lnTo>
                  <a:lnTo>
                    <a:pt x="42227" y="0"/>
                  </a:lnTo>
                  <a:lnTo>
                    <a:pt x="44942" y="574"/>
                  </a:lnTo>
                  <a:lnTo>
                    <a:pt x="47457" y="3074"/>
                  </a:lnTo>
                  <a:lnTo>
                    <a:pt x="52134" y="11496"/>
                  </a:lnTo>
                  <a:lnTo>
                    <a:pt x="55362" y="34880"/>
                  </a:lnTo>
                  <a:lnTo>
                    <a:pt x="52948" y="54038"/>
                  </a:lnTo>
                  <a:lnTo>
                    <a:pt x="41021" y="72023"/>
                  </a:lnTo>
                  <a:lnTo>
                    <a:pt x="31870" y="78829"/>
                  </a:lnTo>
                  <a:lnTo>
                    <a:pt x="24510" y="81148"/>
                  </a:lnTo>
                  <a:lnTo>
                    <a:pt x="18621" y="77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36"/>
            <p:cNvSpPr/>
            <p:nvPr>
              <p:custDataLst>
                <p:tags r:id="rId95"/>
              </p:custDataLst>
            </p:nvPr>
          </p:nvSpPr>
          <p:spPr>
            <a:xfrm>
              <a:off x="10572771" y="1474083"/>
              <a:ext cx="95230" cy="84876"/>
            </a:xfrm>
            <a:custGeom>
              <a:avLst/>
              <a:gdLst/>
              <a:ahLst/>
              <a:cxnLst/>
              <a:rect l="0" t="0" r="0" b="0"/>
              <a:pathLst>
                <a:path w="95230" h="84876">
                  <a:moveTo>
                    <a:pt x="19029" y="5467"/>
                  </a:moveTo>
                  <a:lnTo>
                    <a:pt x="19029" y="5467"/>
                  </a:lnTo>
                  <a:lnTo>
                    <a:pt x="10191" y="5467"/>
                  </a:lnTo>
                  <a:lnTo>
                    <a:pt x="6163" y="3585"/>
                  </a:lnTo>
                  <a:lnTo>
                    <a:pt x="1201" y="0"/>
                  </a:lnTo>
                  <a:lnTo>
                    <a:pt x="793" y="411"/>
                  </a:lnTo>
                  <a:lnTo>
                    <a:pt x="340" y="2750"/>
                  </a:lnTo>
                  <a:lnTo>
                    <a:pt x="0" y="44268"/>
                  </a:lnTo>
                  <a:lnTo>
                    <a:pt x="1865" y="72111"/>
                  </a:lnTo>
                  <a:lnTo>
                    <a:pt x="3353" y="77413"/>
                  </a:lnTo>
                  <a:lnTo>
                    <a:pt x="5755" y="80947"/>
                  </a:lnTo>
                  <a:lnTo>
                    <a:pt x="8769" y="83304"/>
                  </a:lnTo>
                  <a:lnTo>
                    <a:pt x="12188" y="84875"/>
                  </a:lnTo>
                  <a:lnTo>
                    <a:pt x="16585" y="84511"/>
                  </a:lnTo>
                  <a:lnTo>
                    <a:pt x="27115" y="80344"/>
                  </a:lnTo>
                  <a:lnTo>
                    <a:pt x="36968" y="70025"/>
                  </a:lnTo>
                  <a:lnTo>
                    <a:pt x="61403" y="22515"/>
                  </a:lnTo>
                  <a:lnTo>
                    <a:pt x="62095" y="21066"/>
                  </a:lnTo>
                  <a:lnTo>
                    <a:pt x="63262" y="21511"/>
                  </a:lnTo>
                  <a:lnTo>
                    <a:pt x="66440" y="25768"/>
                  </a:lnTo>
                  <a:lnTo>
                    <a:pt x="80602" y="64086"/>
                  </a:lnTo>
                  <a:lnTo>
                    <a:pt x="84730" y="69855"/>
                  </a:lnTo>
                  <a:lnTo>
                    <a:pt x="86818" y="70970"/>
                  </a:lnTo>
                  <a:lnTo>
                    <a:pt x="95229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37"/>
            <p:cNvSpPr/>
            <p:nvPr>
              <p:custDataLst>
                <p:tags r:id="rId96"/>
              </p:custDataLst>
            </p:nvPr>
          </p:nvSpPr>
          <p:spPr>
            <a:xfrm>
              <a:off x="10339451" y="1449508"/>
              <a:ext cx="99581" cy="78263"/>
            </a:xfrm>
            <a:custGeom>
              <a:avLst/>
              <a:gdLst/>
              <a:ahLst/>
              <a:cxnLst/>
              <a:rect l="0" t="0" r="0" b="0"/>
              <a:pathLst>
                <a:path w="99581" h="78263">
                  <a:moveTo>
                    <a:pt x="11049" y="42742"/>
                  </a:moveTo>
                  <a:lnTo>
                    <a:pt x="11049" y="42742"/>
                  </a:lnTo>
                  <a:lnTo>
                    <a:pt x="11048" y="37275"/>
                  </a:lnTo>
                  <a:lnTo>
                    <a:pt x="11754" y="36980"/>
                  </a:lnTo>
                  <a:lnTo>
                    <a:pt x="21880" y="35738"/>
                  </a:lnTo>
                  <a:lnTo>
                    <a:pt x="32248" y="27560"/>
                  </a:lnTo>
                  <a:lnTo>
                    <a:pt x="41548" y="13097"/>
                  </a:lnTo>
                  <a:lnTo>
                    <a:pt x="40553" y="12395"/>
                  </a:lnTo>
                  <a:lnTo>
                    <a:pt x="35686" y="11616"/>
                  </a:lnTo>
                  <a:lnTo>
                    <a:pt x="21641" y="17919"/>
                  </a:lnTo>
                  <a:lnTo>
                    <a:pt x="13875" y="24889"/>
                  </a:lnTo>
                  <a:lnTo>
                    <a:pt x="5537" y="38628"/>
                  </a:lnTo>
                  <a:lnTo>
                    <a:pt x="479" y="54223"/>
                  </a:lnTo>
                  <a:lnTo>
                    <a:pt x="0" y="63367"/>
                  </a:lnTo>
                  <a:lnTo>
                    <a:pt x="2141" y="72134"/>
                  </a:lnTo>
                  <a:lnTo>
                    <a:pt x="4404" y="75037"/>
                  </a:lnTo>
                  <a:lnTo>
                    <a:pt x="10683" y="78262"/>
                  </a:lnTo>
                  <a:lnTo>
                    <a:pt x="21940" y="75932"/>
                  </a:lnTo>
                  <a:lnTo>
                    <a:pt x="35644" y="69488"/>
                  </a:lnTo>
                  <a:lnTo>
                    <a:pt x="69407" y="40317"/>
                  </a:lnTo>
                  <a:lnTo>
                    <a:pt x="87992" y="14044"/>
                  </a:lnTo>
                  <a:lnTo>
                    <a:pt x="89157" y="10204"/>
                  </a:lnTo>
                  <a:lnTo>
                    <a:pt x="89226" y="6939"/>
                  </a:lnTo>
                  <a:lnTo>
                    <a:pt x="88567" y="4056"/>
                  </a:lnTo>
                  <a:lnTo>
                    <a:pt x="87422" y="2135"/>
                  </a:lnTo>
                  <a:lnTo>
                    <a:pt x="85953" y="854"/>
                  </a:lnTo>
                  <a:lnTo>
                    <a:pt x="84269" y="0"/>
                  </a:lnTo>
                  <a:lnTo>
                    <a:pt x="82439" y="136"/>
                  </a:lnTo>
                  <a:lnTo>
                    <a:pt x="78526" y="2169"/>
                  </a:lnTo>
                  <a:lnTo>
                    <a:pt x="77200" y="3699"/>
                  </a:lnTo>
                  <a:lnTo>
                    <a:pt x="75727" y="7280"/>
                  </a:lnTo>
                  <a:lnTo>
                    <a:pt x="76955" y="13105"/>
                  </a:lnTo>
                  <a:lnTo>
                    <a:pt x="81611" y="22437"/>
                  </a:lnTo>
                  <a:lnTo>
                    <a:pt x="97154" y="47043"/>
                  </a:lnTo>
                  <a:lnTo>
                    <a:pt x="99580" y="62942"/>
                  </a:lnTo>
                  <a:lnTo>
                    <a:pt x="97903" y="67712"/>
                  </a:lnTo>
                  <a:lnTo>
                    <a:pt x="96469" y="69972"/>
                  </a:lnTo>
                  <a:lnTo>
                    <a:pt x="94806" y="71479"/>
                  </a:lnTo>
                  <a:lnTo>
                    <a:pt x="87249" y="74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38"/>
            <p:cNvSpPr/>
            <p:nvPr>
              <p:custDataLst>
                <p:tags r:id="rId97"/>
              </p:custDataLst>
            </p:nvPr>
          </p:nvSpPr>
          <p:spPr>
            <a:xfrm>
              <a:off x="10236199" y="1468592"/>
              <a:ext cx="76202" cy="66678"/>
            </a:xfrm>
            <a:custGeom>
              <a:avLst/>
              <a:gdLst/>
              <a:ahLst/>
              <a:cxnLst/>
              <a:rect l="0" t="0" r="0" b="0"/>
              <a:pathLst>
                <a:path w="76202" h="66678">
                  <a:moveTo>
                    <a:pt x="1" y="10958"/>
                  </a:moveTo>
                  <a:lnTo>
                    <a:pt x="1" y="10958"/>
                  </a:lnTo>
                  <a:lnTo>
                    <a:pt x="0" y="58297"/>
                  </a:lnTo>
                  <a:lnTo>
                    <a:pt x="0" y="66677"/>
                  </a:lnTo>
                  <a:lnTo>
                    <a:pt x="706" y="56980"/>
                  </a:lnTo>
                  <a:lnTo>
                    <a:pt x="8839" y="32750"/>
                  </a:lnTo>
                  <a:lnTo>
                    <a:pt x="14747" y="25817"/>
                  </a:lnTo>
                  <a:lnTo>
                    <a:pt x="28361" y="14770"/>
                  </a:lnTo>
                  <a:lnTo>
                    <a:pt x="29491" y="14911"/>
                  </a:lnTo>
                  <a:lnTo>
                    <a:pt x="30245" y="15710"/>
                  </a:lnTo>
                  <a:lnTo>
                    <a:pt x="31081" y="18479"/>
                  </a:lnTo>
                  <a:lnTo>
                    <a:pt x="31739" y="29657"/>
                  </a:lnTo>
                  <a:lnTo>
                    <a:pt x="37524" y="23458"/>
                  </a:lnTo>
                  <a:lnTo>
                    <a:pt x="55668" y="0"/>
                  </a:lnTo>
                  <a:lnTo>
                    <a:pt x="56868" y="125"/>
                  </a:lnTo>
                  <a:lnTo>
                    <a:pt x="60083" y="2145"/>
                  </a:lnTo>
                  <a:lnTo>
                    <a:pt x="61982" y="7276"/>
                  </a:lnTo>
                  <a:lnTo>
                    <a:pt x="64931" y="18099"/>
                  </a:lnTo>
                  <a:lnTo>
                    <a:pt x="76201" y="4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39"/>
            <p:cNvSpPr/>
            <p:nvPr>
              <p:custDataLst>
                <p:tags r:id="rId98"/>
              </p:custDataLst>
            </p:nvPr>
          </p:nvSpPr>
          <p:spPr>
            <a:xfrm>
              <a:off x="10149773" y="1474083"/>
              <a:ext cx="41978" cy="60284"/>
            </a:xfrm>
            <a:custGeom>
              <a:avLst/>
              <a:gdLst/>
              <a:ahLst/>
              <a:cxnLst/>
              <a:rect l="0" t="0" r="0" b="0"/>
              <a:pathLst>
                <a:path w="41978" h="60284">
                  <a:moveTo>
                    <a:pt x="41977" y="5467"/>
                  </a:moveTo>
                  <a:lnTo>
                    <a:pt x="41977" y="5467"/>
                  </a:lnTo>
                  <a:lnTo>
                    <a:pt x="38606" y="2096"/>
                  </a:lnTo>
                  <a:lnTo>
                    <a:pt x="35070" y="441"/>
                  </a:lnTo>
                  <a:lnTo>
                    <a:pt x="33139" y="0"/>
                  </a:lnTo>
                  <a:lnTo>
                    <a:pt x="20309" y="2750"/>
                  </a:lnTo>
                  <a:lnTo>
                    <a:pt x="10945" y="9904"/>
                  </a:lnTo>
                  <a:lnTo>
                    <a:pt x="6472" y="14775"/>
                  </a:lnTo>
                  <a:lnTo>
                    <a:pt x="1503" y="25832"/>
                  </a:lnTo>
                  <a:lnTo>
                    <a:pt x="0" y="36390"/>
                  </a:lnTo>
                  <a:lnTo>
                    <a:pt x="1684" y="43435"/>
                  </a:lnTo>
                  <a:lnTo>
                    <a:pt x="6598" y="54738"/>
                  </a:lnTo>
                  <a:lnTo>
                    <a:pt x="9219" y="57365"/>
                  </a:lnTo>
                  <a:lnTo>
                    <a:pt x="15893" y="60283"/>
                  </a:lnTo>
                  <a:lnTo>
                    <a:pt x="19649" y="59650"/>
                  </a:lnTo>
                  <a:lnTo>
                    <a:pt x="27585" y="55183"/>
                  </a:lnTo>
                  <a:lnTo>
                    <a:pt x="36615" y="44735"/>
                  </a:lnTo>
                  <a:lnTo>
                    <a:pt x="39593" y="34914"/>
                  </a:lnTo>
                  <a:lnTo>
                    <a:pt x="40212" y="24199"/>
                  </a:lnTo>
                  <a:lnTo>
                    <a:pt x="38135" y="14733"/>
                  </a:lnTo>
                  <a:lnTo>
                    <a:pt x="36594" y="11644"/>
                  </a:lnTo>
                  <a:lnTo>
                    <a:pt x="34860" y="9585"/>
                  </a:lnTo>
                  <a:lnTo>
                    <a:pt x="31053" y="7297"/>
                  </a:lnTo>
                  <a:lnTo>
                    <a:pt x="2292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40"/>
            <p:cNvSpPr/>
            <p:nvPr>
              <p:custDataLst>
                <p:tags r:id="rId99"/>
              </p:custDataLst>
            </p:nvPr>
          </p:nvSpPr>
          <p:spPr>
            <a:xfrm>
              <a:off x="9264650" y="1073750"/>
              <a:ext cx="12666" cy="327379"/>
            </a:xfrm>
            <a:custGeom>
              <a:avLst/>
              <a:gdLst/>
              <a:ahLst/>
              <a:cxnLst/>
              <a:rect l="0" t="0" r="0" b="0"/>
              <a:pathLst>
                <a:path w="12666" h="327379">
                  <a:moveTo>
                    <a:pt x="0" y="18450"/>
                  </a:moveTo>
                  <a:lnTo>
                    <a:pt x="0" y="18450"/>
                  </a:lnTo>
                  <a:lnTo>
                    <a:pt x="3370" y="15079"/>
                  </a:lnTo>
                  <a:lnTo>
                    <a:pt x="5026" y="9661"/>
                  </a:lnTo>
                  <a:lnTo>
                    <a:pt x="6089" y="1427"/>
                  </a:lnTo>
                  <a:lnTo>
                    <a:pt x="6881" y="751"/>
                  </a:lnTo>
                  <a:lnTo>
                    <a:pt x="9644" y="0"/>
                  </a:lnTo>
                  <a:lnTo>
                    <a:pt x="11342" y="7193"/>
                  </a:lnTo>
                  <a:lnTo>
                    <a:pt x="12521" y="49240"/>
                  </a:lnTo>
                  <a:lnTo>
                    <a:pt x="12665" y="96838"/>
                  </a:lnTo>
                  <a:lnTo>
                    <a:pt x="10807" y="132693"/>
                  </a:lnTo>
                  <a:lnTo>
                    <a:pt x="5789" y="177183"/>
                  </a:lnTo>
                  <a:lnTo>
                    <a:pt x="1715" y="216000"/>
                  </a:lnTo>
                  <a:lnTo>
                    <a:pt x="339" y="261143"/>
                  </a:lnTo>
                  <a:lnTo>
                    <a:pt x="67" y="300686"/>
                  </a:lnTo>
                  <a:lnTo>
                    <a:pt x="9" y="327378"/>
                  </a:lnTo>
                  <a:lnTo>
                    <a:pt x="3373" y="318828"/>
                  </a:lnTo>
                  <a:lnTo>
                    <a:pt x="6350" y="27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41"/>
            <p:cNvSpPr/>
            <p:nvPr>
              <p:custDataLst>
                <p:tags r:id="rId100"/>
              </p:custDataLst>
            </p:nvPr>
          </p:nvSpPr>
          <p:spPr>
            <a:xfrm>
              <a:off x="9129333" y="1081150"/>
              <a:ext cx="249618" cy="61851"/>
            </a:xfrm>
            <a:custGeom>
              <a:avLst/>
              <a:gdLst/>
              <a:ahLst/>
              <a:cxnLst/>
              <a:rect l="0" t="0" r="0" b="0"/>
              <a:pathLst>
                <a:path w="249618" h="61851">
                  <a:moveTo>
                    <a:pt x="21017" y="61850"/>
                  </a:moveTo>
                  <a:lnTo>
                    <a:pt x="21017" y="61850"/>
                  </a:lnTo>
                  <a:lnTo>
                    <a:pt x="4058" y="54943"/>
                  </a:lnTo>
                  <a:lnTo>
                    <a:pt x="1244" y="53012"/>
                  </a:lnTo>
                  <a:lnTo>
                    <a:pt x="74" y="51019"/>
                  </a:lnTo>
                  <a:lnTo>
                    <a:pt x="0" y="48985"/>
                  </a:lnTo>
                  <a:lnTo>
                    <a:pt x="655" y="46923"/>
                  </a:lnTo>
                  <a:lnTo>
                    <a:pt x="15062" y="37280"/>
                  </a:lnTo>
                  <a:lnTo>
                    <a:pt x="51695" y="21379"/>
                  </a:lnTo>
                  <a:lnTo>
                    <a:pt x="88824" y="10269"/>
                  </a:lnTo>
                  <a:lnTo>
                    <a:pt x="135253" y="3918"/>
                  </a:lnTo>
                  <a:lnTo>
                    <a:pt x="177866" y="0"/>
                  </a:lnTo>
                  <a:lnTo>
                    <a:pt x="249617" y="11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42"/>
            <p:cNvSpPr/>
            <p:nvPr>
              <p:custDataLst>
                <p:tags r:id="rId101"/>
              </p:custDataLst>
            </p:nvPr>
          </p:nvSpPr>
          <p:spPr>
            <a:xfrm>
              <a:off x="9144100" y="1390650"/>
              <a:ext cx="234851" cy="50801"/>
            </a:xfrm>
            <a:custGeom>
              <a:avLst/>
              <a:gdLst/>
              <a:ahLst/>
              <a:cxnLst/>
              <a:rect l="0" t="0" r="0" b="0"/>
              <a:pathLst>
                <a:path w="234851" h="50801">
                  <a:moveTo>
                    <a:pt x="12600" y="50800"/>
                  </a:moveTo>
                  <a:lnTo>
                    <a:pt x="12600" y="50800"/>
                  </a:lnTo>
                  <a:lnTo>
                    <a:pt x="3762" y="50800"/>
                  </a:lnTo>
                  <a:lnTo>
                    <a:pt x="2474" y="50094"/>
                  </a:lnTo>
                  <a:lnTo>
                    <a:pt x="1615" y="48919"/>
                  </a:lnTo>
                  <a:lnTo>
                    <a:pt x="0" y="44712"/>
                  </a:lnTo>
                  <a:lnTo>
                    <a:pt x="3301" y="44528"/>
                  </a:lnTo>
                  <a:lnTo>
                    <a:pt x="42618" y="49924"/>
                  </a:lnTo>
                  <a:lnTo>
                    <a:pt x="80839" y="47170"/>
                  </a:lnTo>
                  <a:lnTo>
                    <a:pt x="121252" y="43576"/>
                  </a:lnTo>
                  <a:lnTo>
                    <a:pt x="162699" y="34470"/>
                  </a:lnTo>
                  <a:lnTo>
                    <a:pt x="200302" y="22129"/>
                  </a:lnTo>
                  <a:lnTo>
                    <a:pt x="234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43"/>
            <p:cNvSpPr/>
            <p:nvPr>
              <p:custDataLst>
                <p:tags r:id="rId102"/>
              </p:custDataLst>
            </p:nvPr>
          </p:nvSpPr>
          <p:spPr>
            <a:xfrm>
              <a:off x="9393371" y="1467135"/>
              <a:ext cx="74480" cy="77798"/>
            </a:xfrm>
            <a:custGeom>
              <a:avLst/>
              <a:gdLst/>
              <a:ahLst/>
              <a:cxnLst/>
              <a:rect l="0" t="0" r="0" b="0"/>
              <a:pathLst>
                <a:path w="74480" h="77798">
                  <a:moveTo>
                    <a:pt x="49079" y="12415"/>
                  </a:moveTo>
                  <a:lnTo>
                    <a:pt x="49079" y="12415"/>
                  </a:lnTo>
                  <a:lnTo>
                    <a:pt x="45420" y="12415"/>
                  </a:lnTo>
                  <a:lnTo>
                    <a:pt x="54362" y="12415"/>
                  </a:lnTo>
                  <a:lnTo>
                    <a:pt x="54717" y="11709"/>
                  </a:lnTo>
                  <a:lnTo>
                    <a:pt x="55335" y="6948"/>
                  </a:lnTo>
                  <a:lnTo>
                    <a:pt x="48660" y="2955"/>
                  </a:lnTo>
                  <a:lnTo>
                    <a:pt x="34467" y="355"/>
                  </a:lnTo>
                  <a:lnTo>
                    <a:pt x="28944" y="0"/>
                  </a:lnTo>
                  <a:lnTo>
                    <a:pt x="26483" y="1316"/>
                  </a:lnTo>
                  <a:lnTo>
                    <a:pt x="8792" y="22099"/>
                  </a:lnTo>
                  <a:lnTo>
                    <a:pt x="1707" y="38803"/>
                  </a:lnTo>
                  <a:lnTo>
                    <a:pt x="0" y="56452"/>
                  </a:lnTo>
                  <a:lnTo>
                    <a:pt x="2101" y="66324"/>
                  </a:lnTo>
                  <a:lnTo>
                    <a:pt x="5766" y="70227"/>
                  </a:lnTo>
                  <a:lnTo>
                    <a:pt x="17364" y="76444"/>
                  </a:lnTo>
                  <a:lnTo>
                    <a:pt x="31926" y="77797"/>
                  </a:lnTo>
                  <a:lnTo>
                    <a:pt x="74479" y="6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144"/>
            <p:cNvSpPr/>
            <p:nvPr>
              <p:custDataLst>
                <p:tags r:id="rId103"/>
              </p:custDataLst>
            </p:nvPr>
          </p:nvSpPr>
          <p:spPr>
            <a:xfrm>
              <a:off x="9493965" y="1484372"/>
              <a:ext cx="43736" cy="66948"/>
            </a:xfrm>
            <a:custGeom>
              <a:avLst/>
              <a:gdLst/>
              <a:ahLst/>
              <a:cxnLst/>
              <a:rect l="0" t="0" r="0" b="0"/>
              <a:pathLst>
                <a:path w="43736" h="66948">
                  <a:moveTo>
                    <a:pt x="43735" y="7878"/>
                  </a:moveTo>
                  <a:lnTo>
                    <a:pt x="43735" y="7878"/>
                  </a:lnTo>
                  <a:lnTo>
                    <a:pt x="43734" y="4507"/>
                  </a:lnTo>
                  <a:lnTo>
                    <a:pt x="42323" y="3514"/>
                  </a:lnTo>
                  <a:lnTo>
                    <a:pt x="36993" y="2411"/>
                  </a:lnTo>
                  <a:lnTo>
                    <a:pt x="31802" y="3802"/>
                  </a:lnTo>
                  <a:lnTo>
                    <a:pt x="19348" y="13815"/>
                  </a:lnTo>
                  <a:lnTo>
                    <a:pt x="7425" y="25316"/>
                  </a:lnTo>
                  <a:lnTo>
                    <a:pt x="2902" y="35384"/>
                  </a:lnTo>
                  <a:lnTo>
                    <a:pt x="0" y="55723"/>
                  </a:lnTo>
                  <a:lnTo>
                    <a:pt x="1483" y="62774"/>
                  </a:lnTo>
                  <a:lnTo>
                    <a:pt x="2867" y="65642"/>
                  </a:lnTo>
                  <a:lnTo>
                    <a:pt x="4496" y="66848"/>
                  </a:lnTo>
                  <a:lnTo>
                    <a:pt x="6287" y="66947"/>
                  </a:lnTo>
                  <a:lnTo>
                    <a:pt x="15941" y="61834"/>
                  </a:lnTo>
                  <a:lnTo>
                    <a:pt x="25032" y="55142"/>
                  </a:lnTo>
                  <a:lnTo>
                    <a:pt x="34116" y="42735"/>
                  </a:lnTo>
                  <a:lnTo>
                    <a:pt x="40571" y="25967"/>
                  </a:lnTo>
                  <a:lnTo>
                    <a:pt x="42328" y="13801"/>
                  </a:lnTo>
                  <a:lnTo>
                    <a:pt x="41386" y="9004"/>
                  </a:lnTo>
                  <a:lnTo>
                    <a:pt x="36577" y="1793"/>
                  </a:lnTo>
                  <a:lnTo>
                    <a:pt x="34024" y="294"/>
                  </a:lnTo>
                  <a:lnTo>
                    <a:pt x="31616" y="0"/>
                  </a:lnTo>
                  <a:lnTo>
                    <a:pt x="18335" y="7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145"/>
            <p:cNvSpPr/>
            <p:nvPr>
              <p:custDataLst>
                <p:tags r:id="rId104"/>
              </p:custDataLst>
            </p:nvPr>
          </p:nvSpPr>
          <p:spPr>
            <a:xfrm>
              <a:off x="9569450" y="14922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7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146"/>
            <p:cNvSpPr/>
            <p:nvPr>
              <p:custDataLst>
                <p:tags r:id="rId105"/>
              </p:custDataLst>
            </p:nvPr>
          </p:nvSpPr>
          <p:spPr>
            <a:xfrm>
              <a:off x="9569450" y="14478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147"/>
            <p:cNvSpPr/>
            <p:nvPr>
              <p:custDataLst>
                <p:tags r:id="rId106"/>
              </p:custDataLst>
            </p:nvPr>
          </p:nvSpPr>
          <p:spPr>
            <a:xfrm>
              <a:off x="9601200" y="1465725"/>
              <a:ext cx="76201" cy="64626"/>
            </a:xfrm>
            <a:custGeom>
              <a:avLst/>
              <a:gdLst/>
              <a:ahLst/>
              <a:cxnLst/>
              <a:rect l="0" t="0" r="0" b="0"/>
              <a:pathLst>
                <a:path w="76201" h="64626">
                  <a:moveTo>
                    <a:pt x="0" y="7475"/>
                  </a:moveTo>
                  <a:lnTo>
                    <a:pt x="0" y="7475"/>
                  </a:lnTo>
                  <a:lnTo>
                    <a:pt x="5467" y="7475"/>
                  </a:lnTo>
                  <a:lnTo>
                    <a:pt x="5762" y="8181"/>
                  </a:lnTo>
                  <a:lnTo>
                    <a:pt x="6348" y="54327"/>
                  </a:lnTo>
                  <a:lnTo>
                    <a:pt x="7055" y="47356"/>
                  </a:lnTo>
                  <a:lnTo>
                    <a:pt x="21277" y="10379"/>
                  </a:lnTo>
                  <a:lnTo>
                    <a:pt x="29211" y="3356"/>
                  </a:lnTo>
                  <a:lnTo>
                    <a:pt x="34291" y="496"/>
                  </a:lnTo>
                  <a:lnTo>
                    <a:pt x="39088" y="0"/>
                  </a:lnTo>
                  <a:lnTo>
                    <a:pt x="48182" y="3212"/>
                  </a:lnTo>
                  <a:lnTo>
                    <a:pt x="55045" y="9343"/>
                  </a:lnTo>
                  <a:lnTo>
                    <a:pt x="62877" y="22610"/>
                  </a:lnTo>
                  <a:lnTo>
                    <a:pt x="76200" y="64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148"/>
            <p:cNvSpPr/>
            <p:nvPr>
              <p:custDataLst>
                <p:tags r:id="rId107"/>
              </p:custDataLst>
            </p:nvPr>
          </p:nvSpPr>
          <p:spPr>
            <a:xfrm>
              <a:off x="9798374" y="1372224"/>
              <a:ext cx="44127" cy="177177"/>
            </a:xfrm>
            <a:custGeom>
              <a:avLst/>
              <a:gdLst/>
              <a:ahLst/>
              <a:cxnLst/>
              <a:rect l="0" t="0" r="0" b="0"/>
              <a:pathLst>
                <a:path w="44127" h="177177">
                  <a:moveTo>
                    <a:pt x="44126" y="24776"/>
                  </a:moveTo>
                  <a:lnTo>
                    <a:pt x="44126" y="24776"/>
                  </a:lnTo>
                  <a:lnTo>
                    <a:pt x="44126" y="1480"/>
                  </a:lnTo>
                  <a:lnTo>
                    <a:pt x="43421" y="779"/>
                  </a:lnTo>
                  <a:lnTo>
                    <a:pt x="40756" y="0"/>
                  </a:lnTo>
                  <a:lnTo>
                    <a:pt x="35337" y="3416"/>
                  </a:lnTo>
                  <a:lnTo>
                    <a:pt x="20362" y="17107"/>
                  </a:lnTo>
                  <a:lnTo>
                    <a:pt x="8000" y="39359"/>
                  </a:lnTo>
                  <a:lnTo>
                    <a:pt x="1321" y="82141"/>
                  </a:lnTo>
                  <a:lnTo>
                    <a:pt x="0" y="121114"/>
                  </a:lnTo>
                  <a:lnTo>
                    <a:pt x="1653" y="146454"/>
                  </a:lnTo>
                  <a:lnTo>
                    <a:pt x="6026" y="177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149"/>
            <p:cNvSpPr/>
            <p:nvPr>
              <p:custDataLst>
                <p:tags r:id="rId108"/>
              </p:custDataLst>
            </p:nvPr>
          </p:nvSpPr>
          <p:spPr>
            <a:xfrm>
              <a:off x="9759949" y="1479550"/>
              <a:ext cx="76202" cy="31751"/>
            </a:xfrm>
            <a:custGeom>
              <a:avLst/>
              <a:gdLst/>
              <a:ahLst/>
              <a:cxnLst/>
              <a:rect l="0" t="0" r="0" b="0"/>
              <a:pathLst>
                <a:path w="76202" h="31751">
                  <a:moveTo>
                    <a:pt x="1" y="31750"/>
                  </a:moveTo>
                  <a:lnTo>
                    <a:pt x="1" y="31750"/>
                  </a:lnTo>
                  <a:lnTo>
                    <a:pt x="0" y="16823"/>
                  </a:lnTo>
                  <a:lnTo>
                    <a:pt x="7527" y="12651"/>
                  </a:lnTo>
                  <a:lnTo>
                    <a:pt x="27631" y="8217"/>
                  </a:lnTo>
                  <a:lnTo>
                    <a:pt x="76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150"/>
            <p:cNvSpPr/>
            <p:nvPr>
              <p:custDataLst>
                <p:tags r:id="rId109"/>
              </p:custDataLst>
            </p:nvPr>
          </p:nvSpPr>
          <p:spPr>
            <a:xfrm>
              <a:off x="9867900" y="1397000"/>
              <a:ext cx="6351" cy="146051"/>
            </a:xfrm>
            <a:custGeom>
              <a:avLst/>
              <a:gdLst/>
              <a:ahLst/>
              <a:cxnLst/>
              <a:rect l="0" t="0" r="0" b="0"/>
              <a:pathLst>
                <a:path w="6351" h="146051">
                  <a:moveTo>
                    <a:pt x="6350" y="0"/>
                  </a:moveTo>
                  <a:lnTo>
                    <a:pt x="6350" y="0"/>
                  </a:lnTo>
                  <a:lnTo>
                    <a:pt x="5645" y="44444"/>
                  </a:lnTo>
                  <a:lnTo>
                    <a:pt x="1324" y="8714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151"/>
            <p:cNvSpPr/>
            <p:nvPr>
              <p:custDataLst>
                <p:tags r:id="rId110"/>
              </p:custDataLst>
            </p:nvPr>
          </p:nvSpPr>
          <p:spPr>
            <a:xfrm>
              <a:off x="9899650" y="1507929"/>
              <a:ext cx="6351" cy="28772"/>
            </a:xfrm>
            <a:custGeom>
              <a:avLst/>
              <a:gdLst/>
              <a:ahLst/>
              <a:cxnLst/>
              <a:rect l="0" t="0" r="0" b="0"/>
              <a:pathLst>
                <a:path w="6351" h="287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5467" y="4646"/>
                  </a:lnTo>
                  <a:lnTo>
                    <a:pt x="6350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152"/>
            <p:cNvSpPr/>
            <p:nvPr>
              <p:custDataLst>
                <p:tags r:id="rId111"/>
              </p:custDataLst>
            </p:nvPr>
          </p:nvSpPr>
          <p:spPr>
            <a:xfrm>
              <a:off x="9906000" y="14478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1336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153"/>
            <p:cNvSpPr/>
            <p:nvPr>
              <p:custDataLst>
                <p:tags r:id="rId112"/>
              </p:custDataLst>
            </p:nvPr>
          </p:nvSpPr>
          <p:spPr>
            <a:xfrm>
              <a:off x="9921632" y="1452966"/>
              <a:ext cx="65586" cy="148979"/>
            </a:xfrm>
            <a:custGeom>
              <a:avLst/>
              <a:gdLst/>
              <a:ahLst/>
              <a:cxnLst/>
              <a:rect l="0" t="0" r="0" b="0"/>
              <a:pathLst>
                <a:path w="65586" h="148979">
                  <a:moveTo>
                    <a:pt x="22468" y="39284"/>
                  </a:moveTo>
                  <a:lnTo>
                    <a:pt x="22468" y="39284"/>
                  </a:lnTo>
                  <a:lnTo>
                    <a:pt x="21762" y="82854"/>
                  </a:lnTo>
                  <a:lnTo>
                    <a:pt x="11636" y="125415"/>
                  </a:lnTo>
                  <a:lnTo>
                    <a:pt x="4640" y="147453"/>
                  </a:lnTo>
                  <a:lnTo>
                    <a:pt x="3526" y="148791"/>
                  </a:lnTo>
                  <a:lnTo>
                    <a:pt x="2079" y="148978"/>
                  </a:lnTo>
                  <a:lnTo>
                    <a:pt x="409" y="148396"/>
                  </a:lnTo>
                  <a:lnTo>
                    <a:pt x="0" y="146598"/>
                  </a:lnTo>
                  <a:lnTo>
                    <a:pt x="8800" y="100292"/>
                  </a:lnTo>
                  <a:lnTo>
                    <a:pt x="18496" y="61202"/>
                  </a:lnTo>
                  <a:lnTo>
                    <a:pt x="30691" y="16073"/>
                  </a:lnTo>
                  <a:lnTo>
                    <a:pt x="37212" y="2225"/>
                  </a:lnTo>
                  <a:lnTo>
                    <a:pt x="40058" y="467"/>
                  </a:lnTo>
                  <a:lnTo>
                    <a:pt x="43367" y="0"/>
                  </a:lnTo>
                  <a:lnTo>
                    <a:pt x="50101" y="1363"/>
                  </a:lnTo>
                  <a:lnTo>
                    <a:pt x="55446" y="4321"/>
                  </a:lnTo>
                  <a:lnTo>
                    <a:pt x="62421" y="20066"/>
                  </a:lnTo>
                  <a:lnTo>
                    <a:pt x="65585" y="39234"/>
                  </a:lnTo>
                  <a:lnTo>
                    <a:pt x="63152" y="54948"/>
                  </a:lnTo>
                  <a:lnTo>
                    <a:pt x="60175" y="58899"/>
                  </a:lnTo>
                  <a:lnTo>
                    <a:pt x="51221" y="65170"/>
                  </a:lnTo>
                  <a:lnTo>
                    <a:pt x="46576" y="66419"/>
                  </a:lnTo>
                  <a:lnTo>
                    <a:pt x="28818" y="64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154"/>
            <p:cNvSpPr/>
            <p:nvPr>
              <p:custDataLst>
                <p:tags r:id="rId113"/>
              </p:custDataLst>
            </p:nvPr>
          </p:nvSpPr>
          <p:spPr>
            <a:xfrm>
              <a:off x="10077921" y="1456177"/>
              <a:ext cx="43980" cy="74688"/>
            </a:xfrm>
            <a:custGeom>
              <a:avLst/>
              <a:gdLst/>
              <a:ahLst/>
              <a:cxnLst/>
              <a:rect l="0" t="0" r="0" b="0"/>
              <a:pathLst>
                <a:path w="43980" h="74688">
                  <a:moveTo>
                    <a:pt x="43979" y="17023"/>
                  </a:moveTo>
                  <a:lnTo>
                    <a:pt x="43979" y="17023"/>
                  </a:lnTo>
                  <a:lnTo>
                    <a:pt x="43978" y="13652"/>
                  </a:lnTo>
                  <a:lnTo>
                    <a:pt x="40608" y="4814"/>
                  </a:lnTo>
                  <a:lnTo>
                    <a:pt x="38909" y="2533"/>
                  </a:lnTo>
                  <a:lnTo>
                    <a:pt x="35141" y="0"/>
                  </a:lnTo>
                  <a:lnTo>
                    <a:pt x="29233" y="755"/>
                  </a:lnTo>
                  <a:lnTo>
                    <a:pt x="25681" y="1944"/>
                  </a:lnTo>
                  <a:lnTo>
                    <a:pt x="13941" y="13731"/>
                  </a:lnTo>
                  <a:lnTo>
                    <a:pt x="4896" y="30629"/>
                  </a:lnTo>
                  <a:lnTo>
                    <a:pt x="236" y="59711"/>
                  </a:lnTo>
                  <a:lnTo>
                    <a:pt x="0" y="64531"/>
                  </a:lnTo>
                  <a:lnTo>
                    <a:pt x="1960" y="68451"/>
                  </a:lnTo>
                  <a:lnTo>
                    <a:pt x="9782" y="74687"/>
                  </a:lnTo>
                  <a:lnTo>
                    <a:pt x="43979" y="74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224"/>
          <p:cNvGrpSpPr/>
          <p:nvPr/>
        </p:nvGrpSpPr>
        <p:grpSpPr>
          <a:xfrm>
            <a:off x="2647950" y="4171209"/>
            <a:ext cx="672015" cy="404605"/>
            <a:chOff x="2647950" y="4171209"/>
            <a:chExt cx="672015" cy="404605"/>
          </a:xfrm>
        </p:grpSpPr>
        <p:sp>
          <p:nvSpPr>
            <p:cNvPr id="129" name="SMARTInkShape-1155"/>
            <p:cNvSpPr/>
            <p:nvPr>
              <p:custDataLst>
                <p:tags r:id="rId86"/>
              </p:custDataLst>
            </p:nvPr>
          </p:nvSpPr>
          <p:spPr>
            <a:xfrm>
              <a:off x="2647950" y="4171209"/>
              <a:ext cx="122007" cy="404605"/>
            </a:xfrm>
            <a:custGeom>
              <a:avLst/>
              <a:gdLst/>
              <a:ahLst/>
              <a:cxnLst/>
              <a:rect l="0" t="0" r="0" b="0"/>
              <a:pathLst>
                <a:path w="122007" h="404605">
                  <a:moveTo>
                    <a:pt x="0" y="146791"/>
                  </a:moveTo>
                  <a:lnTo>
                    <a:pt x="0" y="146791"/>
                  </a:lnTo>
                  <a:lnTo>
                    <a:pt x="0" y="140049"/>
                  </a:lnTo>
                  <a:lnTo>
                    <a:pt x="705" y="138063"/>
                  </a:lnTo>
                  <a:lnTo>
                    <a:pt x="1881" y="136739"/>
                  </a:lnTo>
                  <a:lnTo>
                    <a:pt x="5069" y="135268"/>
                  </a:lnTo>
                  <a:lnTo>
                    <a:pt x="8838" y="134614"/>
                  </a:lnTo>
                  <a:lnTo>
                    <a:pt x="10125" y="133734"/>
                  </a:lnTo>
                  <a:lnTo>
                    <a:pt x="10984" y="132442"/>
                  </a:lnTo>
                  <a:lnTo>
                    <a:pt x="11556" y="130875"/>
                  </a:lnTo>
                  <a:lnTo>
                    <a:pt x="11937" y="130535"/>
                  </a:lnTo>
                  <a:lnTo>
                    <a:pt x="12191" y="131015"/>
                  </a:lnTo>
                  <a:lnTo>
                    <a:pt x="12599" y="140225"/>
                  </a:lnTo>
                  <a:lnTo>
                    <a:pt x="7661" y="185490"/>
                  </a:lnTo>
                  <a:lnTo>
                    <a:pt x="3238" y="230714"/>
                  </a:lnTo>
                  <a:lnTo>
                    <a:pt x="639" y="271684"/>
                  </a:lnTo>
                  <a:lnTo>
                    <a:pt x="2008" y="319079"/>
                  </a:lnTo>
                  <a:lnTo>
                    <a:pt x="5778" y="363689"/>
                  </a:lnTo>
                  <a:lnTo>
                    <a:pt x="6328" y="404604"/>
                  </a:lnTo>
                  <a:lnTo>
                    <a:pt x="7054" y="357187"/>
                  </a:lnTo>
                  <a:lnTo>
                    <a:pt x="11376" y="311561"/>
                  </a:lnTo>
                  <a:lnTo>
                    <a:pt x="15810" y="264475"/>
                  </a:lnTo>
                  <a:lnTo>
                    <a:pt x="21461" y="217252"/>
                  </a:lnTo>
                  <a:lnTo>
                    <a:pt x="27604" y="180995"/>
                  </a:lnTo>
                  <a:lnTo>
                    <a:pt x="33892" y="142265"/>
                  </a:lnTo>
                  <a:lnTo>
                    <a:pt x="43044" y="98729"/>
                  </a:lnTo>
                  <a:lnTo>
                    <a:pt x="55827" y="52709"/>
                  </a:lnTo>
                  <a:lnTo>
                    <a:pt x="65355" y="16180"/>
                  </a:lnTo>
                  <a:lnTo>
                    <a:pt x="71615" y="5721"/>
                  </a:lnTo>
                  <a:lnTo>
                    <a:pt x="75260" y="1944"/>
                  </a:lnTo>
                  <a:lnTo>
                    <a:pt x="79101" y="132"/>
                  </a:lnTo>
                  <a:lnTo>
                    <a:pt x="87132" y="0"/>
                  </a:lnTo>
                  <a:lnTo>
                    <a:pt x="95405" y="4175"/>
                  </a:lnTo>
                  <a:lnTo>
                    <a:pt x="99587" y="7263"/>
                  </a:lnTo>
                  <a:lnTo>
                    <a:pt x="112214" y="31836"/>
                  </a:lnTo>
                  <a:lnTo>
                    <a:pt x="121521" y="69300"/>
                  </a:lnTo>
                  <a:lnTo>
                    <a:pt x="122006" y="104937"/>
                  </a:lnTo>
                  <a:lnTo>
                    <a:pt x="110939" y="137839"/>
                  </a:lnTo>
                  <a:lnTo>
                    <a:pt x="98225" y="153631"/>
                  </a:lnTo>
                  <a:lnTo>
                    <a:pt x="82461" y="164647"/>
                  </a:lnTo>
                  <a:lnTo>
                    <a:pt x="63696" y="171896"/>
                  </a:lnTo>
                  <a:lnTo>
                    <a:pt x="47359" y="173706"/>
                  </a:lnTo>
                  <a:lnTo>
                    <a:pt x="33749" y="171453"/>
                  </a:lnTo>
                  <a:lnTo>
                    <a:pt x="12700" y="15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156"/>
            <p:cNvSpPr/>
            <p:nvPr>
              <p:custDataLst>
                <p:tags r:id="rId87"/>
              </p:custDataLst>
            </p:nvPr>
          </p:nvSpPr>
          <p:spPr>
            <a:xfrm>
              <a:off x="3225800" y="4268083"/>
              <a:ext cx="6351" cy="100718"/>
            </a:xfrm>
            <a:custGeom>
              <a:avLst/>
              <a:gdLst/>
              <a:ahLst/>
              <a:cxnLst/>
              <a:rect l="0" t="0" r="0" b="0"/>
              <a:pathLst>
                <a:path w="6351" h="1007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3285"/>
                  </a:lnTo>
                  <a:lnTo>
                    <a:pt x="0" y="87009"/>
                  </a:lnTo>
                  <a:lnTo>
                    <a:pt x="0" y="91578"/>
                  </a:lnTo>
                  <a:lnTo>
                    <a:pt x="706" y="94625"/>
                  </a:lnTo>
                  <a:lnTo>
                    <a:pt x="63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157"/>
            <p:cNvSpPr/>
            <p:nvPr>
              <p:custDataLst>
                <p:tags r:id="rId88"/>
              </p:custDataLst>
            </p:nvPr>
          </p:nvSpPr>
          <p:spPr>
            <a:xfrm>
              <a:off x="2847111" y="4362712"/>
              <a:ext cx="99290" cy="117687"/>
            </a:xfrm>
            <a:custGeom>
              <a:avLst/>
              <a:gdLst/>
              <a:ahLst/>
              <a:cxnLst/>
              <a:rect l="0" t="0" r="0" b="0"/>
              <a:pathLst>
                <a:path w="99290" h="117687">
                  <a:moveTo>
                    <a:pt x="99289" y="6088"/>
                  </a:moveTo>
                  <a:lnTo>
                    <a:pt x="99289" y="6088"/>
                  </a:lnTo>
                  <a:lnTo>
                    <a:pt x="99289" y="2717"/>
                  </a:lnTo>
                  <a:lnTo>
                    <a:pt x="98583" y="1724"/>
                  </a:lnTo>
                  <a:lnTo>
                    <a:pt x="97408" y="1062"/>
                  </a:lnTo>
                  <a:lnTo>
                    <a:pt x="90451" y="0"/>
                  </a:lnTo>
                  <a:lnTo>
                    <a:pt x="84542" y="5499"/>
                  </a:lnTo>
                  <a:lnTo>
                    <a:pt x="71401" y="18613"/>
                  </a:lnTo>
                  <a:lnTo>
                    <a:pt x="65881" y="22905"/>
                  </a:lnTo>
                  <a:lnTo>
                    <a:pt x="38715" y="63014"/>
                  </a:lnTo>
                  <a:lnTo>
                    <a:pt x="21369" y="86690"/>
                  </a:lnTo>
                  <a:lnTo>
                    <a:pt x="0" y="117686"/>
                  </a:lnTo>
                  <a:lnTo>
                    <a:pt x="4039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158"/>
            <p:cNvSpPr/>
            <p:nvPr>
              <p:custDataLst>
                <p:tags r:id="rId89"/>
              </p:custDataLst>
            </p:nvPr>
          </p:nvSpPr>
          <p:spPr>
            <a:xfrm>
              <a:off x="3087812" y="4216478"/>
              <a:ext cx="61789" cy="158673"/>
            </a:xfrm>
            <a:custGeom>
              <a:avLst/>
              <a:gdLst/>
              <a:ahLst/>
              <a:cxnLst/>
              <a:rect l="0" t="0" r="0" b="0"/>
              <a:pathLst>
                <a:path w="61789" h="158673">
                  <a:moveTo>
                    <a:pt x="61788" y="6272"/>
                  </a:moveTo>
                  <a:lnTo>
                    <a:pt x="61788" y="6272"/>
                  </a:lnTo>
                  <a:lnTo>
                    <a:pt x="61788" y="805"/>
                  </a:lnTo>
                  <a:lnTo>
                    <a:pt x="61082" y="510"/>
                  </a:lnTo>
                  <a:lnTo>
                    <a:pt x="56321" y="0"/>
                  </a:lnTo>
                  <a:lnTo>
                    <a:pt x="34468" y="12138"/>
                  </a:lnTo>
                  <a:lnTo>
                    <a:pt x="20140" y="27060"/>
                  </a:lnTo>
                  <a:lnTo>
                    <a:pt x="6958" y="51629"/>
                  </a:lnTo>
                  <a:lnTo>
                    <a:pt x="0" y="87172"/>
                  </a:lnTo>
                  <a:lnTo>
                    <a:pt x="508" y="123669"/>
                  </a:lnTo>
                  <a:lnTo>
                    <a:pt x="5296" y="141245"/>
                  </a:lnTo>
                  <a:lnTo>
                    <a:pt x="7193" y="144937"/>
                  </a:lnTo>
                  <a:lnTo>
                    <a:pt x="42738" y="15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159"/>
            <p:cNvSpPr/>
            <p:nvPr>
              <p:custDataLst>
                <p:tags r:id="rId90"/>
              </p:custDataLst>
            </p:nvPr>
          </p:nvSpPr>
          <p:spPr>
            <a:xfrm>
              <a:off x="2825750" y="4368878"/>
              <a:ext cx="82551" cy="120573"/>
            </a:xfrm>
            <a:custGeom>
              <a:avLst/>
              <a:gdLst/>
              <a:ahLst/>
              <a:cxnLst/>
              <a:rect l="0" t="0" r="0" b="0"/>
              <a:pathLst>
                <a:path w="82551" h="120573">
                  <a:moveTo>
                    <a:pt x="0" y="6272"/>
                  </a:moveTo>
                  <a:lnTo>
                    <a:pt x="0" y="6272"/>
                  </a:lnTo>
                  <a:lnTo>
                    <a:pt x="0" y="183"/>
                  </a:lnTo>
                  <a:lnTo>
                    <a:pt x="3371" y="0"/>
                  </a:lnTo>
                  <a:lnTo>
                    <a:pt x="23765" y="23073"/>
                  </a:lnTo>
                  <a:lnTo>
                    <a:pt x="42632" y="56288"/>
                  </a:lnTo>
                  <a:lnTo>
                    <a:pt x="52143" y="74008"/>
                  </a:lnTo>
                  <a:lnTo>
                    <a:pt x="70733" y="97010"/>
                  </a:lnTo>
                  <a:lnTo>
                    <a:pt x="82550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160"/>
            <p:cNvSpPr/>
            <p:nvPr>
              <p:custDataLst>
                <p:tags r:id="rId91"/>
              </p:custDataLst>
            </p:nvPr>
          </p:nvSpPr>
          <p:spPr>
            <a:xfrm>
              <a:off x="3282950" y="4204039"/>
              <a:ext cx="37015" cy="215562"/>
            </a:xfrm>
            <a:custGeom>
              <a:avLst/>
              <a:gdLst/>
              <a:ahLst/>
              <a:cxnLst/>
              <a:rect l="0" t="0" r="0" b="0"/>
              <a:pathLst>
                <a:path w="37015" h="215562">
                  <a:moveTo>
                    <a:pt x="0" y="12361"/>
                  </a:moveTo>
                  <a:lnTo>
                    <a:pt x="0" y="12361"/>
                  </a:lnTo>
                  <a:lnTo>
                    <a:pt x="0" y="806"/>
                  </a:lnTo>
                  <a:lnTo>
                    <a:pt x="6742" y="0"/>
                  </a:lnTo>
                  <a:lnTo>
                    <a:pt x="10139" y="2709"/>
                  </a:lnTo>
                  <a:lnTo>
                    <a:pt x="21662" y="21417"/>
                  </a:lnTo>
                  <a:lnTo>
                    <a:pt x="32602" y="52439"/>
                  </a:lnTo>
                  <a:lnTo>
                    <a:pt x="37014" y="94883"/>
                  </a:lnTo>
                  <a:lnTo>
                    <a:pt x="35897" y="130416"/>
                  </a:lnTo>
                  <a:lnTo>
                    <a:pt x="29215" y="166579"/>
                  </a:lnTo>
                  <a:lnTo>
                    <a:pt x="21451" y="185324"/>
                  </a:lnTo>
                  <a:lnTo>
                    <a:pt x="0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25"/>
          <p:cNvGrpSpPr/>
          <p:nvPr/>
        </p:nvGrpSpPr>
        <p:grpSpPr>
          <a:xfrm>
            <a:off x="3587750" y="4260857"/>
            <a:ext cx="158751" cy="120382"/>
            <a:chOff x="3587750" y="4260857"/>
            <a:chExt cx="158751" cy="120382"/>
          </a:xfrm>
        </p:grpSpPr>
        <p:sp>
          <p:nvSpPr>
            <p:cNvPr id="136" name="SMARTInkShape-1161"/>
            <p:cNvSpPr/>
            <p:nvPr>
              <p:custDataLst>
                <p:tags r:id="rId84"/>
              </p:custDataLst>
            </p:nvPr>
          </p:nvSpPr>
          <p:spPr>
            <a:xfrm>
              <a:off x="3587750" y="4260857"/>
              <a:ext cx="158751" cy="25394"/>
            </a:xfrm>
            <a:custGeom>
              <a:avLst/>
              <a:gdLst/>
              <a:ahLst/>
              <a:cxnLst/>
              <a:rect l="0" t="0" r="0" b="0"/>
              <a:pathLst>
                <a:path w="158751" h="25394">
                  <a:moveTo>
                    <a:pt x="19050" y="25393"/>
                  </a:moveTo>
                  <a:lnTo>
                    <a:pt x="19050" y="25393"/>
                  </a:lnTo>
                  <a:lnTo>
                    <a:pt x="13583" y="25393"/>
                  </a:lnTo>
                  <a:lnTo>
                    <a:pt x="7310" y="19926"/>
                  </a:lnTo>
                  <a:lnTo>
                    <a:pt x="17" y="19044"/>
                  </a:lnTo>
                  <a:lnTo>
                    <a:pt x="0" y="19043"/>
                  </a:lnTo>
                  <a:lnTo>
                    <a:pt x="8838" y="19043"/>
                  </a:lnTo>
                  <a:lnTo>
                    <a:pt x="12865" y="17161"/>
                  </a:lnTo>
                  <a:lnTo>
                    <a:pt x="17007" y="14679"/>
                  </a:lnTo>
                  <a:lnTo>
                    <a:pt x="24011" y="13281"/>
                  </a:lnTo>
                  <a:lnTo>
                    <a:pt x="50966" y="10846"/>
                  </a:lnTo>
                  <a:lnTo>
                    <a:pt x="63549" y="7677"/>
                  </a:lnTo>
                  <a:lnTo>
                    <a:pt x="107559" y="420"/>
                  </a:lnTo>
                  <a:lnTo>
                    <a:pt x="140817" y="0"/>
                  </a:lnTo>
                  <a:lnTo>
                    <a:pt x="145605" y="1878"/>
                  </a:lnTo>
                  <a:lnTo>
                    <a:pt x="151058" y="5461"/>
                  </a:lnTo>
                  <a:lnTo>
                    <a:pt x="158750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162"/>
            <p:cNvSpPr/>
            <p:nvPr>
              <p:custDataLst>
                <p:tags r:id="rId85"/>
              </p:custDataLst>
            </p:nvPr>
          </p:nvSpPr>
          <p:spPr>
            <a:xfrm>
              <a:off x="3594100" y="4362450"/>
              <a:ext cx="152401" cy="18789"/>
            </a:xfrm>
            <a:custGeom>
              <a:avLst/>
              <a:gdLst/>
              <a:ahLst/>
              <a:cxnLst/>
              <a:rect l="0" t="0" r="0" b="0"/>
              <a:pathLst>
                <a:path w="152401" h="18789">
                  <a:moveTo>
                    <a:pt x="0" y="12700"/>
                  </a:moveTo>
                  <a:lnTo>
                    <a:pt x="0" y="12700"/>
                  </a:lnTo>
                  <a:lnTo>
                    <a:pt x="5467" y="18167"/>
                  </a:lnTo>
                  <a:lnTo>
                    <a:pt x="9459" y="18788"/>
                  </a:lnTo>
                  <a:lnTo>
                    <a:pt x="53118" y="18343"/>
                  </a:lnTo>
                  <a:lnTo>
                    <a:pt x="82698" y="13288"/>
                  </a:lnTo>
                  <a:lnTo>
                    <a:pt x="96783" y="12169"/>
                  </a:lnTo>
                  <a:lnTo>
                    <a:pt x="143926" y="96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226"/>
          <p:cNvGrpSpPr/>
          <p:nvPr/>
        </p:nvGrpSpPr>
        <p:grpSpPr>
          <a:xfrm>
            <a:off x="4086029" y="4125095"/>
            <a:ext cx="759022" cy="320349"/>
            <a:chOff x="4086029" y="4125095"/>
            <a:chExt cx="759022" cy="320349"/>
          </a:xfrm>
        </p:grpSpPr>
        <p:sp>
          <p:nvSpPr>
            <p:cNvPr id="139" name="SMARTInkShape-1163"/>
            <p:cNvSpPr/>
            <p:nvPr>
              <p:custDataLst>
                <p:tags r:id="rId79"/>
              </p:custDataLst>
            </p:nvPr>
          </p:nvSpPr>
          <p:spPr>
            <a:xfrm>
              <a:off x="4086029" y="4125095"/>
              <a:ext cx="83263" cy="320349"/>
            </a:xfrm>
            <a:custGeom>
              <a:avLst/>
              <a:gdLst/>
              <a:ahLst/>
              <a:cxnLst/>
              <a:rect l="0" t="0" r="0" b="0"/>
              <a:pathLst>
                <a:path w="83263" h="320349">
                  <a:moveTo>
                    <a:pt x="3371" y="91305"/>
                  </a:moveTo>
                  <a:lnTo>
                    <a:pt x="3371" y="91305"/>
                  </a:lnTo>
                  <a:lnTo>
                    <a:pt x="3371" y="85217"/>
                  </a:lnTo>
                  <a:lnTo>
                    <a:pt x="0" y="91774"/>
                  </a:lnTo>
                  <a:lnTo>
                    <a:pt x="227" y="100686"/>
                  </a:lnTo>
                  <a:lnTo>
                    <a:pt x="2750" y="137138"/>
                  </a:lnTo>
                  <a:lnTo>
                    <a:pt x="7613" y="184712"/>
                  </a:lnTo>
                  <a:lnTo>
                    <a:pt x="9304" y="222331"/>
                  </a:lnTo>
                  <a:lnTo>
                    <a:pt x="13010" y="269900"/>
                  </a:lnTo>
                  <a:lnTo>
                    <a:pt x="20977" y="317394"/>
                  </a:lnTo>
                  <a:lnTo>
                    <a:pt x="21458" y="320348"/>
                  </a:lnTo>
                  <a:lnTo>
                    <a:pt x="22485" y="320200"/>
                  </a:lnTo>
                  <a:lnTo>
                    <a:pt x="25506" y="314391"/>
                  </a:lnTo>
                  <a:lnTo>
                    <a:pt x="23315" y="272351"/>
                  </a:lnTo>
                  <a:lnTo>
                    <a:pt x="22597" y="227491"/>
                  </a:lnTo>
                  <a:lnTo>
                    <a:pt x="22473" y="190766"/>
                  </a:lnTo>
                  <a:lnTo>
                    <a:pt x="25807" y="147429"/>
                  </a:lnTo>
                  <a:lnTo>
                    <a:pt x="27893" y="102211"/>
                  </a:lnTo>
                  <a:lnTo>
                    <a:pt x="31882" y="57534"/>
                  </a:lnTo>
                  <a:lnTo>
                    <a:pt x="41602" y="16024"/>
                  </a:lnTo>
                  <a:lnTo>
                    <a:pt x="45763" y="4930"/>
                  </a:lnTo>
                  <a:lnTo>
                    <a:pt x="49964" y="0"/>
                  </a:lnTo>
                  <a:lnTo>
                    <a:pt x="53483" y="96"/>
                  </a:lnTo>
                  <a:lnTo>
                    <a:pt x="63037" y="3966"/>
                  </a:lnTo>
                  <a:lnTo>
                    <a:pt x="72458" y="16034"/>
                  </a:lnTo>
                  <a:lnTo>
                    <a:pt x="79938" y="31745"/>
                  </a:lnTo>
                  <a:lnTo>
                    <a:pt x="83262" y="45784"/>
                  </a:lnTo>
                  <a:lnTo>
                    <a:pt x="78391" y="72330"/>
                  </a:lnTo>
                  <a:lnTo>
                    <a:pt x="64103" y="102060"/>
                  </a:lnTo>
                  <a:lnTo>
                    <a:pt x="55998" y="112783"/>
                  </a:lnTo>
                  <a:lnTo>
                    <a:pt x="43929" y="120371"/>
                  </a:lnTo>
                  <a:lnTo>
                    <a:pt x="31275" y="124684"/>
                  </a:lnTo>
                  <a:lnTo>
                    <a:pt x="9721" y="123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164"/>
            <p:cNvSpPr/>
            <p:nvPr>
              <p:custDataLst>
                <p:tags r:id="rId80"/>
              </p:custDataLst>
            </p:nvPr>
          </p:nvSpPr>
          <p:spPr>
            <a:xfrm>
              <a:off x="4502627" y="4184650"/>
              <a:ext cx="113824" cy="250468"/>
            </a:xfrm>
            <a:custGeom>
              <a:avLst/>
              <a:gdLst/>
              <a:ahLst/>
              <a:cxnLst/>
              <a:rect l="0" t="0" r="0" b="0"/>
              <a:pathLst>
                <a:path w="113824" h="250468">
                  <a:moveTo>
                    <a:pt x="113823" y="0"/>
                  </a:moveTo>
                  <a:lnTo>
                    <a:pt x="113823" y="0"/>
                  </a:lnTo>
                  <a:lnTo>
                    <a:pt x="84591" y="0"/>
                  </a:lnTo>
                  <a:lnTo>
                    <a:pt x="74020" y="7526"/>
                  </a:lnTo>
                  <a:lnTo>
                    <a:pt x="37916" y="52965"/>
                  </a:lnTo>
                  <a:lnTo>
                    <a:pt x="22446" y="91130"/>
                  </a:lnTo>
                  <a:lnTo>
                    <a:pt x="4963" y="137206"/>
                  </a:lnTo>
                  <a:lnTo>
                    <a:pt x="240" y="183055"/>
                  </a:lnTo>
                  <a:lnTo>
                    <a:pt x="0" y="191886"/>
                  </a:lnTo>
                  <a:lnTo>
                    <a:pt x="9778" y="221171"/>
                  </a:lnTo>
                  <a:lnTo>
                    <a:pt x="26080" y="242077"/>
                  </a:lnTo>
                  <a:lnTo>
                    <a:pt x="40019" y="248701"/>
                  </a:lnTo>
                  <a:lnTo>
                    <a:pt x="47687" y="250467"/>
                  </a:lnTo>
                  <a:lnTo>
                    <a:pt x="10112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165"/>
            <p:cNvSpPr/>
            <p:nvPr>
              <p:custDataLst>
                <p:tags r:id="rId81"/>
              </p:custDataLst>
            </p:nvPr>
          </p:nvSpPr>
          <p:spPr>
            <a:xfrm>
              <a:off x="4223633" y="4267200"/>
              <a:ext cx="119768" cy="164541"/>
            </a:xfrm>
            <a:custGeom>
              <a:avLst/>
              <a:gdLst/>
              <a:ahLst/>
              <a:cxnLst/>
              <a:rect l="0" t="0" r="0" b="0"/>
              <a:pathLst>
                <a:path w="119768" h="164541">
                  <a:moveTo>
                    <a:pt x="5467" y="57150"/>
                  </a:moveTo>
                  <a:lnTo>
                    <a:pt x="5467" y="57150"/>
                  </a:lnTo>
                  <a:lnTo>
                    <a:pt x="2096" y="53779"/>
                  </a:lnTo>
                  <a:lnTo>
                    <a:pt x="441" y="48361"/>
                  </a:lnTo>
                  <a:lnTo>
                    <a:pt x="0" y="44940"/>
                  </a:lnTo>
                  <a:lnTo>
                    <a:pt x="411" y="42660"/>
                  </a:lnTo>
                  <a:lnTo>
                    <a:pt x="1391" y="41141"/>
                  </a:lnTo>
                  <a:lnTo>
                    <a:pt x="2749" y="40127"/>
                  </a:lnTo>
                  <a:lnTo>
                    <a:pt x="11403" y="38701"/>
                  </a:lnTo>
                  <a:lnTo>
                    <a:pt x="18924" y="42130"/>
                  </a:lnTo>
                  <a:lnTo>
                    <a:pt x="35250" y="55829"/>
                  </a:lnTo>
                  <a:lnTo>
                    <a:pt x="55722" y="90991"/>
                  </a:lnTo>
                  <a:lnTo>
                    <a:pt x="62610" y="109114"/>
                  </a:lnTo>
                  <a:lnTo>
                    <a:pt x="63712" y="138555"/>
                  </a:lnTo>
                  <a:lnTo>
                    <a:pt x="59571" y="159508"/>
                  </a:lnTo>
                  <a:lnTo>
                    <a:pt x="57764" y="162783"/>
                  </a:lnTo>
                  <a:lnTo>
                    <a:pt x="55853" y="164261"/>
                  </a:lnTo>
                  <a:lnTo>
                    <a:pt x="53875" y="164540"/>
                  </a:lnTo>
                  <a:lnTo>
                    <a:pt x="52555" y="161199"/>
                  </a:lnTo>
                  <a:lnTo>
                    <a:pt x="50264" y="120859"/>
                  </a:lnTo>
                  <a:lnTo>
                    <a:pt x="56762" y="83710"/>
                  </a:lnTo>
                  <a:lnTo>
                    <a:pt x="70995" y="51535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166"/>
            <p:cNvSpPr/>
            <p:nvPr>
              <p:custDataLst>
                <p:tags r:id="rId82"/>
              </p:custDataLst>
            </p:nvPr>
          </p:nvSpPr>
          <p:spPr>
            <a:xfrm>
              <a:off x="4706233" y="4185227"/>
              <a:ext cx="100379" cy="210873"/>
            </a:xfrm>
            <a:custGeom>
              <a:avLst/>
              <a:gdLst/>
              <a:ahLst/>
              <a:cxnLst/>
              <a:rect l="0" t="0" r="0" b="0"/>
              <a:pathLst>
                <a:path w="100379" h="210873">
                  <a:moveTo>
                    <a:pt x="88017" y="37523"/>
                  </a:moveTo>
                  <a:lnTo>
                    <a:pt x="88017" y="37523"/>
                  </a:lnTo>
                  <a:lnTo>
                    <a:pt x="96855" y="28685"/>
                  </a:lnTo>
                  <a:lnTo>
                    <a:pt x="99000" y="22776"/>
                  </a:lnTo>
                  <a:lnTo>
                    <a:pt x="100378" y="14227"/>
                  </a:lnTo>
                  <a:lnTo>
                    <a:pt x="97246" y="6004"/>
                  </a:lnTo>
                  <a:lnTo>
                    <a:pt x="94875" y="3810"/>
                  </a:lnTo>
                  <a:lnTo>
                    <a:pt x="88478" y="1373"/>
                  </a:lnTo>
                  <a:lnTo>
                    <a:pt x="76943" y="0"/>
                  </a:lnTo>
                  <a:lnTo>
                    <a:pt x="64588" y="2965"/>
                  </a:lnTo>
                  <a:lnTo>
                    <a:pt x="38522" y="19218"/>
                  </a:lnTo>
                  <a:lnTo>
                    <a:pt x="29330" y="28682"/>
                  </a:lnTo>
                  <a:lnTo>
                    <a:pt x="13813" y="57753"/>
                  </a:lnTo>
                  <a:lnTo>
                    <a:pt x="7116" y="83931"/>
                  </a:lnTo>
                  <a:lnTo>
                    <a:pt x="5612" y="127809"/>
                  </a:lnTo>
                  <a:lnTo>
                    <a:pt x="12" y="170112"/>
                  </a:lnTo>
                  <a:lnTo>
                    <a:pt x="0" y="191053"/>
                  </a:lnTo>
                  <a:lnTo>
                    <a:pt x="4239" y="203742"/>
                  </a:lnTo>
                  <a:lnTo>
                    <a:pt x="7978" y="209705"/>
                  </a:lnTo>
                  <a:lnTo>
                    <a:pt x="10669" y="210872"/>
                  </a:lnTo>
                  <a:lnTo>
                    <a:pt x="41982" y="208527"/>
                  </a:lnTo>
                  <a:lnTo>
                    <a:pt x="69734" y="200169"/>
                  </a:lnTo>
                  <a:lnTo>
                    <a:pt x="81667" y="189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167"/>
            <p:cNvSpPr/>
            <p:nvPr>
              <p:custDataLst>
                <p:tags r:id="rId83"/>
              </p:custDataLst>
            </p:nvPr>
          </p:nvSpPr>
          <p:spPr>
            <a:xfrm>
              <a:off x="4727680" y="4286250"/>
              <a:ext cx="117371" cy="50801"/>
            </a:xfrm>
            <a:custGeom>
              <a:avLst/>
              <a:gdLst/>
              <a:ahLst/>
              <a:cxnLst/>
              <a:rect l="0" t="0" r="0" b="0"/>
              <a:pathLst>
                <a:path w="117371" h="50801">
                  <a:moveTo>
                    <a:pt x="9420" y="50800"/>
                  </a:moveTo>
                  <a:lnTo>
                    <a:pt x="9420" y="50800"/>
                  </a:lnTo>
                  <a:lnTo>
                    <a:pt x="581" y="50800"/>
                  </a:lnTo>
                  <a:lnTo>
                    <a:pt x="0" y="50094"/>
                  </a:lnTo>
                  <a:lnTo>
                    <a:pt x="317" y="48918"/>
                  </a:lnTo>
                  <a:lnTo>
                    <a:pt x="1235" y="47429"/>
                  </a:lnTo>
                  <a:lnTo>
                    <a:pt x="39536" y="29131"/>
                  </a:lnTo>
                  <a:lnTo>
                    <a:pt x="87008" y="11589"/>
                  </a:lnTo>
                  <a:lnTo>
                    <a:pt x="117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27"/>
          <p:cNvGrpSpPr/>
          <p:nvPr/>
        </p:nvGrpSpPr>
        <p:grpSpPr>
          <a:xfrm>
            <a:off x="5148314" y="4191960"/>
            <a:ext cx="755360" cy="248385"/>
            <a:chOff x="5148314" y="4191960"/>
            <a:chExt cx="755360" cy="248385"/>
          </a:xfrm>
        </p:grpSpPr>
        <p:sp>
          <p:nvSpPr>
            <p:cNvPr id="145" name="SMARTInkShape-1168"/>
            <p:cNvSpPr/>
            <p:nvPr>
              <p:custDataLst>
                <p:tags r:id="rId71"/>
              </p:custDataLst>
            </p:nvPr>
          </p:nvSpPr>
          <p:spPr>
            <a:xfrm>
              <a:off x="5148314" y="4288527"/>
              <a:ext cx="84141" cy="101456"/>
            </a:xfrm>
            <a:custGeom>
              <a:avLst/>
              <a:gdLst/>
              <a:ahLst/>
              <a:cxnLst/>
              <a:rect l="0" t="0" r="0" b="0"/>
              <a:pathLst>
                <a:path w="84141" h="101456">
                  <a:moveTo>
                    <a:pt x="71386" y="4073"/>
                  </a:moveTo>
                  <a:lnTo>
                    <a:pt x="71386" y="4073"/>
                  </a:lnTo>
                  <a:lnTo>
                    <a:pt x="68015" y="702"/>
                  </a:lnTo>
                  <a:lnTo>
                    <a:pt x="66317" y="415"/>
                  </a:lnTo>
                  <a:lnTo>
                    <a:pt x="64478" y="929"/>
                  </a:lnTo>
                  <a:lnTo>
                    <a:pt x="62547" y="1977"/>
                  </a:lnTo>
                  <a:lnTo>
                    <a:pt x="60554" y="1970"/>
                  </a:lnTo>
                  <a:lnTo>
                    <a:pt x="56459" y="81"/>
                  </a:lnTo>
                  <a:lnTo>
                    <a:pt x="53674" y="0"/>
                  </a:lnTo>
                  <a:lnTo>
                    <a:pt x="46815" y="1792"/>
                  </a:lnTo>
                  <a:lnTo>
                    <a:pt x="31650" y="10139"/>
                  </a:lnTo>
                  <a:lnTo>
                    <a:pt x="8974" y="34330"/>
                  </a:lnTo>
                  <a:lnTo>
                    <a:pt x="1784" y="44802"/>
                  </a:lnTo>
                  <a:lnTo>
                    <a:pt x="0" y="59804"/>
                  </a:lnTo>
                  <a:lnTo>
                    <a:pt x="2265" y="76820"/>
                  </a:lnTo>
                  <a:lnTo>
                    <a:pt x="7975" y="91438"/>
                  </a:lnTo>
                  <a:lnTo>
                    <a:pt x="12178" y="96183"/>
                  </a:lnTo>
                  <a:lnTo>
                    <a:pt x="22494" y="101455"/>
                  </a:lnTo>
                  <a:lnTo>
                    <a:pt x="36015" y="100035"/>
                  </a:lnTo>
                  <a:lnTo>
                    <a:pt x="50726" y="93995"/>
                  </a:lnTo>
                  <a:lnTo>
                    <a:pt x="64321" y="84255"/>
                  </a:lnTo>
                  <a:lnTo>
                    <a:pt x="80503" y="60130"/>
                  </a:lnTo>
                  <a:lnTo>
                    <a:pt x="84140" y="42628"/>
                  </a:lnTo>
                  <a:lnTo>
                    <a:pt x="82698" y="27558"/>
                  </a:lnTo>
                  <a:lnTo>
                    <a:pt x="77355" y="18509"/>
                  </a:lnTo>
                  <a:lnTo>
                    <a:pt x="58686" y="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69"/>
            <p:cNvSpPr/>
            <p:nvPr>
              <p:custDataLst>
                <p:tags r:id="rId72"/>
              </p:custDataLst>
            </p:nvPr>
          </p:nvSpPr>
          <p:spPr>
            <a:xfrm>
              <a:off x="5286060" y="4281199"/>
              <a:ext cx="79691" cy="106652"/>
            </a:xfrm>
            <a:custGeom>
              <a:avLst/>
              <a:gdLst/>
              <a:ahLst/>
              <a:cxnLst/>
              <a:rect l="0" t="0" r="0" b="0"/>
              <a:pathLst>
                <a:path w="79691" h="106652">
                  <a:moveTo>
                    <a:pt x="79690" y="24101"/>
                  </a:moveTo>
                  <a:lnTo>
                    <a:pt x="79690" y="24101"/>
                  </a:lnTo>
                  <a:lnTo>
                    <a:pt x="79690" y="17359"/>
                  </a:lnTo>
                  <a:lnTo>
                    <a:pt x="77808" y="12168"/>
                  </a:lnTo>
                  <a:lnTo>
                    <a:pt x="70851" y="3086"/>
                  </a:lnTo>
                  <a:lnTo>
                    <a:pt x="63062" y="650"/>
                  </a:lnTo>
                  <a:lnTo>
                    <a:pt x="58021" y="0"/>
                  </a:lnTo>
                  <a:lnTo>
                    <a:pt x="46776" y="3041"/>
                  </a:lnTo>
                  <a:lnTo>
                    <a:pt x="22310" y="16492"/>
                  </a:lnTo>
                  <a:lnTo>
                    <a:pt x="11619" y="30126"/>
                  </a:lnTo>
                  <a:lnTo>
                    <a:pt x="3575" y="46535"/>
                  </a:lnTo>
                  <a:lnTo>
                    <a:pt x="0" y="60882"/>
                  </a:lnTo>
                  <a:lnTo>
                    <a:pt x="1358" y="80860"/>
                  </a:lnTo>
                  <a:lnTo>
                    <a:pt x="6305" y="91896"/>
                  </a:lnTo>
                  <a:lnTo>
                    <a:pt x="9600" y="96814"/>
                  </a:lnTo>
                  <a:lnTo>
                    <a:pt x="54290" y="10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170"/>
            <p:cNvSpPr/>
            <p:nvPr>
              <p:custDataLst>
                <p:tags r:id="rId73"/>
              </p:custDataLst>
            </p:nvPr>
          </p:nvSpPr>
          <p:spPr>
            <a:xfrm>
              <a:off x="5404251" y="4306522"/>
              <a:ext cx="50400" cy="96682"/>
            </a:xfrm>
            <a:custGeom>
              <a:avLst/>
              <a:gdLst/>
              <a:ahLst/>
              <a:cxnLst/>
              <a:rect l="0" t="0" r="0" b="0"/>
              <a:pathLst>
                <a:path w="50400" h="96682">
                  <a:moveTo>
                    <a:pt x="50399" y="17828"/>
                  </a:moveTo>
                  <a:lnTo>
                    <a:pt x="50399" y="17828"/>
                  </a:lnTo>
                  <a:lnTo>
                    <a:pt x="50399" y="14457"/>
                  </a:lnTo>
                  <a:lnTo>
                    <a:pt x="48517" y="10920"/>
                  </a:lnTo>
                  <a:lnTo>
                    <a:pt x="41561" y="2901"/>
                  </a:lnTo>
                  <a:lnTo>
                    <a:pt x="35652" y="610"/>
                  </a:lnTo>
                  <a:lnTo>
                    <a:pt x="32101" y="0"/>
                  </a:lnTo>
                  <a:lnTo>
                    <a:pt x="28322" y="1003"/>
                  </a:lnTo>
                  <a:lnTo>
                    <a:pt x="20361" y="5882"/>
                  </a:lnTo>
                  <a:lnTo>
                    <a:pt x="11317" y="16561"/>
                  </a:lnTo>
                  <a:lnTo>
                    <a:pt x="2645" y="41541"/>
                  </a:lnTo>
                  <a:lnTo>
                    <a:pt x="0" y="69381"/>
                  </a:lnTo>
                  <a:lnTo>
                    <a:pt x="3089" y="87901"/>
                  </a:lnTo>
                  <a:lnTo>
                    <a:pt x="6159" y="92060"/>
                  </a:lnTo>
                  <a:lnTo>
                    <a:pt x="10322" y="94833"/>
                  </a:lnTo>
                  <a:lnTo>
                    <a:pt x="15214" y="96681"/>
                  </a:lnTo>
                  <a:lnTo>
                    <a:pt x="20592" y="96502"/>
                  </a:lnTo>
                  <a:lnTo>
                    <a:pt x="44049" y="87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171"/>
            <p:cNvSpPr/>
            <p:nvPr>
              <p:custDataLst>
                <p:tags r:id="rId74"/>
              </p:custDataLst>
            </p:nvPr>
          </p:nvSpPr>
          <p:spPr>
            <a:xfrm>
              <a:off x="5511800" y="4312533"/>
              <a:ext cx="38101" cy="63296"/>
            </a:xfrm>
            <a:custGeom>
              <a:avLst/>
              <a:gdLst/>
              <a:ahLst/>
              <a:cxnLst/>
              <a:rect l="0" t="0" r="0" b="0"/>
              <a:pathLst>
                <a:path w="38101" h="63296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2718" y="2749"/>
                  </a:lnTo>
                  <a:lnTo>
                    <a:pt x="1208" y="6141"/>
                  </a:lnTo>
                  <a:lnTo>
                    <a:pt x="805" y="8033"/>
                  </a:lnTo>
                  <a:lnTo>
                    <a:pt x="7870" y="43358"/>
                  </a:lnTo>
                  <a:lnTo>
                    <a:pt x="11965" y="51941"/>
                  </a:lnTo>
                  <a:lnTo>
                    <a:pt x="21497" y="63295"/>
                  </a:lnTo>
                  <a:lnTo>
                    <a:pt x="38100" y="62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172"/>
            <p:cNvSpPr/>
            <p:nvPr>
              <p:custDataLst>
                <p:tags r:id="rId75"/>
              </p:custDataLst>
            </p:nvPr>
          </p:nvSpPr>
          <p:spPr>
            <a:xfrm>
              <a:off x="5577991" y="4305300"/>
              <a:ext cx="79860" cy="92408"/>
            </a:xfrm>
            <a:custGeom>
              <a:avLst/>
              <a:gdLst/>
              <a:ahLst/>
              <a:cxnLst/>
              <a:rect l="0" t="0" r="0" b="0"/>
              <a:pathLst>
                <a:path w="79860" h="92408">
                  <a:moveTo>
                    <a:pt x="3659" y="25400"/>
                  </a:moveTo>
                  <a:lnTo>
                    <a:pt x="3659" y="25400"/>
                  </a:lnTo>
                  <a:lnTo>
                    <a:pt x="3659" y="22029"/>
                  </a:lnTo>
                  <a:lnTo>
                    <a:pt x="2953" y="21036"/>
                  </a:lnTo>
                  <a:lnTo>
                    <a:pt x="1778" y="20374"/>
                  </a:lnTo>
                  <a:lnTo>
                    <a:pt x="288" y="19933"/>
                  </a:lnTo>
                  <a:lnTo>
                    <a:pt x="0" y="18933"/>
                  </a:lnTo>
                  <a:lnTo>
                    <a:pt x="1563" y="15940"/>
                  </a:lnTo>
                  <a:lnTo>
                    <a:pt x="2967" y="15566"/>
                  </a:lnTo>
                  <a:lnTo>
                    <a:pt x="4609" y="16022"/>
                  </a:lnTo>
                  <a:lnTo>
                    <a:pt x="6409" y="17031"/>
                  </a:lnTo>
                  <a:lnTo>
                    <a:pt x="14367" y="28790"/>
                  </a:lnTo>
                  <a:lnTo>
                    <a:pt x="30611" y="58098"/>
                  </a:lnTo>
                  <a:lnTo>
                    <a:pt x="38646" y="88853"/>
                  </a:lnTo>
                  <a:lnTo>
                    <a:pt x="38273" y="90985"/>
                  </a:lnTo>
                  <a:lnTo>
                    <a:pt x="37318" y="92407"/>
                  </a:lnTo>
                  <a:lnTo>
                    <a:pt x="35976" y="91943"/>
                  </a:lnTo>
                  <a:lnTo>
                    <a:pt x="32604" y="87666"/>
                  </a:lnTo>
                  <a:lnTo>
                    <a:pt x="32515" y="79179"/>
                  </a:lnTo>
                  <a:lnTo>
                    <a:pt x="43944" y="34101"/>
                  </a:lnTo>
                  <a:lnTo>
                    <a:pt x="51903" y="20801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73"/>
            <p:cNvSpPr/>
            <p:nvPr>
              <p:custDataLst>
                <p:tags r:id="rId76"/>
              </p:custDataLst>
            </p:nvPr>
          </p:nvSpPr>
          <p:spPr>
            <a:xfrm>
              <a:off x="5695950" y="4293560"/>
              <a:ext cx="63501" cy="146785"/>
            </a:xfrm>
            <a:custGeom>
              <a:avLst/>
              <a:gdLst/>
              <a:ahLst/>
              <a:cxnLst/>
              <a:rect l="0" t="0" r="0" b="0"/>
              <a:pathLst>
                <a:path w="63501" h="146785">
                  <a:moveTo>
                    <a:pt x="63500" y="11740"/>
                  </a:moveTo>
                  <a:lnTo>
                    <a:pt x="63500" y="11740"/>
                  </a:lnTo>
                  <a:lnTo>
                    <a:pt x="60129" y="8369"/>
                  </a:lnTo>
                  <a:lnTo>
                    <a:pt x="56592" y="6714"/>
                  </a:lnTo>
                  <a:lnTo>
                    <a:pt x="54662" y="6273"/>
                  </a:lnTo>
                  <a:lnTo>
                    <a:pt x="53374" y="5273"/>
                  </a:lnTo>
                  <a:lnTo>
                    <a:pt x="51139" y="0"/>
                  </a:lnTo>
                  <a:lnTo>
                    <a:pt x="49069" y="1348"/>
                  </a:lnTo>
                  <a:lnTo>
                    <a:pt x="45362" y="4592"/>
                  </a:lnTo>
                  <a:lnTo>
                    <a:pt x="44721" y="8524"/>
                  </a:lnTo>
                  <a:lnTo>
                    <a:pt x="43924" y="9596"/>
                  </a:lnTo>
                  <a:lnTo>
                    <a:pt x="33634" y="16621"/>
                  </a:lnTo>
                  <a:lnTo>
                    <a:pt x="17488" y="33094"/>
                  </a:lnTo>
                  <a:lnTo>
                    <a:pt x="9959" y="48724"/>
                  </a:lnTo>
                  <a:lnTo>
                    <a:pt x="10167" y="52624"/>
                  </a:lnTo>
                  <a:lnTo>
                    <a:pt x="22169" y="81629"/>
                  </a:lnTo>
                  <a:lnTo>
                    <a:pt x="33229" y="98531"/>
                  </a:lnTo>
                  <a:lnTo>
                    <a:pt x="36656" y="111226"/>
                  </a:lnTo>
                  <a:lnTo>
                    <a:pt x="37109" y="131816"/>
                  </a:lnTo>
                  <a:lnTo>
                    <a:pt x="34603" y="138720"/>
                  </a:lnTo>
                  <a:lnTo>
                    <a:pt x="29255" y="144140"/>
                  </a:lnTo>
                  <a:lnTo>
                    <a:pt x="25853" y="146573"/>
                  </a:lnTo>
                  <a:lnTo>
                    <a:pt x="21469" y="146784"/>
                  </a:lnTo>
                  <a:lnTo>
                    <a:pt x="0" y="13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74"/>
            <p:cNvSpPr/>
            <p:nvPr>
              <p:custDataLst>
                <p:tags r:id="rId77"/>
              </p:custDataLst>
            </p:nvPr>
          </p:nvSpPr>
          <p:spPr>
            <a:xfrm>
              <a:off x="5568950" y="43434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761" y="6480"/>
                  </a:lnTo>
                  <a:lnTo>
                    <a:pt x="63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75"/>
            <p:cNvSpPr/>
            <p:nvPr>
              <p:custDataLst>
                <p:tags r:id="rId78"/>
              </p:custDataLst>
            </p:nvPr>
          </p:nvSpPr>
          <p:spPr>
            <a:xfrm>
              <a:off x="5842000" y="4191960"/>
              <a:ext cx="61674" cy="221291"/>
            </a:xfrm>
            <a:custGeom>
              <a:avLst/>
              <a:gdLst/>
              <a:ahLst/>
              <a:cxnLst/>
              <a:rect l="0" t="0" r="0" b="0"/>
              <a:pathLst>
                <a:path w="61674" h="221291">
                  <a:moveTo>
                    <a:pt x="19050" y="11740"/>
                  </a:moveTo>
                  <a:lnTo>
                    <a:pt x="19050" y="11740"/>
                  </a:lnTo>
                  <a:lnTo>
                    <a:pt x="19049" y="6273"/>
                  </a:lnTo>
                  <a:lnTo>
                    <a:pt x="13583" y="0"/>
                  </a:lnTo>
                  <a:lnTo>
                    <a:pt x="43491" y="46462"/>
                  </a:lnTo>
                  <a:lnTo>
                    <a:pt x="57822" y="79668"/>
                  </a:lnTo>
                  <a:lnTo>
                    <a:pt x="61673" y="122524"/>
                  </a:lnTo>
                  <a:lnTo>
                    <a:pt x="56687" y="160668"/>
                  </a:lnTo>
                  <a:lnTo>
                    <a:pt x="43137" y="185924"/>
                  </a:lnTo>
                  <a:lnTo>
                    <a:pt x="21273" y="212068"/>
                  </a:lnTo>
                  <a:lnTo>
                    <a:pt x="0" y="2212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228"/>
          <p:cNvGrpSpPr/>
          <p:nvPr/>
        </p:nvGrpSpPr>
        <p:grpSpPr>
          <a:xfrm>
            <a:off x="2686280" y="4871594"/>
            <a:ext cx="1028471" cy="362139"/>
            <a:chOff x="2686280" y="4871594"/>
            <a:chExt cx="1028471" cy="362139"/>
          </a:xfrm>
        </p:grpSpPr>
        <p:sp>
          <p:nvSpPr>
            <p:cNvPr id="154" name="SMARTInkShape-1176"/>
            <p:cNvSpPr/>
            <p:nvPr>
              <p:custDataLst>
                <p:tags r:id="rId63"/>
              </p:custDataLst>
            </p:nvPr>
          </p:nvSpPr>
          <p:spPr>
            <a:xfrm>
              <a:off x="3609491" y="5048250"/>
              <a:ext cx="105260" cy="9421"/>
            </a:xfrm>
            <a:custGeom>
              <a:avLst/>
              <a:gdLst/>
              <a:ahLst/>
              <a:cxnLst/>
              <a:rect l="0" t="0" r="0" b="0"/>
              <a:pathLst>
                <a:path w="105260" h="9421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5069"/>
                  </a:lnTo>
                  <a:lnTo>
                    <a:pt x="515" y="6908"/>
                  </a:lnTo>
                  <a:lnTo>
                    <a:pt x="1563" y="8838"/>
                  </a:lnTo>
                  <a:lnTo>
                    <a:pt x="2967" y="9420"/>
                  </a:lnTo>
                  <a:lnTo>
                    <a:pt x="4609" y="9102"/>
                  </a:lnTo>
                  <a:lnTo>
                    <a:pt x="6409" y="8185"/>
                  </a:lnTo>
                  <a:lnTo>
                    <a:pt x="53884" y="6511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177"/>
            <p:cNvSpPr/>
            <p:nvPr>
              <p:custDataLst>
                <p:tags r:id="rId64"/>
              </p:custDataLst>
            </p:nvPr>
          </p:nvSpPr>
          <p:spPr>
            <a:xfrm>
              <a:off x="2857500" y="5054861"/>
              <a:ext cx="88018" cy="120390"/>
            </a:xfrm>
            <a:custGeom>
              <a:avLst/>
              <a:gdLst/>
              <a:ahLst/>
              <a:cxnLst/>
              <a:rect l="0" t="0" r="0" b="0"/>
              <a:pathLst>
                <a:path w="88018" h="120390">
                  <a:moveTo>
                    <a:pt x="82550" y="6089"/>
                  </a:moveTo>
                  <a:lnTo>
                    <a:pt x="82550" y="6089"/>
                  </a:lnTo>
                  <a:lnTo>
                    <a:pt x="88017" y="622"/>
                  </a:lnTo>
                  <a:lnTo>
                    <a:pt x="87606" y="327"/>
                  </a:lnTo>
                  <a:lnTo>
                    <a:pt x="85267" y="0"/>
                  </a:lnTo>
                  <a:lnTo>
                    <a:pt x="81876" y="3619"/>
                  </a:lnTo>
                  <a:lnTo>
                    <a:pt x="53388" y="43905"/>
                  </a:lnTo>
                  <a:lnTo>
                    <a:pt x="24904" y="87836"/>
                  </a:lnTo>
                  <a:lnTo>
                    <a:pt x="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178"/>
            <p:cNvSpPr/>
            <p:nvPr>
              <p:custDataLst>
                <p:tags r:id="rId65"/>
              </p:custDataLst>
            </p:nvPr>
          </p:nvSpPr>
          <p:spPr>
            <a:xfrm>
              <a:off x="3233479" y="4947794"/>
              <a:ext cx="54953" cy="82695"/>
            </a:xfrm>
            <a:custGeom>
              <a:avLst/>
              <a:gdLst/>
              <a:ahLst/>
              <a:cxnLst/>
              <a:rect l="0" t="0" r="0" b="0"/>
              <a:pathLst>
                <a:path w="54953" h="82695">
                  <a:moveTo>
                    <a:pt x="36771" y="11556"/>
                  </a:moveTo>
                  <a:lnTo>
                    <a:pt x="36771" y="11556"/>
                  </a:lnTo>
                  <a:lnTo>
                    <a:pt x="36771" y="8185"/>
                  </a:lnTo>
                  <a:lnTo>
                    <a:pt x="34889" y="4648"/>
                  </a:lnTo>
                  <a:lnTo>
                    <a:pt x="33400" y="2718"/>
                  </a:lnTo>
                  <a:lnTo>
                    <a:pt x="29864" y="572"/>
                  </a:lnTo>
                  <a:lnTo>
                    <a:pt x="27933" y="0"/>
                  </a:lnTo>
                  <a:lnTo>
                    <a:pt x="22024" y="1246"/>
                  </a:lnTo>
                  <a:lnTo>
                    <a:pt x="18473" y="2566"/>
                  </a:lnTo>
                  <a:lnTo>
                    <a:pt x="12646" y="9677"/>
                  </a:lnTo>
                  <a:lnTo>
                    <a:pt x="3157" y="34860"/>
                  </a:lnTo>
                  <a:lnTo>
                    <a:pt x="0" y="52014"/>
                  </a:lnTo>
                  <a:lnTo>
                    <a:pt x="3025" y="63404"/>
                  </a:lnTo>
                  <a:lnTo>
                    <a:pt x="13093" y="81221"/>
                  </a:lnTo>
                  <a:lnTo>
                    <a:pt x="17458" y="82694"/>
                  </a:lnTo>
                  <a:lnTo>
                    <a:pt x="29834" y="82449"/>
                  </a:lnTo>
                  <a:lnTo>
                    <a:pt x="40978" y="76225"/>
                  </a:lnTo>
                  <a:lnTo>
                    <a:pt x="49224" y="67109"/>
                  </a:lnTo>
                  <a:lnTo>
                    <a:pt x="52889" y="58354"/>
                  </a:lnTo>
                  <a:lnTo>
                    <a:pt x="54952" y="45491"/>
                  </a:lnTo>
                  <a:lnTo>
                    <a:pt x="52193" y="32743"/>
                  </a:lnTo>
                  <a:lnTo>
                    <a:pt x="46917" y="26147"/>
                  </a:lnTo>
                  <a:lnTo>
                    <a:pt x="43535" y="23399"/>
                  </a:lnTo>
                  <a:lnTo>
                    <a:pt x="39777" y="16585"/>
                  </a:lnTo>
                  <a:lnTo>
                    <a:pt x="36771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79"/>
            <p:cNvSpPr/>
            <p:nvPr>
              <p:custDataLst>
                <p:tags r:id="rId66"/>
              </p:custDataLst>
            </p:nvPr>
          </p:nvSpPr>
          <p:spPr>
            <a:xfrm>
              <a:off x="3321050" y="4878021"/>
              <a:ext cx="67931" cy="195630"/>
            </a:xfrm>
            <a:custGeom>
              <a:avLst/>
              <a:gdLst/>
              <a:ahLst/>
              <a:cxnLst/>
              <a:rect l="0" t="0" r="0" b="0"/>
              <a:pathLst>
                <a:path w="67931" h="195630">
                  <a:moveTo>
                    <a:pt x="0" y="17829"/>
                  </a:moveTo>
                  <a:lnTo>
                    <a:pt x="0" y="17829"/>
                  </a:lnTo>
                  <a:lnTo>
                    <a:pt x="0" y="14458"/>
                  </a:lnTo>
                  <a:lnTo>
                    <a:pt x="1881" y="10921"/>
                  </a:lnTo>
                  <a:lnTo>
                    <a:pt x="8838" y="2902"/>
                  </a:lnTo>
                  <a:lnTo>
                    <a:pt x="14746" y="611"/>
                  </a:lnTo>
                  <a:lnTo>
                    <a:pt x="18297" y="0"/>
                  </a:lnTo>
                  <a:lnTo>
                    <a:pt x="27887" y="3085"/>
                  </a:lnTo>
                  <a:lnTo>
                    <a:pt x="33408" y="5882"/>
                  </a:lnTo>
                  <a:lnTo>
                    <a:pt x="43305" y="16518"/>
                  </a:lnTo>
                  <a:lnTo>
                    <a:pt x="61157" y="49712"/>
                  </a:lnTo>
                  <a:lnTo>
                    <a:pt x="67275" y="73136"/>
                  </a:lnTo>
                  <a:lnTo>
                    <a:pt x="67930" y="111565"/>
                  </a:lnTo>
                  <a:lnTo>
                    <a:pt x="57816" y="155845"/>
                  </a:lnTo>
                  <a:lnTo>
                    <a:pt x="55477" y="162756"/>
                  </a:lnTo>
                  <a:lnTo>
                    <a:pt x="19050" y="195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180"/>
            <p:cNvSpPr/>
            <p:nvPr>
              <p:custDataLst>
                <p:tags r:id="rId67"/>
              </p:custDataLst>
            </p:nvPr>
          </p:nvSpPr>
          <p:spPr>
            <a:xfrm>
              <a:off x="3600450" y="4966660"/>
              <a:ext cx="88901" cy="11741"/>
            </a:xfrm>
            <a:custGeom>
              <a:avLst/>
              <a:gdLst/>
              <a:ahLst/>
              <a:cxnLst/>
              <a:rect l="0" t="0" r="0" b="0"/>
              <a:pathLst>
                <a:path w="88901" h="11741">
                  <a:moveTo>
                    <a:pt x="0" y="11740"/>
                  </a:moveTo>
                  <a:lnTo>
                    <a:pt x="0" y="11740"/>
                  </a:lnTo>
                  <a:lnTo>
                    <a:pt x="3371" y="8369"/>
                  </a:lnTo>
                  <a:lnTo>
                    <a:pt x="8789" y="6714"/>
                  </a:lnTo>
                  <a:lnTo>
                    <a:pt x="50432" y="0"/>
                  </a:lnTo>
                  <a:lnTo>
                    <a:pt x="88900" y="5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181"/>
            <p:cNvSpPr/>
            <p:nvPr>
              <p:custDataLst>
                <p:tags r:id="rId68"/>
              </p:custDataLst>
            </p:nvPr>
          </p:nvSpPr>
          <p:spPr>
            <a:xfrm>
              <a:off x="2686280" y="4903267"/>
              <a:ext cx="123331" cy="330466"/>
            </a:xfrm>
            <a:custGeom>
              <a:avLst/>
              <a:gdLst/>
              <a:ahLst/>
              <a:cxnLst/>
              <a:rect l="0" t="0" r="0" b="0"/>
              <a:pathLst>
                <a:path w="123331" h="330466">
                  <a:moveTo>
                    <a:pt x="18820" y="87833"/>
                  </a:moveTo>
                  <a:lnTo>
                    <a:pt x="18820" y="87833"/>
                  </a:lnTo>
                  <a:lnTo>
                    <a:pt x="15449" y="84462"/>
                  </a:lnTo>
                  <a:lnTo>
                    <a:pt x="13794" y="80925"/>
                  </a:lnTo>
                  <a:lnTo>
                    <a:pt x="12547" y="75472"/>
                  </a:lnTo>
                  <a:lnTo>
                    <a:pt x="16838" y="121300"/>
                  </a:lnTo>
                  <a:lnTo>
                    <a:pt x="18233" y="162033"/>
                  </a:lnTo>
                  <a:lnTo>
                    <a:pt x="18646" y="200129"/>
                  </a:lnTo>
                  <a:lnTo>
                    <a:pt x="18786" y="240882"/>
                  </a:lnTo>
                  <a:lnTo>
                    <a:pt x="18810" y="275938"/>
                  </a:lnTo>
                  <a:lnTo>
                    <a:pt x="18818" y="318547"/>
                  </a:lnTo>
                  <a:lnTo>
                    <a:pt x="16938" y="327956"/>
                  </a:lnTo>
                  <a:lnTo>
                    <a:pt x="15448" y="330465"/>
                  </a:lnTo>
                  <a:lnTo>
                    <a:pt x="14456" y="328609"/>
                  </a:lnTo>
                  <a:lnTo>
                    <a:pt x="9360" y="287480"/>
                  </a:lnTo>
                  <a:lnTo>
                    <a:pt x="3709" y="248509"/>
                  </a:lnTo>
                  <a:lnTo>
                    <a:pt x="548" y="207844"/>
                  </a:lnTo>
                  <a:lnTo>
                    <a:pt x="0" y="168469"/>
                  </a:lnTo>
                  <a:lnTo>
                    <a:pt x="1697" y="126888"/>
                  </a:lnTo>
                  <a:lnTo>
                    <a:pt x="8572" y="88116"/>
                  </a:lnTo>
                  <a:lnTo>
                    <a:pt x="22540" y="43237"/>
                  </a:lnTo>
                  <a:lnTo>
                    <a:pt x="27059" y="27560"/>
                  </a:lnTo>
                  <a:lnTo>
                    <a:pt x="38945" y="13068"/>
                  </a:lnTo>
                  <a:lnTo>
                    <a:pt x="47053" y="6239"/>
                  </a:lnTo>
                  <a:lnTo>
                    <a:pt x="61707" y="534"/>
                  </a:lnTo>
                  <a:lnTo>
                    <a:pt x="68578" y="0"/>
                  </a:lnTo>
                  <a:lnTo>
                    <a:pt x="81857" y="3171"/>
                  </a:lnTo>
                  <a:lnTo>
                    <a:pt x="94814" y="10694"/>
                  </a:lnTo>
                  <a:lnTo>
                    <a:pt x="111892" y="28680"/>
                  </a:lnTo>
                  <a:lnTo>
                    <a:pt x="116630" y="36378"/>
                  </a:lnTo>
                  <a:lnTo>
                    <a:pt x="123330" y="70300"/>
                  </a:lnTo>
                  <a:lnTo>
                    <a:pt x="122183" y="85685"/>
                  </a:lnTo>
                  <a:lnTo>
                    <a:pt x="117441" y="97696"/>
                  </a:lnTo>
                  <a:lnTo>
                    <a:pt x="114201" y="102875"/>
                  </a:lnTo>
                  <a:lnTo>
                    <a:pt x="104956" y="110511"/>
                  </a:lnTo>
                  <a:lnTo>
                    <a:pt x="99527" y="113535"/>
                  </a:lnTo>
                  <a:lnTo>
                    <a:pt x="85970" y="115013"/>
                  </a:lnTo>
                  <a:lnTo>
                    <a:pt x="44220" y="106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82"/>
            <p:cNvSpPr/>
            <p:nvPr>
              <p:custDataLst>
                <p:tags r:id="rId69"/>
              </p:custDataLst>
            </p:nvPr>
          </p:nvSpPr>
          <p:spPr>
            <a:xfrm>
              <a:off x="2838973" y="5061028"/>
              <a:ext cx="75678" cy="101523"/>
            </a:xfrm>
            <a:custGeom>
              <a:avLst/>
              <a:gdLst/>
              <a:ahLst/>
              <a:cxnLst/>
              <a:rect l="0" t="0" r="0" b="0"/>
              <a:pathLst>
                <a:path w="75678" h="101523">
                  <a:moveTo>
                    <a:pt x="12177" y="6272"/>
                  </a:moveTo>
                  <a:lnTo>
                    <a:pt x="12177" y="6272"/>
                  </a:lnTo>
                  <a:lnTo>
                    <a:pt x="12177" y="2901"/>
                  </a:lnTo>
                  <a:lnTo>
                    <a:pt x="10766" y="1908"/>
                  </a:lnTo>
                  <a:lnTo>
                    <a:pt x="0" y="0"/>
                  </a:lnTo>
                  <a:lnTo>
                    <a:pt x="9014" y="10781"/>
                  </a:lnTo>
                  <a:lnTo>
                    <a:pt x="22083" y="32563"/>
                  </a:lnTo>
                  <a:lnTo>
                    <a:pt x="55826" y="74642"/>
                  </a:lnTo>
                  <a:lnTo>
                    <a:pt x="65407" y="95561"/>
                  </a:lnTo>
                  <a:lnTo>
                    <a:pt x="75677" y="101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83"/>
            <p:cNvSpPr/>
            <p:nvPr>
              <p:custDataLst>
                <p:tags r:id="rId70"/>
              </p:custDataLst>
            </p:nvPr>
          </p:nvSpPr>
          <p:spPr>
            <a:xfrm>
              <a:off x="3106919" y="4871594"/>
              <a:ext cx="61732" cy="183007"/>
            </a:xfrm>
            <a:custGeom>
              <a:avLst/>
              <a:gdLst/>
              <a:ahLst/>
              <a:cxnLst/>
              <a:rect l="0" t="0" r="0" b="0"/>
              <a:pathLst>
                <a:path w="61732" h="183007">
                  <a:moveTo>
                    <a:pt x="61731" y="11556"/>
                  </a:moveTo>
                  <a:lnTo>
                    <a:pt x="61731" y="11556"/>
                  </a:lnTo>
                  <a:lnTo>
                    <a:pt x="55956" y="6487"/>
                  </a:lnTo>
                  <a:lnTo>
                    <a:pt x="46536" y="1430"/>
                  </a:lnTo>
                  <a:lnTo>
                    <a:pt x="41337" y="0"/>
                  </a:lnTo>
                  <a:lnTo>
                    <a:pt x="38962" y="1030"/>
                  </a:lnTo>
                  <a:lnTo>
                    <a:pt x="34443" y="5937"/>
                  </a:lnTo>
                  <a:lnTo>
                    <a:pt x="16754" y="45354"/>
                  </a:lnTo>
                  <a:lnTo>
                    <a:pt x="3614" y="92786"/>
                  </a:lnTo>
                  <a:lnTo>
                    <a:pt x="0" y="138165"/>
                  </a:lnTo>
                  <a:lnTo>
                    <a:pt x="2074" y="154610"/>
                  </a:lnTo>
                  <a:lnTo>
                    <a:pt x="5732" y="161253"/>
                  </a:lnTo>
                  <a:lnTo>
                    <a:pt x="17322" y="172397"/>
                  </a:lnTo>
                  <a:lnTo>
                    <a:pt x="42681" y="183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229"/>
          <p:cNvGrpSpPr/>
          <p:nvPr/>
        </p:nvGrpSpPr>
        <p:grpSpPr>
          <a:xfrm>
            <a:off x="4070350" y="4812341"/>
            <a:ext cx="2946401" cy="260836"/>
            <a:chOff x="4070350" y="4812341"/>
            <a:chExt cx="2946401" cy="260836"/>
          </a:xfrm>
        </p:grpSpPr>
        <p:sp>
          <p:nvSpPr>
            <p:cNvPr id="163" name="SMARTInkShape-1184"/>
            <p:cNvSpPr/>
            <p:nvPr>
              <p:custDataLst>
                <p:tags r:id="rId42"/>
              </p:custDataLst>
            </p:nvPr>
          </p:nvSpPr>
          <p:spPr>
            <a:xfrm>
              <a:off x="5597041" y="4953000"/>
              <a:ext cx="92560" cy="65536"/>
            </a:xfrm>
            <a:custGeom>
              <a:avLst/>
              <a:gdLst/>
              <a:ahLst/>
              <a:cxnLst/>
              <a:rect l="0" t="0" r="0" b="0"/>
              <a:pathLst>
                <a:path w="92560" h="65536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6409" y="6350"/>
                  </a:lnTo>
                  <a:lnTo>
                    <a:pt x="15684" y="9721"/>
                  </a:lnTo>
                  <a:lnTo>
                    <a:pt x="39769" y="30115"/>
                  </a:lnTo>
                  <a:lnTo>
                    <a:pt x="44402" y="38314"/>
                  </a:lnTo>
                  <a:lnTo>
                    <a:pt x="45638" y="42476"/>
                  </a:lnTo>
                  <a:lnTo>
                    <a:pt x="45129" y="50864"/>
                  </a:lnTo>
                  <a:lnTo>
                    <a:pt x="42202" y="65494"/>
                  </a:lnTo>
                  <a:lnTo>
                    <a:pt x="42054" y="65535"/>
                  </a:lnTo>
                  <a:lnTo>
                    <a:pt x="41817" y="53789"/>
                  </a:lnTo>
                  <a:lnTo>
                    <a:pt x="51889" y="33733"/>
                  </a:lnTo>
                  <a:lnTo>
                    <a:pt x="64908" y="20029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185"/>
            <p:cNvSpPr/>
            <p:nvPr>
              <p:custDataLst>
                <p:tags r:id="rId43"/>
              </p:custDataLst>
            </p:nvPr>
          </p:nvSpPr>
          <p:spPr>
            <a:xfrm>
              <a:off x="5470093" y="4973912"/>
              <a:ext cx="105208" cy="46273"/>
            </a:xfrm>
            <a:custGeom>
              <a:avLst/>
              <a:gdLst/>
              <a:ahLst/>
              <a:cxnLst/>
              <a:rect l="0" t="0" r="0" b="0"/>
              <a:pathLst>
                <a:path w="105208" h="46273">
                  <a:moveTo>
                    <a:pt x="9957" y="10838"/>
                  </a:moveTo>
                  <a:lnTo>
                    <a:pt x="9957" y="10838"/>
                  </a:lnTo>
                  <a:lnTo>
                    <a:pt x="9957" y="5371"/>
                  </a:lnTo>
                  <a:lnTo>
                    <a:pt x="6586" y="1378"/>
                  </a:lnTo>
                  <a:lnTo>
                    <a:pt x="5593" y="1709"/>
                  </a:lnTo>
                  <a:lnTo>
                    <a:pt x="4490" y="5840"/>
                  </a:lnTo>
                  <a:lnTo>
                    <a:pt x="0" y="30810"/>
                  </a:lnTo>
                  <a:lnTo>
                    <a:pt x="1533" y="39940"/>
                  </a:lnTo>
                  <a:lnTo>
                    <a:pt x="2930" y="42940"/>
                  </a:lnTo>
                  <a:lnTo>
                    <a:pt x="4567" y="44939"/>
                  </a:lnTo>
                  <a:lnTo>
                    <a:pt x="6364" y="46272"/>
                  </a:lnTo>
                  <a:lnTo>
                    <a:pt x="9678" y="45749"/>
                  </a:lnTo>
                  <a:lnTo>
                    <a:pt x="23750" y="38272"/>
                  </a:lnTo>
                  <a:lnTo>
                    <a:pt x="41505" y="21223"/>
                  </a:lnTo>
                  <a:lnTo>
                    <a:pt x="50584" y="7565"/>
                  </a:lnTo>
                  <a:lnTo>
                    <a:pt x="51858" y="4423"/>
                  </a:lnTo>
                  <a:lnTo>
                    <a:pt x="53413" y="2328"/>
                  </a:lnTo>
                  <a:lnTo>
                    <a:pt x="57022" y="0"/>
                  </a:lnTo>
                  <a:lnTo>
                    <a:pt x="58973" y="85"/>
                  </a:lnTo>
                  <a:lnTo>
                    <a:pt x="65896" y="3768"/>
                  </a:lnTo>
                  <a:lnTo>
                    <a:pt x="88091" y="25484"/>
                  </a:lnTo>
                  <a:lnTo>
                    <a:pt x="105207" y="29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186"/>
            <p:cNvSpPr/>
            <p:nvPr>
              <p:custDataLst>
                <p:tags r:id="rId44"/>
              </p:custDataLst>
            </p:nvPr>
          </p:nvSpPr>
          <p:spPr>
            <a:xfrm>
              <a:off x="5394759" y="4950512"/>
              <a:ext cx="34492" cy="85039"/>
            </a:xfrm>
            <a:custGeom>
              <a:avLst/>
              <a:gdLst/>
              <a:ahLst/>
              <a:cxnLst/>
              <a:rect l="0" t="0" r="0" b="0"/>
              <a:pathLst>
                <a:path w="34492" h="85039">
                  <a:moveTo>
                    <a:pt x="34491" y="8838"/>
                  </a:moveTo>
                  <a:lnTo>
                    <a:pt x="34491" y="8838"/>
                  </a:lnTo>
                  <a:lnTo>
                    <a:pt x="34491" y="0"/>
                  </a:lnTo>
                  <a:lnTo>
                    <a:pt x="34491" y="4024"/>
                  </a:lnTo>
                  <a:lnTo>
                    <a:pt x="32374" y="6334"/>
                  </a:lnTo>
                  <a:lnTo>
                    <a:pt x="20693" y="13662"/>
                  </a:lnTo>
                  <a:lnTo>
                    <a:pt x="9710" y="28423"/>
                  </a:lnTo>
                  <a:lnTo>
                    <a:pt x="747" y="44927"/>
                  </a:lnTo>
                  <a:lnTo>
                    <a:pt x="0" y="49125"/>
                  </a:lnTo>
                  <a:lnTo>
                    <a:pt x="1052" y="57552"/>
                  </a:lnTo>
                  <a:lnTo>
                    <a:pt x="8982" y="73601"/>
                  </a:lnTo>
                  <a:lnTo>
                    <a:pt x="12546" y="77414"/>
                  </a:lnTo>
                  <a:lnTo>
                    <a:pt x="28141" y="8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187"/>
            <p:cNvSpPr/>
            <p:nvPr>
              <p:custDataLst>
                <p:tags r:id="rId45"/>
              </p:custDataLst>
            </p:nvPr>
          </p:nvSpPr>
          <p:spPr>
            <a:xfrm>
              <a:off x="5317186" y="4943806"/>
              <a:ext cx="54032" cy="79045"/>
            </a:xfrm>
            <a:custGeom>
              <a:avLst/>
              <a:gdLst/>
              <a:ahLst/>
              <a:cxnLst/>
              <a:rect l="0" t="0" r="0" b="0"/>
              <a:pathLst>
                <a:path w="54032" h="79045">
                  <a:moveTo>
                    <a:pt x="48564" y="21894"/>
                  </a:moveTo>
                  <a:lnTo>
                    <a:pt x="48564" y="21894"/>
                  </a:lnTo>
                  <a:lnTo>
                    <a:pt x="51935" y="18523"/>
                  </a:lnTo>
                  <a:lnTo>
                    <a:pt x="53590" y="14987"/>
                  </a:lnTo>
                  <a:lnTo>
                    <a:pt x="54031" y="13055"/>
                  </a:lnTo>
                  <a:lnTo>
                    <a:pt x="53620" y="11062"/>
                  </a:lnTo>
                  <a:lnTo>
                    <a:pt x="49670" y="4887"/>
                  </a:lnTo>
                  <a:lnTo>
                    <a:pt x="45998" y="695"/>
                  </a:lnTo>
                  <a:lnTo>
                    <a:pt x="43326" y="0"/>
                  </a:lnTo>
                  <a:lnTo>
                    <a:pt x="36593" y="1110"/>
                  </a:lnTo>
                  <a:lnTo>
                    <a:pt x="24870" y="9072"/>
                  </a:lnTo>
                  <a:lnTo>
                    <a:pt x="5312" y="36023"/>
                  </a:lnTo>
                  <a:lnTo>
                    <a:pt x="1118" y="47929"/>
                  </a:lnTo>
                  <a:lnTo>
                    <a:pt x="0" y="54067"/>
                  </a:lnTo>
                  <a:lnTo>
                    <a:pt x="666" y="58865"/>
                  </a:lnTo>
                  <a:lnTo>
                    <a:pt x="2521" y="62769"/>
                  </a:lnTo>
                  <a:lnTo>
                    <a:pt x="5169" y="66077"/>
                  </a:lnTo>
                  <a:lnTo>
                    <a:pt x="19008" y="74104"/>
                  </a:lnTo>
                  <a:lnTo>
                    <a:pt x="42214" y="7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188"/>
            <p:cNvSpPr/>
            <p:nvPr>
              <p:custDataLst>
                <p:tags r:id="rId46"/>
              </p:custDataLst>
            </p:nvPr>
          </p:nvSpPr>
          <p:spPr>
            <a:xfrm>
              <a:off x="5208774" y="4946828"/>
              <a:ext cx="51343" cy="79253"/>
            </a:xfrm>
            <a:custGeom>
              <a:avLst/>
              <a:gdLst/>
              <a:ahLst/>
              <a:cxnLst/>
              <a:rect l="0" t="0" r="0" b="0"/>
              <a:pathLst>
                <a:path w="51343" h="79253">
                  <a:moveTo>
                    <a:pt x="42676" y="18872"/>
                  </a:moveTo>
                  <a:lnTo>
                    <a:pt x="42676" y="18872"/>
                  </a:lnTo>
                  <a:lnTo>
                    <a:pt x="42676" y="1849"/>
                  </a:lnTo>
                  <a:lnTo>
                    <a:pt x="41971" y="1173"/>
                  </a:lnTo>
                  <a:lnTo>
                    <a:pt x="39305" y="422"/>
                  </a:lnTo>
                  <a:lnTo>
                    <a:pt x="33837" y="0"/>
                  </a:lnTo>
                  <a:lnTo>
                    <a:pt x="29811" y="1783"/>
                  </a:lnTo>
                  <a:lnTo>
                    <a:pt x="14734" y="15418"/>
                  </a:lnTo>
                  <a:lnTo>
                    <a:pt x="4215" y="32430"/>
                  </a:lnTo>
                  <a:lnTo>
                    <a:pt x="0" y="54247"/>
                  </a:lnTo>
                  <a:lnTo>
                    <a:pt x="2778" y="66580"/>
                  </a:lnTo>
                  <a:lnTo>
                    <a:pt x="5494" y="71844"/>
                  </a:lnTo>
                  <a:lnTo>
                    <a:pt x="8716" y="75353"/>
                  </a:lnTo>
                  <a:lnTo>
                    <a:pt x="16058" y="79252"/>
                  </a:lnTo>
                  <a:lnTo>
                    <a:pt x="20697" y="78175"/>
                  </a:lnTo>
                  <a:lnTo>
                    <a:pt x="31497" y="71335"/>
                  </a:lnTo>
                  <a:lnTo>
                    <a:pt x="42735" y="58954"/>
                  </a:lnTo>
                  <a:lnTo>
                    <a:pt x="50533" y="46349"/>
                  </a:lnTo>
                  <a:lnTo>
                    <a:pt x="51342" y="36023"/>
                  </a:lnTo>
                  <a:lnTo>
                    <a:pt x="49350" y="26494"/>
                  </a:lnTo>
                  <a:lnTo>
                    <a:pt x="47831" y="23953"/>
                  </a:lnTo>
                  <a:lnTo>
                    <a:pt x="39697" y="15882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89"/>
            <p:cNvSpPr/>
            <p:nvPr>
              <p:custDataLst>
                <p:tags r:id="rId47"/>
              </p:custDataLst>
            </p:nvPr>
          </p:nvSpPr>
          <p:spPr>
            <a:xfrm>
              <a:off x="4968940" y="4972050"/>
              <a:ext cx="79311" cy="31751"/>
            </a:xfrm>
            <a:custGeom>
              <a:avLst/>
              <a:gdLst/>
              <a:ahLst/>
              <a:cxnLst/>
              <a:rect l="0" t="0" r="0" b="0"/>
              <a:pathLst>
                <a:path w="79311" h="31751">
                  <a:moveTo>
                    <a:pt x="9460" y="31750"/>
                  </a:moveTo>
                  <a:lnTo>
                    <a:pt x="9460" y="31750"/>
                  </a:lnTo>
                  <a:lnTo>
                    <a:pt x="0" y="31750"/>
                  </a:lnTo>
                  <a:lnTo>
                    <a:pt x="3845" y="29868"/>
                  </a:lnTo>
                  <a:lnTo>
                    <a:pt x="50803" y="10380"/>
                  </a:lnTo>
                  <a:lnTo>
                    <a:pt x="793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190"/>
            <p:cNvSpPr/>
            <p:nvPr>
              <p:custDataLst>
                <p:tags r:id="rId48"/>
              </p:custDataLst>
            </p:nvPr>
          </p:nvSpPr>
          <p:spPr>
            <a:xfrm>
              <a:off x="4953336" y="4880093"/>
              <a:ext cx="88148" cy="158153"/>
            </a:xfrm>
            <a:custGeom>
              <a:avLst/>
              <a:gdLst/>
              <a:ahLst/>
              <a:cxnLst/>
              <a:rect l="0" t="0" r="0" b="0"/>
              <a:pathLst>
                <a:path w="88148" h="158153">
                  <a:moveTo>
                    <a:pt x="69514" y="28457"/>
                  </a:moveTo>
                  <a:lnTo>
                    <a:pt x="69514" y="28457"/>
                  </a:lnTo>
                  <a:lnTo>
                    <a:pt x="76256" y="25086"/>
                  </a:lnTo>
                  <a:lnTo>
                    <a:pt x="81447" y="19668"/>
                  </a:lnTo>
                  <a:lnTo>
                    <a:pt x="87158" y="11434"/>
                  </a:lnTo>
                  <a:lnTo>
                    <a:pt x="88147" y="6637"/>
                  </a:lnTo>
                  <a:lnTo>
                    <a:pt x="86875" y="5444"/>
                  </a:lnTo>
                  <a:lnTo>
                    <a:pt x="70851" y="0"/>
                  </a:lnTo>
                  <a:lnTo>
                    <a:pt x="62817" y="52"/>
                  </a:lnTo>
                  <a:lnTo>
                    <a:pt x="58699" y="1054"/>
                  </a:lnTo>
                  <a:lnTo>
                    <a:pt x="46162" y="9205"/>
                  </a:lnTo>
                  <a:lnTo>
                    <a:pt x="15357" y="41697"/>
                  </a:lnTo>
                  <a:lnTo>
                    <a:pt x="5411" y="63738"/>
                  </a:lnTo>
                  <a:lnTo>
                    <a:pt x="0" y="105772"/>
                  </a:lnTo>
                  <a:lnTo>
                    <a:pt x="469" y="119882"/>
                  </a:lnTo>
                  <a:lnTo>
                    <a:pt x="5756" y="150579"/>
                  </a:lnTo>
                  <a:lnTo>
                    <a:pt x="7253" y="152910"/>
                  </a:lnTo>
                  <a:lnTo>
                    <a:pt x="12679" y="157382"/>
                  </a:lnTo>
                  <a:lnTo>
                    <a:pt x="16102" y="158152"/>
                  </a:lnTo>
                  <a:lnTo>
                    <a:pt x="28367" y="155863"/>
                  </a:lnTo>
                  <a:lnTo>
                    <a:pt x="63164" y="142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191"/>
            <p:cNvSpPr/>
            <p:nvPr>
              <p:custDataLst>
                <p:tags r:id="rId49"/>
              </p:custDataLst>
            </p:nvPr>
          </p:nvSpPr>
          <p:spPr>
            <a:xfrm>
              <a:off x="4822151" y="4867554"/>
              <a:ext cx="67350" cy="170538"/>
            </a:xfrm>
            <a:custGeom>
              <a:avLst/>
              <a:gdLst/>
              <a:ahLst/>
              <a:cxnLst/>
              <a:rect l="0" t="0" r="0" b="0"/>
              <a:pathLst>
                <a:path w="67350" h="170538">
                  <a:moveTo>
                    <a:pt x="41949" y="15596"/>
                  </a:moveTo>
                  <a:lnTo>
                    <a:pt x="41949" y="15596"/>
                  </a:lnTo>
                  <a:lnTo>
                    <a:pt x="45320" y="12225"/>
                  </a:lnTo>
                  <a:lnTo>
                    <a:pt x="46975" y="8688"/>
                  </a:lnTo>
                  <a:lnTo>
                    <a:pt x="47416" y="6757"/>
                  </a:lnTo>
                  <a:lnTo>
                    <a:pt x="47005" y="4764"/>
                  </a:lnTo>
                  <a:lnTo>
                    <a:pt x="44666" y="669"/>
                  </a:lnTo>
                  <a:lnTo>
                    <a:pt x="43055" y="0"/>
                  </a:lnTo>
                  <a:lnTo>
                    <a:pt x="41275" y="260"/>
                  </a:lnTo>
                  <a:lnTo>
                    <a:pt x="39383" y="1138"/>
                  </a:lnTo>
                  <a:lnTo>
                    <a:pt x="26607" y="15859"/>
                  </a:lnTo>
                  <a:lnTo>
                    <a:pt x="9102" y="55551"/>
                  </a:lnTo>
                  <a:lnTo>
                    <a:pt x="0" y="96213"/>
                  </a:lnTo>
                  <a:lnTo>
                    <a:pt x="1364" y="138373"/>
                  </a:lnTo>
                  <a:lnTo>
                    <a:pt x="6508" y="155065"/>
                  </a:lnTo>
                  <a:lnTo>
                    <a:pt x="9855" y="161493"/>
                  </a:lnTo>
                  <a:lnTo>
                    <a:pt x="15614" y="165777"/>
                  </a:lnTo>
                  <a:lnTo>
                    <a:pt x="31420" y="170537"/>
                  </a:lnTo>
                  <a:lnTo>
                    <a:pt x="67349" y="161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192"/>
            <p:cNvSpPr/>
            <p:nvPr>
              <p:custDataLst>
                <p:tags r:id="rId50"/>
              </p:custDataLst>
            </p:nvPr>
          </p:nvSpPr>
          <p:spPr>
            <a:xfrm>
              <a:off x="4610100" y="4914900"/>
              <a:ext cx="101601" cy="108580"/>
            </a:xfrm>
            <a:custGeom>
              <a:avLst/>
              <a:gdLst/>
              <a:ahLst/>
              <a:cxnLst/>
              <a:rect l="0" t="0" r="0" b="0"/>
              <a:pathLst>
                <a:path w="101601" h="108580">
                  <a:moveTo>
                    <a:pt x="0" y="25400"/>
                  </a:moveTo>
                  <a:lnTo>
                    <a:pt x="0" y="25400"/>
                  </a:lnTo>
                  <a:lnTo>
                    <a:pt x="12831" y="25400"/>
                  </a:lnTo>
                  <a:lnTo>
                    <a:pt x="20049" y="29163"/>
                  </a:lnTo>
                  <a:lnTo>
                    <a:pt x="39551" y="46448"/>
                  </a:lnTo>
                  <a:lnTo>
                    <a:pt x="50838" y="64092"/>
                  </a:lnTo>
                  <a:lnTo>
                    <a:pt x="55280" y="79354"/>
                  </a:lnTo>
                  <a:lnTo>
                    <a:pt x="56596" y="96185"/>
                  </a:lnTo>
                  <a:lnTo>
                    <a:pt x="55022" y="104602"/>
                  </a:lnTo>
                  <a:lnTo>
                    <a:pt x="53615" y="107835"/>
                  </a:lnTo>
                  <a:lnTo>
                    <a:pt x="51971" y="108579"/>
                  </a:lnTo>
                  <a:lnTo>
                    <a:pt x="50169" y="107664"/>
                  </a:lnTo>
                  <a:lnTo>
                    <a:pt x="48263" y="105642"/>
                  </a:lnTo>
                  <a:lnTo>
                    <a:pt x="48026" y="95871"/>
                  </a:lnTo>
                  <a:lnTo>
                    <a:pt x="56915" y="57101"/>
                  </a:lnTo>
                  <a:lnTo>
                    <a:pt x="75526" y="18962"/>
                  </a:lnTo>
                  <a:lnTo>
                    <a:pt x="84367" y="842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193"/>
            <p:cNvSpPr/>
            <p:nvPr>
              <p:custDataLst>
                <p:tags r:id="rId51"/>
              </p:custDataLst>
            </p:nvPr>
          </p:nvSpPr>
          <p:spPr>
            <a:xfrm>
              <a:off x="4521200" y="4826173"/>
              <a:ext cx="77161" cy="233537"/>
            </a:xfrm>
            <a:custGeom>
              <a:avLst/>
              <a:gdLst/>
              <a:ahLst/>
              <a:cxnLst/>
              <a:rect l="0" t="0" r="0" b="0"/>
              <a:pathLst>
                <a:path w="77161" h="233537">
                  <a:moveTo>
                    <a:pt x="0" y="95077"/>
                  </a:moveTo>
                  <a:lnTo>
                    <a:pt x="0" y="95077"/>
                  </a:lnTo>
                  <a:lnTo>
                    <a:pt x="0" y="91706"/>
                  </a:lnTo>
                  <a:lnTo>
                    <a:pt x="705" y="90713"/>
                  </a:lnTo>
                  <a:lnTo>
                    <a:pt x="1881" y="90051"/>
                  </a:lnTo>
                  <a:lnTo>
                    <a:pt x="3371" y="89610"/>
                  </a:lnTo>
                  <a:lnTo>
                    <a:pt x="5069" y="90021"/>
                  </a:lnTo>
                  <a:lnTo>
                    <a:pt x="8838" y="92359"/>
                  </a:lnTo>
                  <a:lnTo>
                    <a:pt x="14927" y="104385"/>
                  </a:lnTo>
                  <a:lnTo>
                    <a:pt x="27296" y="146118"/>
                  </a:lnTo>
                  <a:lnTo>
                    <a:pt x="35966" y="189983"/>
                  </a:lnTo>
                  <a:lnTo>
                    <a:pt x="43380" y="232915"/>
                  </a:lnTo>
                  <a:lnTo>
                    <a:pt x="43736" y="233536"/>
                  </a:lnTo>
                  <a:lnTo>
                    <a:pt x="43682" y="187169"/>
                  </a:lnTo>
                  <a:lnTo>
                    <a:pt x="40068" y="142275"/>
                  </a:lnTo>
                  <a:lnTo>
                    <a:pt x="37978" y="100203"/>
                  </a:lnTo>
                  <a:lnTo>
                    <a:pt x="33189" y="59950"/>
                  </a:lnTo>
                  <a:lnTo>
                    <a:pt x="32034" y="21973"/>
                  </a:lnTo>
                  <a:lnTo>
                    <a:pt x="35639" y="9434"/>
                  </a:lnTo>
                  <a:lnTo>
                    <a:pt x="38576" y="4115"/>
                  </a:lnTo>
                  <a:lnTo>
                    <a:pt x="41239" y="1275"/>
                  </a:lnTo>
                  <a:lnTo>
                    <a:pt x="43721" y="87"/>
                  </a:lnTo>
                  <a:lnTo>
                    <a:pt x="46081" y="0"/>
                  </a:lnTo>
                  <a:lnTo>
                    <a:pt x="56143" y="3249"/>
                  </a:lnTo>
                  <a:lnTo>
                    <a:pt x="63993" y="12402"/>
                  </a:lnTo>
                  <a:lnTo>
                    <a:pt x="77160" y="37902"/>
                  </a:lnTo>
                  <a:lnTo>
                    <a:pt x="76391" y="54378"/>
                  </a:lnTo>
                  <a:lnTo>
                    <a:pt x="70641" y="72755"/>
                  </a:lnTo>
                  <a:lnTo>
                    <a:pt x="56208" y="96146"/>
                  </a:lnTo>
                  <a:lnTo>
                    <a:pt x="38100" y="107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194"/>
            <p:cNvSpPr/>
            <p:nvPr>
              <p:custDataLst>
                <p:tags r:id="rId52"/>
              </p:custDataLst>
            </p:nvPr>
          </p:nvSpPr>
          <p:spPr>
            <a:xfrm>
              <a:off x="4165600" y="49974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6055" y="9329"/>
                  </a:lnTo>
                  <a:lnTo>
                    <a:pt x="86951" y="171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195"/>
            <p:cNvSpPr/>
            <p:nvPr>
              <p:custDataLst>
                <p:tags r:id="rId53"/>
              </p:custDataLst>
            </p:nvPr>
          </p:nvSpPr>
          <p:spPr>
            <a:xfrm>
              <a:off x="4070350" y="4912412"/>
              <a:ext cx="38101" cy="154889"/>
            </a:xfrm>
            <a:custGeom>
              <a:avLst/>
              <a:gdLst/>
              <a:ahLst/>
              <a:cxnLst/>
              <a:rect l="0" t="0" r="0" b="0"/>
              <a:pathLst>
                <a:path w="38101" h="154889">
                  <a:moveTo>
                    <a:pt x="0" y="8838"/>
                  </a:moveTo>
                  <a:lnTo>
                    <a:pt x="0" y="8838"/>
                  </a:lnTo>
                  <a:lnTo>
                    <a:pt x="3371" y="8838"/>
                  </a:lnTo>
                  <a:lnTo>
                    <a:pt x="4364" y="8132"/>
                  </a:lnTo>
                  <a:lnTo>
                    <a:pt x="5026" y="6956"/>
                  </a:lnTo>
                  <a:lnTo>
                    <a:pt x="5467" y="5467"/>
                  </a:lnTo>
                  <a:lnTo>
                    <a:pt x="9459" y="0"/>
                  </a:lnTo>
                  <a:lnTo>
                    <a:pt x="11245" y="829"/>
                  </a:lnTo>
                  <a:lnTo>
                    <a:pt x="17130" y="12110"/>
                  </a:lnTo>
                  <a:lnTo>
                    <a:pt x="27542" y="54503"/>
                  </a:lnTo>
                  <a:lnTo>
                    <a:pt x="30918" y="94894"/>
                  </a:lnTo>
                  <a:lnTo>
                    <a:pt x="38100" y="15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196"/>
            <p:cNvSpPr/>
            <p:nvPr>
              <p:custDataLst>
                <p:tags r:id="rId54"/>
              </p:custDataLst>
            </p:nvPr>
          </p:nvSpPr>
          <p:spPr>
            <a:xfrm>
              <a:off x="5729206" y="4947173"/>
              <a:ext cx="30245" cy="81524"/>
            </a:xfrm>
            <a:custGeom>
              <a:avLst/>
              <a:gdLst/>
              <a:ahLst/>
              <a:cxnLst/>
              <a:rect l="0" t="0" r="0" b="0"/>
              <a:pathLst>
                <a:path w="30245" h="81524">
                  <a:moveTo>
                    <a:pt x="30244" y="12177"/>
                  </a:moveTo>
                  <a:lnTo>
                    <a:pt x="30244" y="12177"/>
                  </a:lnTo>
                  <a:lnTo>
                    <a:pt x="30244" y="5435"/>
                  </a:lnTo>
                  <a:lnTo>
                    <a:pt x="29538" y="3449"/>
                  </a:lnTo>
                  <a:lnTo>
                    <a:pt x="28362" y="2125"/>
                  </a:lnTo>
                  <a:lnTo>
                    <a:pt x="25175" y="654"/>
                  </a:lnTo>
                  <a:lnTo>
                    <a:pt x="21406" y="0"/>
                  </a:lnTo>
                  <a:lnTo>
                    <a:pt x="11946" y="3003"/>
                  </a:lnTo>
                  <a:lnTo>
                    <a:pt x="3578" y="8361"/>
                  </a:lnTo>
                  <a:lnTo>
                    <a:pt x="754" y="12363"/>
                  </a:lnTo>
                  <a:lnTo>
                    <a:pt x="0" y="14417"/>
                  </a:lnTo>
                  <a:lnTo>
                    <a:pt x="909" y="17198"/>
                  </a:lnTo>
                  <a:lnTo>
                    <a:pt x="25015" y="51644"/>
                  </a:lnTo>
                  <a:lnTo>
                    <a:pt x="29556" y="73418"/>
                  </a:lnTo>
                  <a:lnTo>
                    <a:pt x="29785" y="76288"/>
                  </a:lnTo>
                  <a:lnTo>
                    <a:pt x="29232" y="78200"/>
                  </a:lnTo>
                  <a:lnTo>
                    <a:pt x="28158" y="79476"/>
                  </a:lnTo>
                  <a:lnTo>
                    <a:pt x="26737" y="80326"/>
                  </a:lnTo>
                  <a:lnTo>
                    <a:pt x="17994" y="81523"/>
                  </a:lnTo>
                  <a:lnTo>
                    <a:pt x="15727" y="79574"/>
                  </a:lnTo>
                  <a:lnTo>
                    <a:pt x="13209" y="71765"/>
                  </a:lnTo>
                  <a:lnTo>
                    <a:pt x="11194" y="56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197"/>
            <p:cNvSpPr/>
            <p:nvPr>
              <p:custDataLst>
                <p:tags r:id="rId55"/>
              </p:custDataLst>
            </p:nvPr>
          </p:nvSpPr>
          <p:spPr>
            <a:xfrm>
              <a:off x="5810250" y="4870450"/>
              <a:ext cx="54400" cy="184151"/>
            </a:xfrm>
            <a:custGeom>
              <a:avLst/>
              <a:gdLst/>
              <a:ahLst/>
              <a:cxnLst/>
              <a:rect l="0" t="0" r="0" b="0"/>
              <a:pathLst>
                <a:path w="54400" h="1841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3815" y="3763"/>
                  </a:lnTo>
                  <a:lnTo>
                    <a:pt x="33224" y="21048"/>
                  </a:lnTo>
                  <a:lnTo>
                    <a:pt x="47866" y="45434"/>
                  </a:lnTo>
                  <a:lnTo>
                    <a:pt x="54399" y="81743"/>
                  </a:lnTo>
                  <a:lnTo>
                    <a:pt x="52963" y="113669"/>
                  </a:lnTo>
                  <a:lnTo>
                    <a:pt x="41328" y="141003"/>
                  </a:lnTo>
                  <a:lnTo>
                    <a:pt x="12817" y="176965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198"/>
            <p:cNvSpPr/>
            <p:nvPr>
              <p:custDataLst>
                <p:tags r:id="rId56"/>
              </p:custDataLst>
            </p:nvPr>
          </p:nvSpPr>
          <p:spPr>
            <a:xfrm>
              <a:off x="6083300" y="4965700"/>
              <a:ext cx="88901" cy="6089"/>
            </a:xfrm>
            <a:custGeom>
              <a:avLst/>
              <a:gdLst/>
              <a:ahLst/>
              <a:cxnLst/>
              <a:rect l="0" t="0" r="0" b="0"/>
              <a:pathLst>
                <a:path w="88901" h="6089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6742" y="6088"/>
                  </a:lnTo>
                  <a:lnTo>
                    <a:pt x="47530" y="86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199"/>
            <p:cNvSpPr/>
            <p:nvPr>
              <p:custDataLst>
                <p:tags r:id="rId57"/>
              </p:custDataLst>
            </p:nvPr>
          </p:nvSpPr>
          <p:spPr>
            <a:xfrm>
              <a:off x="6081525" y="5035550"/>
              <a:ext cx="109726" cy="12634"/>
            </a:xfrm>
            <a:custGeom>
              <a:avLst/>
              <a:gdLst/>
              <a:ahLst/>
              <a:cxnLst/>
              <a:rect l="0" t="0" r="0" b="0"/>
              <a:pathLst>
                <a:path w="109726" h="12634">
                  <a:moveTo>
                    <a:pt x="14475" y="0"/>
                  </a:moveTo>
                  <a:lnTo>
                    <a:pt x="14475" y="0"/>
                  </a:lnTo>
                  <a:lnTo>
                    <a:pt x="170" y="8839"/>
                  </a:lnTo>
                  <a:lnTo>
                    <a:pt x="0" y="10126"/>
                  </a:lnTo>
                  <a:lnTo>
                    <a:pt x="1297" y="10984"/>
                  </a:lnTo>
                  <a:lnTo>
                    <a:pt x="16889" y="12361"/>
                  </a:lnTo>
                  <a:lnTo>
                    <a:pt x="54855" y="12633"/>
                  </a:lnTo>
                  <a:lnTo>
                    <a:pt x="10972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00"/>
            <p:cNvSpPr/>
            <p:nvPr>
              <p:custDataLst>
                <p:tags r:id="rId58"/>
              </p:custDataLst>
            </p:nvPr>
          </p:nvSpPr>
          <p:spPr>
            <a:xfrm>
              <a:off x="6381750" y="4812341"/>
              <a:ext cx="89549" cy="260836"/>
            </a:xfrm>
            <a:custGeom>
              <a:avLst/>
              <a:gdLst/>
              <a:ahLst/>
              <a:cxnLst/>
              <a:rect l="0" t="0" r="0" b="0"/>
              <a:pathLst>
                <a:path w="89549" h="260836">
                  <a:moveTo>
                    <a:pt x="0" y="102559"/>
                  </a:moveTo>
                  <a:lnTo>
                    <a:pt x="0" y="102559"/>
                  </a:lnTo>
                  <a:lnTo>
                    <a:pt x="0" y="97092"/>
                  </a:lnTo>
                  <a:lnTo>
                    <a:pt x="3371" y="99842"/>
                  </a:lnTo>
                  <a:lnTo>
                    <a:pt x="14927" y="143141"/>
                  </a:lnTo>
                  <a:lnTo>
                    <a:pt x="21200" y="181768"/>
                  </a:lnTo>
                  <a:lnTo>
                    <a:pt x="24156" y="222219"/>
                  </a:lnTo>
                  <a:lnTo>
                    <a:pt x="25327" y="260835"/>
                  </a:lnTo>
                  <a:lnTo>
                    <a:pt x="25394" y="218838"/>
                  </a:lnTo>
                  <a:lnTo>
                    <a:pt x="25398" y="181070"/>
                  </a:lnTo>
                  <a:lnTo>
                    <a:pt x="27281" y="134426"/>
                  </a:lnTo>
                  <a:lnTo>
                    <a:pt x="32307" y="89893"/>
                  </a:lnTo>
                  <a:lnTo>
                    <a:pt x="40327" y="44083"/>
                  </a:lnTo>
                  <a:lnTo>
                    <a:pt x="45789" y="3563"/>
                  </a:lnTo>
                  <a:lnTo>
                    <a:pt x="47460" y="578"/>
                  </a:lnTo>
                  <a:lnTo>
                    <a:pt x="50690" y="0"/>
                  </a:lnTo>
                  <a:lnTo>
                    <a:pt x="59923" y="3120"/>
                  </a:lnTo>
                  <a:lnTo>
                    <a:pt x="73651" y="16181"/>
                  </a:lnTo>
                  <a:lnTo>
                    <a:pt x="86655" y="40198"/>
                  </a:lnTo>
                  <a:lnTo>
                    <a:pt x="89548" y="55793"/>
                  </a:lnTo>
                  <a:lnTo>
                    <a:pt x="85658" y="86423"/>
                  </a:lnTo>
                  <a:lnTo>
                    <a:pt x="76405" y="101031"/>
                  </a:lnTo>
                  <a:lnTo>
                    <a:pt x="44450" y="12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201"/>
            <p:cNvSpPr/>
            <p:nvPr>
              <p:custDataLst>
                <p:tags r:id="rId59"/>
              </p:custDataLst>
            </p:nvPr>
          </p:nvSpPr>
          <p:spPr>
            <a:xfrm>
              <a:off x="6464300" y="4933950"/>
              <a:ext cx="127001" cy="115488"/>
            </a:xfrm>
            <a:custGeom>
              <a:avLst/>
              <a:gdLst/>
              <a:ahLst/>
              <a:cxnLst/>
              <a:rect l="0" t="0" r="0" b="0"/>
              <a:pathLst>
                <a:path w="127001" h="115488">
                  <a:moveTo>
                    <a:pt x="0" y="31750"/>
                  </a:moveTo>
                  <a:lnTo>
                    <a:pt x="0" y="31750"/>
                  </a:lnTo>
                  <a:lnTo>
                    <a:pt x="3371" y="31750"/>
                  </a:lnTo>
                  <a:lnTo>
                    <a:pt x="6907" y="29868"/>
                  </a:lnTo>
                  <a:lnTo>
                    <a:pt x="8839" y="28379"/>
                  </a:lnTo>
                  <a:lnTo>
                    <a:pt x="12243" y="29503"/>
                  </a:lnTo>
                  <a:lnTo>
                    <a:pt x="44261" y="50045"/>
                  </a:lnTo>
                  <a:lnTo>
                    <a:pt x="57172" y="68607"/>
                  </a:lnTo>
                  <a:lnTo>
                    <a:pt x="60687" y="78940"/>
                  </a:lnTo>
                  <a:lnTo>
                    <a:pt x="57785" y="113266"/>
                  </a:lnTo>
                  <a:lnTo>
                    <a:pt x="56162" y="115022"/>
                  </a:lnTo>
                  <a:lnTo>
                    <a:pt x="53670" y="115487"/>
                  </a:lnTo>
                  <a:lnTo>
                    <a:pt x="50595" y="115091"/>
                  </a:lnTo>
                  <a:lnTo>
                    <a:pt x="48547" y="112711"/>
                  </a:lnTo>
                  <a:lnTo>
                    <a:pt x="46271" y="104422"/>
                  </a:lnTo>
                  <a:lnTo>
                    <a:pt x="58915" y="60702"/>
                  </a:lnTo>
                  <a:lnTo>
                    <a:pt x="75625" y="35782"/>
                  </a:lnTo>
                  <a:lnTo>
                    <a:pt x="91708" y="2063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02"/>
            <p:cNvSpPr/>
            <p:nvPr>
              <p:custDataLst>
                <p:tags r:id="rId60"/>
              </p:custDataLst>
            </p:nvPr>
          </p:nvSpPr>
          <p:spPr>
            <a:xfrm>
              <a:off x="6681657" y="4849548"/>
              <a:ext cx="74744" cy="181782"/>
            </a:xfrm>
            <a:custGeom>
              <a:avLst/>
              <a:gdLst/>
              <a:ahLst/>
              <a:cxnLst/>
              <a:rect l="0" t="0" r="0" b="0"/>
              <a:pathLst>
                <a:path w="74744" h="181782">
                  <a:moveTo>
                    <a:pt x="74743" y="27252"/>
                  </a:moveTo>
                  <a:lnTo>
                    <a:pt x="74743" y="27252"/>
                  </a:lnTo>
                  <a:lnTo>
                    <a:pt x="74038" y="20771"/>
                  </a:lnTo>
                  <a:lnTo>
                    <a:pt x="71372" y="11672"/>
                  </a:lnTo>
                  <a:lnTo>
                    <a:pt x="65954" y="4335"/>
                  </a:lnTo>
                  <a:lnTo>
                    <a:pt x="62534" y="1391"/>
                  </a:lnTo>
                  <a:lnTo>
                    <a:pt x="59548" y="133"/>
                  </a:lnTo>
                  <a:lnTo>
                    <a:pt x="56851" y="0"/>
                  </a:lnTo>
                  <a:lnTo>
                    <a:pt x="54348" y="618"/>
                  </a:lnTo>
                  <a:lnTo>
                    <a:pt x="40713" y="11599"/>
                  </a:lnTo>
                  <a:lnTo>
                    <a:pt x="18553" y="53140"/>
                  </a:lnTo>
                  <a:lnTo>
                    <a:pt x="8549" y="88153"/>
                  </a:lnTo>
                  <a:lnTo>
                    <a:pt x="1821" y="129807"/>
                  </a:lnTo>
                  <a:lnTo>
                    <a:pt x="0" y="149032"/>
                  </a:lnTo>
                  <a:lnTo>
                    <a:pt x="4835" y="164632"/>
                  </a:lnTo>
                  <a:lnTo>
                    <a:pt x="9087" y="171755"/>
                  </a:lnTo>
                  <a:lnTo>
                    <a:pt x="14745" y="176505"/>
                  </a:lnTo>
                  <a:lnTo>
                    <a:pt x="28557" y="181781"/>
                  </a:lnTo>
                  <a:lnTo>
                    <a:pt x="62043" y="173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203"/>
            <p:cNvSpPr/>
            <p:nvPr>
              <p:custDataLst>
                <p:tags r:id="rId61"/>
              </p:custDataLst>
            </p:nvPr>
          </p:nvSpPr>
          <p:spPr>
            <a:xfrm>
              <a:off x="6858586" y="4857924"/>
              <a:ext cx="118299" cy="184820"/>
            </a:xfrm>
            <a:custGeom>
              <a:avLst/>
              <a:gdLst/>
              <a:ahLst/>
              <a:cxnLst/>
              <a:rect l="0" t="0" r="0" b="0"/>
              <a:pathLst>
                <a:path w="118299" h="184820">
                  <a:moveTo>
                    <a:pt x="107364" y="6176"/>
                  </a:moveTo>
                  <a:lnTo>
                    <a:pt x="107364" y="6176"/>
                  </a:lnTo>
                  <a:lnTo>
                    <a:pt x="107363" y="2805"/>
                  </a:lnTo>
                  <a:lnTo>
                    <a:pt x="108775" y="1812"/>
                  </a:lnTo>
                  <a:lnTo>
                    <a:pt x="118298" y="88"/>
                  </a:lnTo>
                  <a:lnTo>
                    <a:pt x="118181" y="0"/>
                  </a:lnTo>
                  <a:lnTo>
                    <a:pt x="85023" y="536"/>
                  </a:lnTo>
                  <a:lnTo>
                    <a:pt x="54127" y="8665"/>
                  </a:lnTo>
                  <a:lnTo>
                    <a:pt x="36792" y="21495"/>
                  </a:lnTo>
                  <a:lnTo>
                    <a:pt x="13383" y="49862"/>
                  </a:lnTo>
                  <a:lnTo>
                    <a:pt x="3866" y="75016"/>
                  </a:lnTo>
                  <a:lnTo>
                    <a:pt x="0" y="118391"/>
                  </a:lnTo>
                  <a:lnTo>
                    <a:pt x="235" y="152781"/>
                  </a:lnTo>
                  <a:lnTo>
                    <a:pt x="8268" y="175443"/>
                  </a:lnTo>
                  <a:lnTo>
                    <a:pt x="17931" y="182065"/>
                  </a:lnTo>
                  <a:lnTo>
                    <a:pt x="24458" y="184819"/>
                  </a:lnTo>
                  <a:lnTo>
                    <a:pt x="66569" y="184575"/>
                  </a:lnTo>
                  <a:lnTo>
                    <a:pt x="94131" y="180723"/>
                  </a:lnTo>
                  <a:lnTo>
                    <a:pt x="107364" y="171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04"/>
            <p:cNvSpPr/>
            <p:nvPr>
              <p:custDataLst>
                <p:tags r:id="rId62"/>
              </p:custDataLst>
            </p:nvPr>
          </p:nvSpPr>
          <p:spPr>
            <a:xfrm>
              <a:off x="6878193" y="4965700"/>
              <a:ext cx="138558" cy="25401"/>
            </a:xfrm>
            <a:custGeom>
              <a:avLst/>
              <a:gdLst/>
              <a:ahLst/>
              <a:cxnLst/>
              <a:rect l="0" t="0" r="0" b="0"/>
              <a:pathLst>
                <a:path w="138558" h="25401">
                  <a:moveTo>
                    <a:pt x="11557" y="25400"/>
                  </a:moveTo>
                  <a:lnTo>
                    <a:pt x="11557" y="25400"/>
                  </a:lnTo>
                  <a:lnTo>
                    <a:pt x="8186" y="22029"/>
                  </a:lnTo>
                  <a:lnTo>
                    <a:pt x="4650" y="20374"/>
                  </a:lnTo>
                  <a:lnTo>
                    <a:pt x="2718" y="19933"/>
                  </a:lnTo>
                  <a:lnTo>
                    <a:pt x="1431" y="20344"/>
                  </a:lnTo>
                  <a:lnTo>
                    <a:pt x="573" y="21324"/>
                  </a:lnTo>
                  <a:lnTo>
                    <a:pt x="0" y="22683"/>
                  </a:lnTo>
                  <a:lnTo>
                    <a:pt x="1031" y="22883"/>
                  </a:lnTo>
                  <a:lnTo>
                    <a:pt x="44091" y="15573"/>
                  </a:lnTo>
                  <a:lnTo>
                    <a:pt x="1385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230"/>
          <p:cNvGrpSpPr/>
          <p:nvPr/>
        </p:nvGrpSpPr>
        <p:grpSpPr>
          <a:xfrm>
            <a:off x="7303503" y="4835859"/>
            <a:ext cx="1700094" cy="269542"/>
            <a:chOff x="7303503" y="4835859"/>
            <a:chExt cx="1700094" cy="269542"/>
          </a:xfrm>
        </p:grpSpPr>
        <p:sp>
          <p:nvSpPr>
            <p:cNvPr id="185" name="SMARTInkShape-1205"/>
            <p:cNvSpPr/>
            <p:nvPr>
              <p:custDataLst>
                <p:tags r:id="rId29"/>
              </p:custDataLst>
            </p:nvPr>
          </p:nvSpPr>
          <p:spPr>
            <a:xfrm>
              <a:off x="7303503" y="4835859"/>
              <a:ext cx="106948" cy="222175"/>
            </a:xfrm>
            <a:custGeom>
              <a:avLst/>
              <a:gdLst/>
              <a:ahLst/>
              <a:cxnLst/>
              <a:rect l="0" t="0" r="0" b="0"/>
              <a:pathLst>
                <a:path w="106948" h="222175">
                  <a:moveTo>
                    <a:pt x="87897" y="167941"/>
                  </a:moveTo>
                  <a:lnTo>
                    <a:pt x="87897" y="167941"/>
                  </a:lnTo>
                  <a:lnTo>
                    <a:pt x="84526" y="167941"/>
                  </a:lnTo>
                  <a:lnTo>
                    <a:pt x="80989" y="166059"/>
                  </a:lnTo>
                  <a:lnTo>
                    <a:pt x="50911" y="146742"/>
                  </a:lnTo>
                  <a:lnTo>
                    <a:pt x="47011" y="146752"/>
                  </a:lnTo>
                  <a:lnTo>
                    <a:pt x="38916" y="150527"/>
                  </a:lnTo>
                  <a:lnTo>
                    <a:pt x="21516" y="165860"/>
                  </a:lnTo>
                  <a:lnTo>
                    <a:pt x="6610" y="186060"/>
                  </a:lnTo>
                  <a:lnTo>
                    <a:pt x="501" y="210326"/>
                  </a:lnTo>
                  <a:lnTo>
                    <a:pt x="0" y="215248"/>
                  </a:lnTo>
                  <a:lnTo>
                    <a:pt x="1782" y="218529"/>
                  </a:lnTo>
                  <a:lnTo>
                    <a:pt x="5087" y="220716"/>
                  </a:lnTo>
                  <a:lnTo>
                    <a:pt x="9406" y="222174"/>
                  </a:lnTo>
                  <a:lnTo>
                    <a:pt x="19852" y="221914"/>
                  </a:lnTo>
                  <a:lnTo>
                    <a:pt x="25600" y="220856"/>
                  </a:lnTo>
                  <a:lnTo>
                    <a:pt x="43804" y="209255"/>
                  </a:lnTo>
                  <a:lnTo>
                    <a:pt x="59231" y="195783"/>
                  </a:lnTo>
                  <a:lnTo>
                    <a:pt x="76381" y="164085"/>
                  </a:lnTo>
                  <a:lnTo>
                    <a:pt x="87295" y="126152"/>
                  </a:lnTo>
                  <a:lnTo>
                    <a:pt x="92187" y="88767"/>
                  </a:lnTo>
                  <a:lnTo>
                    <a:pt x="91755" y="55817"/>
                  </a:lnTo>
                  <a:lnTo>
                    <a:pt x="86994" y="14155"/>
                  </a:lnTo>
                  <a:lnTo>
                    <a:pt x="81381" y="1755"/>
                  </a:lnTo>
                  <a:lnTo>
                    <a:pt x="78614" y="0"/>
                  </a:lnTo>
                  <a:lnTo>
                    <a:pt x="76064" y="947"/>
                  </a:lnTo>
                  <a:lnTo>
                    <a:pt x="66901" y="14304"/>
                  </a:lnTo>
                  <a:lnTo>
                    <a:pt x="64072" y="59538"/>
                  </a:lnTo>
                  <a:lnTo>
                    <a:pt x="69576" y="105057"/>
                  </a:lnTo>
                  <a:lnTo>
                    <a:pt x="80937" y="150514"/>
                  </a:lnTo>
                  <a:lnTo>
                    <a:pt x="106947" y="19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06"/>
            <p:cNvSpPr/>
            <p:nvPr>
              <p:custDataLst>
                <p:tags r:id="rId30"/>
              </p:custDataLst>
            </p:nvPr>
          </p:nvSpPr>
          <p:spPr>
            <a:xfrm>
              <a:off x="7458820" y="4978400"/>
              <a:ext cx="46881" cy="67442"/>
            </a:xfrm>
            <a:custGeom>
              <a:avLst/>
              <a:gdLst/>
              <a:ahLst/>
              <a:cxnLst/>
              <a:rect l="0" t="0" r="0" b="0"/>
              <a:pathLst>
                <a:path w="46881" h="67442">
                  <a:moveTo>
                    <a:pt x="21480" y="19050"/>
                  </a:moveTo>
                  <a:lnTo>
                    <a:pt x="21480" y="19050"/>
                  </a:lnTo>
                  <a:lnTo>
                    <a:pt x="21479" y="15679"/>
                  </a:lnTo>
                  <a:lnTo>
                    <a:pt x="20775" y="14686"/>
                  </a:lnTo>
                  <a:lnTo>
                    <a:pt x="19598" y="14024"/>
                  </a:lnTo>
                  <a:lnTo>
                    <a:pt x="18109" y="13583"/>
                  </a:lnTo>
                  <a:lnTo>
                    <a:pt x="17116" y="12583"/>
                  </a:lnTo>
                  <a:lnTo>
                    <a:pt x="16012" y="9590"/>
                  </a:lnTo>
                  <a:lnTo>
                    <a:pt x="14308" y="9921"/>
                  </a:lnTo>
                  <a:lnTo>
                    <a:pt x="901" y="20940"/>
                  </a:lnTo>
                  <a:lnTo>
                    <a:pt x="0" y="24543"/>
                  </a:lnTo>
                  <a:lnTo>
                    <a:pt x="880" y="34192"/>
                  </a:lnTo>
                  <a:lnTo>
                    <a:pt x="5341" y="48152"/>
                  </a:lnTo>
                  <a:lnTo>
                    <a:pt x="14503" y="61226"/>
                  </a:lnTo>
                  <a:lnTo>
                    <a:pt x="22142" y="66017"/>
                  </a:lnTo>
                  <a:lnTo>
                    <a:pt x="26154" y="67295"/>
                  </a:lnTo>
                  <a:lnTo>
                    <a:pt x="29535" y="67441"/>
                  </a:lnTo>
                  <a:lnTo>
                    <a:pt x="35173" y="65722"/>
                  </a:lnTo>
                  <a:lnTo>
                    <a:pt x="40030" y="58843"/>
                  </a:lnTo>
                  <a:lnTo>
                    <a:pt x="44850" y="44952"/>
                  </a:lnTo>
                  <a:lnTo>
                    <a:pt x="45272" y="36207"/>
                  </a:lnTo>
                  <a:lnTo>
                    <a:pt x="35289" y="5496"/>
                  </a:lnTo>
                  <a:lnTo>
                    <a:pt x="36330" y="3664"/>
                  </a:lnTo>
                  <a:lnTo>
                    <a:pt x="46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07"/>
            <p:cNvSpPr/>
            <p:nvPr>
              <p:custDataLst>
                <p:tags r:id="rId31"/>
              </p:custDataLst>
            </p:nvPr>
          </p:nvSpPr>
          <p:spPr>
            <a:xfrm>
              <a:off x="7547847" y="4966324"/>
              <a:ext cx="131841" cy="100977"/>
            </a:xfrm>
            <a:custGeom>
              <a:avLst/>
              <a:gdLst/>
              <a:ahLst/>
              <a:cxnLst/>
              <a:rect l="0" t="0" r="0" b="0"/>
              <a:pathLst>
                <a:path w="131841" h="100977">
                  <a:moveTo>
                    <a:pt x="2303" y="24776"/>
                  </a:moveTo>
                  <a:lnTo>
                    <a:pt x="2303" y="24776"/>
                  </a:lnTo>
                  <a:lnTo>
                    <a:pt x="17413" y="24776"/>
                  </a:lnTo>
                  <a:lnTo>
                    <a:pt x="38683" y="15937"/>
                  </a:lnTo>
                  <a:lnTo>
                    <a:pt x="41373" y="13239"/>
                  </a:lnTo>
                  <a:lnTo>
                    <a:pt x="46045" y="1480"/>
                  </a:lnTo>
                  <a:lnTo>
                    <a:pt x="40794" y="311"/>
                  </a:lnTo>
                  <a:lnTo>
                    <a:pt x="36430" y="0"/>
                  </a:lnTo>
                  <a:lnTo>
                    <a:pt x="25937" y="3416"/>
                  </a:lnTo>
                  <a:lnTo>
                    <a:pt x="15629" y="9638"/>
                  </a:lnTo>
                  <a:lnTo>
                    <a:pt x="8696" y="17107"/>
                  </a:lnTo>
                  <a:lnTo>
                    <a:pt x="826" y="35987"/>
                  </a:lnTo>
                  <a:lnTo>
                    <a:pt x="0" y="47633"/>
                  </a:lnTo>
                  <a:lnTo>
                    <a:pt x="767" y="52714"/>
                  </a:lnTo>
                  <a:lnTo>
                    <a:pt x="5383" y="62123"/>
                  </a:lnTo>
                  <a:lnTo>
                    <a:pt x="12138" y="70302"/>
                  </a:lnTo>
                  <a:lnTo>
                    <a:pt x="19845" y="76290"/>
                  </a:lnTo>
                  <a:lnTo>
                    <a:pt x="23875" y="77463"/>
                  </a:lnTo>
                  <a:lnTo>
                    <a:pt x="32117" y="76885"/>
                  </a:lnTo>
                  <a:lnTo>
                    <a:pt x="63408" y="64990"/>
                  </a:lnTo>
                  <a:lnTo>
                    <a:pt x="99240" y="40289"/>
                  </a:lnTo>
                  <a:lnTo>
                    <a:pt x="114754" y="15528"/>
                  </a:lnTo>
                  <a:lnTo>
                    <a:pt x="113959" y="14377"/>
                  </a:lnTo>
                  <a:lnTo>
                    <a:pt x="109313" y="13099"/>
                  </a:lnTo>
                  <a:lnTo>
                    <a:pt x="106804" y="13463"/>
                  </a:lnTo>
                  <a:lnTo>
                    <a:pt x="102135" y="15750"/>
                  </a:lnTo>
                  <a:lnTo>
                    <a:pt x="100607" y="18053"/>
                  </a:lnTo>
                  <a:lnTo>
                    <a:pt x="98910" y="24375"/>
                  </a:lnTo>
                  <a:lnTo>
                    <a:pt x="100575" y="28036"/>
                  </a:lnTo>
                  <a:lnTo>
                    <a:pt x="131308" y="73472"/>
                  </a:lnTo>
                  <a:lnTo>
                    <a:pt x="131840" y="81932"/>
                  </a:lnTo>
                  <a:lnTo>
                    <a:pt x="130994" y="86163"/>
                  </a:lnTo>
                  <a:lnTo>
                    <a:pt x="126292" y="92746"/>
                  </a:lnTo>
                  <a:lnTo>
                    <a:pt x="123062" y="95490"/>
                  </a:lnTo>
                  <a:lnTo>
                    <a:pt x="103903" y="100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08"/>
            <p:cNvSpPr/>
            <p:nvPr>
              <p:custDataLst>
                <p:tags r:id="rId32"/>
              </p:custDataLst>
            </p:nvPr>
          </p:nvSpPr>
          <p:spPr>
            <a:xfrm>
              <a:off x="7893050" y="4977641"/>
              <a:ext cx="88901" cy="93764"/>
            </a:xfrm>
            <a:custGeom>
              <a:avLst/>
              <a:gdLst/>
              <a:ahLst/>
              <a:cxnLst/>
              <a:rect l="0" t="0" r="0" b="0"/>
              <a:pathLst>
                <a:path w="88901" h="93764">
                  <a:moveTo>
                    <a:pt x="0" y="7109"/>
                  </a:moveTo>
                  <a:lnTo>
                    <a:pt x="0" y="7109"/>
                  </a:lnTo>
                  <a:lnTo>
                    <a:pt x="3370" y="7109"/>
                  </a:lnTo>
                  <a:lnTo>
                    <a:pt x="4363" y="7814"/>
                  </a:lnTo>
                  <a:lnTo>
                    <a:pt x="5026" y="8991"/>
                  </a:lnTo>
                  <a:lnTo>
                    <a:pt x="5958" y="15898"/>
                  </a:lnTo>
                  <a:lnTo>
                    <a:pt x="6335" y="58957"/>
                  </a:lnTo>
                  <a:lnTo>
                    <a:pt x="5640" y="80013"/>
                  </a:lnTo>
                  <a:lnTo>
                    <a:pt x="882" y="93763"/>
                  </a:lnTo>
                  <a:lnTo>
                    <a:pt x="14781" y="51681"/>
                  </a:lnTo>
                  <a:lnTo>
                    <a:pt x="22797" y="31858"/>
                  </a:lnTo>
                  <a:lnTo>
                    <a:pt x="38504" y="10208"/>
                  </a:lnTo>
                  <a:lnTo>
                    <a:pt x="47923" y="1902"/>
                  </a:lnTo>
                  <a:lnTo>
                    <a:pt x="53115" y="109"/>
                  </a:lnTo>
                  <a:lnTo>
                    <a:pt x="64529" y="0"/>
                  </a:lnTo>
                  <a:lnTo>
                    <a:pt x="69124" y="2369"/>
                  </a:lnTo>
                  <a:lnTo>
                    <a:pt x="76112" y="10647"/>
                  </a:lnTo>
                  <a:lnTo>
                    <a:pt x="80642" y="30578"/>
                  </a:lnTo>
                  <a:lnTo>
                    <a:pt x="79154" y="62123"/>
                  </a:lnTo>
                  <a:lnTo>
                    <a:pt x="81746" y="70365"/>
                  </a:lnTo>
                  <a:lnTo>
                    <a:pt x="88900" y="76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09"/>
            <p:cNvSpPr/>
            <p:nvPr>
              <p:custDataLst>
                <p:tags r:id="rId33"/>
              </p:custDataLst>
            </p:nvPr>
          </p:nvSpPr>
          <p:spPr>
            <a:xfrm>
              <a:off x="8021048" y="4978400"/>
              <a:ext cx="30753" cy="84856"/>
            </a:xfrm>
            <a:custGeom>
              <a:avLst/>
              <a:gdLst/>
              <a:ahLst/>
              <a:cxnLst/>
              <a:rect l="0" t="0" r="0" b="0"/>
              <a:pathLst>
                <a:path w="30753" h="84856">
                  <a:moveTo>
                    <a:pt x="24402" y="25400"/>
                  </a:moveTo>
                  <a:lnTo>
                    <a:pt x="24402" y="25400"/>
                  </a:lnTo>
                  <a:lnTo>
                    <a:pt x="24402" y="14465"/>
                  </a:lnTo>
                  <a:lnTo>
                    <a:pt x="23696" y="13877"/>
                  </a:lnTo>
                  <a:lnTo>
                    <a:pt x="21031" y="13223"/>
                  </a:lnTo>
                  <a:lnTo>
                    <a:pt x="12192" y="16226"/>
                  </a:lnTo>
                  <a:lnTo>
                    <a:pt x="6511" y="21558"/>
                  </a:lnTo>
                  <a:lnTo>
                    <a:pt x="4007" y="24955"/>
                  </a:lnTo>
                  <a:lnTo>
                    <a:pt x="485" y="43220"/>
                  </a:lnTo>
                  <a:lnTo>
                    <a:pt x="0" y="68197"/>
                  </a:lnTo>
                  <a:lnTo>
                    <a:pt x="2503" y="75700"/>
                  </a:lnTo>
                  <a:lnTo>
                    <a:pt x="7849" y="81387"/>
                  </a:lnTo>
                  <a:lnTo>
                    <a:pt x="11250" y="83891"/>
                  </a:lnTo>
                  <a:lnTo>
                    <a:pt x="14223" y="84855"/>
                  </a:lnTo>
                  <a:lnTo>
                    <a:pt x="16910" y="84792"/>
                  </a:lnTo>
                  <a:lnTo>
                    <a:pt x="19408" y="84045"/>
                  </a:lnTo>
                  <a:lnTo>
                    <a:pt x="24063" y="79452"/>
                  </a:lnTo>
                  <a:lnTo>
                    <a:pt x="26293" y="76251"/>
                  </a:lnTo>
                  <a:lnTo>
                    <a:pt x="29430" y="61633"/>
                  </a:lnTo>
                  <a:lnTo>
                    <a:pt x="30674" y="15988"/>
                  </a:lnTo>
                  <a:lnTo>
                    <a:pt x="30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10"/>
            <p:cNvSpPr/>
            <p:nvPr>
              <p:custDataLst>
                <p:tags r:id="rId34"/>
              </p:custDataLst>
            </p:nvPr>
          </p:nvSpPr>
          <p:spPr>
            <a:xfrm>
              <a:off x="8115646" y="4859777"/>
              <a:ext cx="31405" cy="207602"/>
            </a:xfrm>
            <a:custGeom>
              <a:avLst/>
              <a:gdLst/>
              <a:ahLst/>
              <a:cxnLst/>
              <a:rect l="0" t="0" r="0" b="0"/>
              <a:pathLst>
                <a:path w="31405" h="207602">
                  <a:moveTo>
                    <a:pt x="6004" y="17023"/>
                  </a:moveTo>
                  <a:lnTo>
                    <a:pt x="6004" y="17023"/>
                  </a:lnTo>
                  <a:lnTo>
                    <a:pt x="11073" y="11248"/>
                  </a:lnTo>
                  <a:lnTo>
                    <a:pt x="17560" y="0"/>
                  </a:lnTo>
                  <a:lnTo>
                    <a:pt x="17941" y="736"/>
                  </a:lnTo>
                  <a:lnTo>
                    <a:pt x="18364" y="5316"/>
                  </a:lnTo>
                  <a:lnTo>
                    <a:pt x="13633" y="49530"/>
                  </a:lnTo>
                  <a:lnTo>
                    <a:pt x="10851" y="86392"/>
                  </a:lnTo>
                  <a:lnTo>
                    <a:pt x="5558" y="127417"/>
                  </a:lnTo>
                  <a:lnTo>
                    <a:pt x="819" y="169514"/>
                  </a:lnTo>
                  <a:lnTo>
                    <a:pt x="0" y="192968"/>
                  </a:lnTo>
                  <a:lnTo>
                    <a:pt x="1296" y="198525"/>
                  </a:lnTo>
                  <a:lnTo>
                    <a:pt x="6499" y="206581"/>
                  </a:lnTo>
                  <a:lnTo>
                    <a:pt x="9861" y="207601"/>
                  </a:lnTo>
                  <a:lnTo>
                    <a:pt x="13514" y="206870"/>
                  </a:lnTo>
                  <a:lnTo>
                    <a:pt x="31404" y="194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11"/>
            <p:cNvSpPr/>
            <p:nvPr>
              <p:custDataLst>
                <p:tags r:id="rId35"/>
              </p:custDataLst>
            </p:nvPr>
          </p:nvSpPr>
          <p:spPr>
            <a:xfrm>
              <a:off x="8110093" y="4946650"/>
              <a:ext cx="100458" cy="31751"/>
            </a:xfrm>
            <a:custGeom>
              <a:avLst/>
              <a:gdLst/>
              <a:ahLst/>
              <a:cxnLst/>
              <a:rect l="0" t="0" r="0" b="0"/>
              <a:pathLst>
                <a:path w="100458" h="31751">
                  <a:moveTo>
                    <a:pt x="11557" y="31750"/>
                  </a:moveTo>
                  <a:lnTo>
                    <a:pt x="11557" y="31750"/>
                  </a:lnTo>
                  <a:lnTo>
                    <a:pt x="0" y="31750"/>
                  </a:lnTo>
                  <a:lnTo>
                    <a:pt x="325" y="31044"/>
                  </a:lnTo>
                  <a:lnTo>
                    <a:pt x="2566" y="28379"/>
                  </a:lnTo>
                  <a:lnTo>
                    <a:pt x="28726" y="22029"/>
                  </a:lnTo>
                  <a:lnTo>
                    <a:pt x="33586" y="18919"/>
                  </a:lnTo>
                  <a:lnTo>
                    <a:pt x="100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12"/>
            <p:cNvSpPr/>
            <p:nvPr>
              <p:custDataLst>
                <p:tags r:id="rId36"/>
              </p:custDataLst>
            </p:nvPr>
          </p:nvSpPr>
          <p:spPr>
            <a:xfrm>
              <a:off x="8411818" y="4979644"/>
              <a:ext cx="64849" cy="82446"/>
            </a:xfrm>
            <a:custGeom>
              <a:avLst/>
              <a:gdLst/>
              <a:ahLst/>
              <a:cxnLst/>
              <a:rect l="0" t="0" r="0" b="0"/>
              <a:pathLst>
                <a:path w="64849" h="82446">
                  <a:moveTo>
                    <a:pt x="52732" y="24156"/>
                  </a:moveTo>
                  <a:lnTo>
                    <a:pt x="52732" y="24156"/>
                  </a:lnTo>
                  <a:lnTo>
                    <a:pt x="52732" y="2957"/>
                  </a:lnTo>
                  <a:lnTo>
                    <a:pt x="52026" y="1556"/>
                  </a:lnTo>
                  <a:lnTo>
                    <a:pt x="50850" y="622"/>
                  </a:lnTo>
                  <a:lnTo>
                    <a:pt x="49361" y="0"/>
                  </a:lnTo>
                  <a:lnTo>
                    <a:pt x="43943" y="3072"/>
                  </a:lnTo>
                  <a:lnTo>
                    <a:pt x="36125" y="8435"/>
                  </a:lnTo>
                  <a:lnTo>
                    <a:pt x="25595" y="13171"/>
                  </a:lnTo>
                  <a:lnTo>
                    <a:pt x="15742" y="23272"/>
                  </a:lnTo>
                  <a:lnTo>
                    <a:pt x="1288" y="49382"/>
                  </a:lnTo>
                  <a:lnTo>
                    <a:pt x="0" y="62178"/>
                  </a:lnTo>
                  <a:lnTo>
                    <a:pt x="643" y="68554"/>
                  </a:lnTo>
                  <a:lnTo>
                    <a:pt x="3189" y="73510"/>
                  </a:lnTo>
                  <a:lnTo>
                    <a:pt x="11663" y="80898"/>
                  </a:lnTo>
                  <a:lnTo>
                    <a:pt x="16886" y="82445"/>
                  </a:lnTo>
                  <a:lnTo>
                    <a:pt x="28333" y="82282"/>
                  </a:lnTo>
                  <a:lnTo>
                    <a:pt x="40478" y="74214"/>
                  </a:lnTo>
                  <a:lnTo>
                    <a:pt x="51519" y="61926"/>
                  </a:lnTo>
                  <a:lnTo>
                    <a:pt x="60997" y="43814"/>
                  </a:lnTo>
                  <a:lnTo>
                    <a:pt x="64848" y="20281"/>
                  </a:lnTo>
                  <a:lnTo>
                    <a:pt x="63290" y="13497"/>
                  </a:lnTo>
                  <a:lnTo>
                    <a:pt x="59082" y="11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13"/>
            <p:cNvSpPr/>
            <p:nvPr>
              <p:custDataLst>
                <p:tags r:id="rId37"/>
              </p:custDataLst>
            </p:nvPr>
          </p:nvSpPr>
          <p:spPr>
            <a:xfrm>
              <a:off x="8523677" y="4979622"/>
              <a:ext cx="74224" cy="81329"/>
            </a:xfrm>
            <a:custGeom>
              <a:avLst/>
              <a:gdLst/>
              <a:ahLst/>
              <a:cxnLst/>
              <a:rect l="0" t="0" r="0" b="0"/>
              <a:pathLst>
                <a:path w="74224" h="81329">
                  <a:moveTo>
                    <a:pt x="74223" y="17828"/>
                  </a:moveTo>
                  <a:lnTo>
                    <a:pt x="74223" y="17828"/>
                  </a:lnTo>
                  <a:lnTo>
                    <a:pt x="74223" y="8990"/>
                  </a:lnTo>
                  <a:lnTo>
                    <a:pt x="72341" y="4963"/>
                  </a:lnTo>
                  <a:lnTo>
                    <a:pt x="70852" y="2901"/>
                  </a:lnTo>
                  <a:lnTo>
                    <a:pt x="67315" y="610"/>
                  </a:lnTo>
                  <a:lnTo>
                    <a:pt x="65384" y="0"/>
                  </a:lnTo>
                  <a:lnTo>
                    <a:pt x="35347" y="13191"/>
                  </a:lnTo>
                  <a:lnTo>
                    <a:pt x="16843" y="26567"/>
                  </a:lnTo>
                  <a:lnTo>
                    <a:pt x="4696" y="40565"/>
                  </a:lnTo>
                  <a:lnTo>
                    <a:pt x="989" y="51217"/>
                  </a:lnTo>
                  <a:lnTo>
                    <a:pt x="0" y="57021"/>
                  </a:lnTo>
                  <a:lnTo>
                    <a:pt x="752" y="62301"/>
                  </a:lnTo>
                  <a:lnTo>
                    <a:pt x="5351" y="71931"/>
                  </a:lnTo>
                  <a:lnTo>
                    <a:pt x="9258" y="75064"/>
                  </a:lnTo>
                  <a:lnTo>
                    <a:pt x="29773" y="8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214"/>
            <p:cNvSpPr/>
            <p:nvPr>
              <p:custDataLst>
                <p:tags r:id="rId38"/>
              </p:custDataLst>
            </p:nvPr>
          </p:nvSpPr>
          <p:spPr>
            <a:xfrm>
              <a:off x="8611615" y="4996022"/>
              <a:ext cx="37086" cy="83979"/>
            </a:xfrm>
            <a:custGeom>
              <a:avLst/>
              <a:gdLst/>
              <a:ahLst/>
              <a:cxnLst/>
              <a:rect l="0" t="0" r="0" b="0"/>
              <a:pathLst>
                <a:path w="37086" h="83979">
                  <a:moveTo>
                    <a:pt x="37085" y="14128"/>
                  </a:moveTo>
                  <a:lnTo>
                    <a:pt x="37085" y="14128"/>
                  </a:lnTo>
                  <a:lnTo>
                    <a:pt x="33714" y="10757"/>
                  </a:lnTo>
                  <a:lnTo>
                    <a:pt x="32059" y="5339"/>
                  </a:lnTo>
                  <a:lnTo>
                    <a:pt x="31618" y="1919"/>
                  </a:lnTo>
                  <a:lnTo>
                    <a:pt x="29911" y="344"/>
                  </a:lnTo>
                  <a:lnTo>
                    <a:pt x="27364" y="0"/>
                  </a:lnTo>
                  <a:lnTo>
                    <a:pt x="17036" y="2886"/>
                  </a:lnTo>
                  <a:lnTo>
                    <a:pt x="13135" y="4517"/>
                  </a:lnTo>
                  <a:lnTo>
                    <a:pt x="6920" y="10091"/>
                  </a:lnTo>
                  <a:lnTo>
                    <a:pt x="2512" y="17272"/>
                  </a:lnTo>
                  <a:lnTo>
                    <a:pt x="30" y="30660"/>
                  </a:lnTo>
                  <a:lnTo>
                    <a:pt x="0" y="50463"/>
                  </a:lnTo>
                  <a:lnTo>
                    <a:pt x="2493" y="61086"/>
                  </a:lnTo>
                  <a:lnTo>
                    <a:pt x="11235" y="75000"/>
                  </a:lnTo>
                  <a:lnTo>
                    <a:pt x="24385" y="83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15"/>
            <p:cNvSpPr/>
            <p:nvPr>
              <p:custDataLst>
                <p:tags r:id="rId39"/>
              </p:custDataLst>
            </p:nvPr>
          </p:nvSpPr>
          <p:spPr>
            <a:xfrm>
              <a:off x="8705928" y="4991100"/>
              <a:ext cx="95173" cy="63501"/>
            </a:xfrm>
            <a:custGeom>
              <a:avLst/>
              <a:gdLst/>
              <a:ahLst/>
              <a:cxnLst/>
              <a:rect l="0" t="0" r="0" b="0"/>
              <a:pathLst>
                <a:path w="95173" h="63501">
                  <a:moveTo>
                    <a:pt x="6272" y="0"/>
                  </a:moveTo>
                  <a:lnTo>
                    <a:pt x="6272" y="0"/>
                  </a:lnTo>
                  <a:lnTo>
                    <a:pt x="6272" y="3371"/>
                  </a:lnTo>
                  <a:lnTo>
                    <a:pt x="4391" y="6908"/>
                  </a:lnTo>
                  <a:lnTo>
                    <a:pt x="2901" y="8838"/>
                  </a:lnTo>
                  <a:lnTo>
                    <a:pt x="510" y="26440"/>
                  </a:lnTo>
                  <a:lnTo>
                    <a:pt x="0" y="48542"/>
                  </a:lnTo>
                  <a:lnTo>
                    <a:pt x="1838" y="55205"/>
                  </a:lnTo>
                  <a:lnTo>
                    <a:pt x="3316" y="57970"/>
                  </a:lnTo>
                  <a:lnTo>
                    <a:pt x="5712" y="59813"/>
                  </a:lnTo>
                  <a:lnTo>
                    <a:pt x="12138" y="61861"/>
                  </a:lnTo>
                  <a:lnTo>
                    <a:pt x="23689" y="63015"/>
                  </a:lnTo>
                  <a:lnTo>
                    <a:pt x="30006" y="61403"/>
                  </a:lnTo>
                  <a:lnTo>
                    <a:pt x="39410" y="54647"/>
                  </a:lnTo>
                  <a:lnTo>
                    <a:pt x="53897" y="41256"/>
                  </a:lnTo>
                  <a:lnTo>
                    <a:pt x="55660" y="37621"/>
                  </a:lnTo>
                  <a:lnTo>
                    <a:pt x="57591" y="27453"/>
                  </a:lnTo>
                  <a:lnTo>
                    <a:pt x="62060" y="19038"/>
                  </a:lnTo>
                  <a:lnTo>
                    <a:pt x="63341" y="13071"/>
                  </a:lnTo>
                  <a:lnTo>
                    <a:pt x="63415" y="21571"/>
                  </a:lnTo>
                  <a:lnTo>
                    <a:pt x="61538" y="25579"/>
                  </a:lnTo>
                  <a:lnTo>
                    <a:pt x="60049" y="27636"/>
                  </a:lnTo>
                  <a:lnTo>
                    <a:pt x="59762" y="30419"/>
                  </a:lnTo>
                  <a:lnTo>
                    <a:pt x="62729" y="41077"/>
                  </a:lnTo>
                  <a:lnTo>
                    <a:pt x="70054" y="55438"/>
                  </a:lnTo>
                  <a:lnTo>
                    <a:pt x="72077" y="58126"/>
                  </a:lnTo>
                  <a:lnTo>
                    <a:pt x="78087" y="61111"/>
                  </a:lnTo>
                  <a:lnTo>
                    <a:pt x="95172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16"/>
            <p:cNvSpPr/>
            <p:nvPr>
              <p:custDataLst>
                <p:tags r:id="rId40"/>
              </p:custDataLst>
            </p:nvPr>
          </p:nvSpPr>
          <p:spPr>
            <a:xfrm>
              <a:off x="8833733" y="4965700"/>
              <a:ext cx="75318" cy="87886"/>
            </a:xfrm>
            <a:custGeom>
              <a:avLst/>
              <a:gdLst/>
              <a:ahLst/>
              <a:cxnLst/>
              <a:rect l="0" t="0" r="0" b="0"/>
              <a:pathLst>
                <a:path w="75318" h="87886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7395"/>
                  </a:lnTo>
                  <a:lnTo>
                    <a:pt x="441" y="36218"/>
                  </a:lnTo>
                  <a:lnTo>
                    <a:pt x="0" y="34729"/>
                  </a:lnTo>
                  <a:lnTo>
                    <a:pt x="410" y="33736"/>
                  </a:lnTo>
                  <a:lnTo>
                    <a:pt x="1391" y="33074"/>
                  </a:lnTo>
                  <a:lnTo>
                    <a:pt x="6141" y="32142"/>
                  </a:lnTo>
                  <a:lnTo>
                    <a:pt x="8033" y="32011"/>
                  </a:lnTo>
                  <a:lnTo>
                    <a:pt x="12016" y="33748"/>
                  </a:lnTo>
                  <a:lnTo>
                    <a:pt x="14066" y="35199"/>
                  </a:lnTo>
                  <a:lnTo>
                    <a:pt x="26645" y="60989"/>
                  </a:lnTo>
                  <a:lnTo>
                    <a:pt x="30757" y="87885"/>
                  </a:lnTo>
                  <a:lnTo>
                    <a:pt x="31550" y="74196"/>
                  </a:lnTo>
                  <a:lnTo>
                    <a:pt x="48757" y="32523"/>
                  </a:lnTo>
                  <a:lnTo>
                    <a:pt x="55045" y="20099"/>
                  </a:lnTo>
                  <a:lnTo>
                    <a:pt x="753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17"/>
            <p:cNvSpPr/>
            <p:nvPr>
              <p:custDataLst>
                <p:tags r:id="rId41"/>
              </p:custDataLst>
            </p:nvPr>
          </p:nvSpPr>
          <p:spPr>
            <a:xfrm>
              <a:off x="8959850" y="4871333"/>
              <a:ext cx="43747" cy="234068"/>
            </a:xfrm>
            <a:custGeom>
              <a:avLst/>
              <a:gdLst/>
              <a:ahLst/>
              <a:cxnLst/>
              <a:rect l="0" t="0" r="0" b="0"/>
              <a:pathLst>
                <a:path w="43747" h="234068">
                  <a:moveTo>
                    <a:pt x="0" y="5467"/>
                  </a:moveTo>
                  <a:lnTo>
                    <a:pt x="0" y="5467"/>
                  </a:lnTo>
                  <a:lnTo>
                    <a:pt x="10138" y="1103"/>
                  </a:lnTo>
                  <a:lnTo>
                    <a:pt x="17676" y="0"/>
                  </a:lnTo>
                  <a:lnTo>
                    <a:pt x="20251" y="411"/>
                  </a:lnTo>
                  <a:lnTo>
                    <a:pt x="21967" y="1391"/>
                  </a:lnTo>
                  <a:lnTo>
                    <a:pt x="31464" y="18146"/>
                  </a:lnTo>
                  <a:lnTo>
                    <a:pt x="37494" y="58771"/>
                  </a:lnTo>
                  <a:lnTo>
                    <a:pt x="42076" y="95815"/>
                  </a:lnTo>
                  <a:lnTo>
                    <a:pt x="43746" y="136345"/>
                  </a:lnTo>
                  <a:lnTo>
                    <a:pt x="40548" y="182361"/>
                  </a:lnTo>
                  <a:lnTo>
                    <a:pt x="26746" y="218680"/>
                  </a:lnTo>
                  <a:lnTo>
                    <a:pt x="17959" y="232879"/>
                  </a:lnTo>
                  <a:lnTo>
                    <a:pt x="63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1218"/>
          <p:cNvSpPr/>
          <p:nvPr>
            <p:custDataLst>
              <p:tags r:id="rId4"/>
            </p:custDataLst>
          </p:nvPr>
        </p:nvSpPr>
        <p:spPr>
          <a:xfrm>
            <a:off x="2413000" y="5435601"/>
            <a:ext cx="3619501" cy="111368"/>
          </a:xfrm>
          <a:custGeom>
            <a:avLst/>
            <a:gdLst/>
            <a:ahLst/>
            <a:cxnLst/>
            <a:rect l="0" t="0" r="0" b="0"/>
            <a:pathLst>
              <a:path w="3619501" h="111368">
                <a:moveTo>
                  <a:pt x="0" y="88899"/>
                </a:moveTo>
                <a:lnTo>
                  <a:pt x="0" y="88899"/>
                </a:lnTo>
                <a:lnTo>
                  <a:pt x="0" y="97737"/>
                </a:lnTo>
                <a:lnTo>
                  <a:pt x="1411" y="99730"/>
                </a:lnTo>
                <a:lnTo>
                  <a:pt x="6742" y="103826"/>
                </a:lnTo>
                <a:lnTo>
                  <a:pt x="47715" y="107840"/>
                </a:lnTo>
                <a:lnTo>
                  <a:pt x="91122" y="111367"/>
                </a:lnTo>
                <a:lnTo>
                  <a:pt x="128677" y="109275"/>
                </a:lnTo>
                <a:lnTo>
                  <a:pt x="170458" y="108342"/>
                </a:lnTo>
                <a:lnTo>
                  <a:pt x="215527" y="108066"/>
                </a:lnTo>
                <a:lnTo>
                  <a:pt x="250307" y="108001"/>
                </a:lnTo>
                <a:lnTo>
                  <a:pt x="290694" y="106091"/>
                </a:lnTo>
                <a:lnTo>
                  <a:pt x="334514" y="102890"/>
                </a:lnTo>
                <a:lnTo>
                  <a:pt x="379860" y="99115"/>
                </a:lnTo>
                <a:lnTo>
                  <a:pt x="404229" y="97121"/>
                </a:lnTo>
                <a:lnTo>
                  <a:pt x="429647" y="95086"/>
                </a:lnTo>
                <a:lnTo>
                  <a:pt x="455765" y="93024"/>
                </a:lnTo>
                <a:lnTo>
                  <a:pt x="482349" y="90943"/>
                </a:lnTo>
                <a:lnTo>
                  <a:pt x="509244" y="88850"/>
                </a:lnTo>
                <a:lnTo>
                  <a:pt x="536346" y="86750"/>
                </a:lnTo>
                <a:lnTo>
                  <a:pt x="564292" y="84644"/>
                </a:lnTo>
                <a:lnTo>
                  <a:pt x="592800" y="82534"/>
                </a:lnTo>
                <a:lnTo>
                  <a:pt x="621683" y="80423"/>
                </a:lnTo>
                <a:lnTo>
                  <a:pt x="652228" y="77604"/>
                </a:lnTo>
                <a:lnTo>
                  <a:pt x="683880" y="74313"/>
                </a:lnTo>
                <a:lnTo>
                  <a:pt x="716270" y="70709"/>
                </a:lnTo>
                <a:lnTo>
                  <a:pt x="748447" y="67600"/>
                </a:lnTo>
                <a:lnTo>
                  <a:pt x="780481" y="64822"/>
                </a:lnTo>
                <a:lnTo>
                  <a:pt x="812421" y="62264"/>
                </a:lnTo>
                <a:lnTo>
                  <a:pt x="845708" y="59148"/>
                </a:lnTo>
                <a:lnTo>
                  <a:pt x="879894" y="55660"/>
                </a:lnTo>
                <a:lnTo>
                  <a:pt x="914679" y="51923"/>
                </a:lnTo>
                <a:lnTo>
                  <a:pt x="948453" y="48726"/>
                </a:lnTo>
                <a:lnTo>
                  <a:pt x="981552" y="45890"/>
                </a:lnTo>
                <a:lnTo>
                  <a:pt x="1014201" y="43293"/>
                </a:lnTo>
                <a:lnTo>
                  <a:pt x="1050079" y="40150"/>
                </a:lnTo>
                <a:lnTo>
                  <a:pt x="1088108" y="36644"/>
                </a:lnTo>
                <a:lnTo>
                  <a:pt x="1127572" y="32896"/>
                </a:lnTo>
                <a:lnTo>
                  <a:pt x="1167287" y="29691"/>
                </a:lnTo>
                <a:lnTo>
                  <a:pt x="1207169" y="26849"/>
                </a:lnTo>
                <a:lnTo>
                  <a:pt x="1247163" y="24249"/>
                </a:lnTo>
                <a:lnTo>
                  <a:pt x="1287936" y="21810"/>
                </a:lnTo>
                <a:lnTo>
                  <a:pt x="1329230" y="19479"/>
                </a:lnTo>
                <a:lnTo>
                  <a:pt x="1370870" y="17219"/>
                </a:lnTo>
                <a:lnTo>
                  <a:pt x="1413447" y="15007"/>
                </a:lnTo>
                <a:lnTo>
                  <a:pt x="1456648" y="12827"/>
                </a:lnTo>
                <a:lnTo>
                  <a:pt x="1500265" y="10667"/>
                </a:lnTo>
                <a:lnTo>
                  <a:pt x="1542748" y="9228"/>
                </a:lnTo>
                <a:lnTo>
                  <a:pt x="1584477" y="8268"/>
                </a:lnTo>
                <a:lnTo>
                  <a:pt x="1625701" y="7628"/>
                </a:lnTo>
                <a:lnTo>
                  <a:pt x="1668706" y="6496"/>
                </a:lnTo>
                <a:lnTo>
                  <a:pt x="1712899" y="5036"/>
                </a:lnTo>
                <a:lnTo>
                  <a:pt x="1757883" y="3357"/>
                </a:lnTo>
                <a:lnTo>
                  <a:pt x="1803394" y="2238"/>
                </a:lnTo>
                <a:lnTo>
                  <a:pt x="1849257" y="1492"/>
                </a:lnTo>
                <a:lnTo>
                  <a:pt x="1895354" y="994"/>
                </a:lnTo>
                <a:lnTo>
                  <a:pt x="1942314" y="663"/>
                </a:lnTo>
                <a:lnTo>
                  <a:pt x="1989849" y="442"/>
                </a:lnTo>
                <a:lnTo>
                  <a:pt x="2037766" y="294"/>
                </a:lnTo>
                <a:lnTo>
                  <a:pt x="2083821" y="195"/>
                </a:lnTo>
                <a:lnTo>
                  <a:pt x="2128636" y="130"/>
                </a:lnTo>
                <a:lnTo>
                  <a:pt x="2172624" y="86"/>
                </a:lnTo>
                <a:lnTo>
                  <a:pt x="2216060" y="57"/>
                </a:lnTo>
                <a:lnTo>
                  <a:pt x="2259129" y="38"/>
                </a:lnTo>
                <a:lnTo>
                  <a:pt x="2301953" y="25"/>
                </a:lnTo>
                <a:lnTo>
                  <a:pt x="2345318" y="16"/>
                </a:lnTo>
                <a:lnTo>
                  <a:pt x="2389046" y="11"/>
                </a:lnTo>
                <a:lnTo>
                  <a:pt x="2433014" y="7"/>
                </a:lnTo>
                <a:lnTo>
                  <a:pt x="2476437" y="4"/>
                </a:lnTo>
                <a:lnTo>
                  <a:pt x="2519497" y="2"/>
                </a:lnTo>
                <a:lnTo>
                  <a:pt x="2562314" y="1"/>
                </a:lnTo>
                <a:lnTo>
                  <a:pt x="2604265" y="1"/>
                </a:lnTo>
                <a:lnTo>
                  <a:pt x="2645638" y="0"/>
                </a:lnTo>
                <a:lnTo>
                  <a:pt x="2686625" y="0"/>
                </a:lnTo>
                <a:lnTo>
                  <a:pt x="2727356" y="705"/>
                </a:lnTo>
                <a:lnTo>
                  <a:pt x="2767915" y="1880"/>
                </a:lnTo>
                <a:lnTo>
                  <a:pt x="2808360" y="3370"/>
                </a:lnTo>
                <a:lnTo>
                  <a:pt x="2846613" y="4363"/>
                </a:lnTo>
                <a:lnTo>
                  <a:pt x="2883403" y="5025"/>
                </a:lnTo>
                <a:lnTo>
                  <a:pt x="2919219" y="5466"/>
                </a:lnTo>
                <a:lnTo>
                  <a:pt x="2954384" y="5760"/>
                </a:lnTo>
                <a:lnTo>
                  <a:pt x="2989117" y="5957"/>
                </a:lnTo>
                <a:lnTo>
                  <a:pt x="3023562" y="6088"/>
                </a:lnTo>
                <a:lnTo>
                  <a:pt x="3057814" y="6174"/>
                </a:lnTo>
                <a:lnTo>
                  <a:pt x="3091936" y="6232"/>
                </a:lnTo>
                <a:lnTo>
                  <a:pt x="3125975" y="6271"/>
                </a:lnTo>
                <a:lnTo>
                  <a:pt x="3158544" y="7003"/>
                </a:lnTo>
                <a:lnTo>
                  <a:pt x="3190135" y="8196"/>
                </a:lnTo>
                <a:lnTo>
                  <a:pt x="3221074" y="9697"/>
                </a:lnTo>
                <a:lnTo>
                  <a:pt x="3250165" y="11404"/>
                </a:lnTo>
                <a:lnTo>
                  <a:pt x="3278027" y="13247"/>
                </a:lnTo>
                <a:lnTo>
                  <a:pt x="3305068" y="15181"/>
                </a:lnTo>
                <a:lnTo>
                  <a:pt x="3331561" y="16470"/>
                </a:lnTo>
                <a:lnTo>
                  <a:pt x="3357691" y="17329"/>
                </a:lnTo>
                <a:lnTo>
                  <a:pt x="3383577" y="17903"/>
                </a:lnTo>
                <a:lnTo>
                  <a:pt x="3408596" y="18285"/>
                </a:lnTo>
                <a:lnTo>
                  <a:pt x="3433036" y="18539"/>
                </a:lnTo>
                <a:lnTo>
                  <a:pt x="3480183" y="18822"/>
                </a:lnTo>
                <a:lnTo>
                  <a:pt x="3524655" y="18949"/>
                </a:lnTo>
                <a:lnTo>
                  <a:pt x="3619500" y="126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232"/>
          <p:cNvGrpSpPr/>
          <p:nvPr/>
        </p:nvGrpSpPr>
        <p:grpSpPr>
          <a:xfrm>
            <a:off x="2122132" y="5798458"/>
            <a:ext cx="1291600" cy="503104"/>
            <a:chOff x="2122132" y="5798458"/>
            <a:chExt cx="1291600" cy="503104"/>
          </a:xfrm>
        </p:grpSpPr>
        <p:sp>
          <p:nvSpPr>
            <p:cNvPr id="200" name="SMARTInkShape-1219"/>
            <p:cNvSpPr/>
            <p:nvPr>
              <p:custDataLst>
                <p:tags r:id="rId20"/>
              </p:custDataLst>
            </p:nvPr>
          </p:nvSpPr>
          <p:spPr>
            <a:xfrm>
              <a:off x="3276600" y="5810275"/>
              <a:ext cx="137132" cy="379282"/>
            </a:xfrm>
            <a:custGeom>
              <a:avLst/>
              <a:gdLst/>
              <a:ahLst/>
              <a:cxnLst/>
              <a:rect l="0" t="0" r="0" b="0"/>
              <a:pathLst>
                <a:path w="137132" h="379282">
                  <a:moveTo>
                    <a:pt x="12700" y="25375"/>
                  </a:moveTo>
                  <a:lnTo>
                    <a:pt x="12700" y="25375"/>
                  </a:lnTo>
                  <a:lnTo>
                    <a:pt x="6611" y="13198"/>
                  </a:lnTo>
                  <a:lnTo>
                    <a:pt x="11471" y="12072"/>
                  </a:lnTo>
                  <a:lnTo>
                    <a:pt x="15211" y="9350"/>
                  </a:lnTo>
                  <a:lnTo>
                    <a:pt x="57094" y="2138"/>
                  </a:lnTo>
                  <a:lnTo>
                    <a:pt x="104641" y="102"/>
                  </a:lnTo>
                  <a:lnTo>
                    <a:pt x="115763" y="0"/>
                  </a:lnTo>
                  <a:lnTo>
                    <a:pt x="117392" y="1403"/>
                  </a:lnTo>
                  <a:lnTo>
                    <a:pt x="119202" y="6725"/>
                  </a:lnTo>
                  <a:lnTo>
                    <a:pt x="120523" y="48780"/>
                  </a:lnTo>
                  <a:lnTo>
                    <a:pt x="123983" y="87186"/>
                  </a:lnTo>
                  <a:lnTo>
                    <a:pt x="127110" y="134272"/>
                  </a:lnTo>
                  <a:lnTo>
                    <a:pt x="131187" y="168962"/>
                  </a:lnTo>
                  <a:lnTo>
                    <a:pt x="132709" y="211931"/>
                  </a:lnTo>
                  <a:lnTo>
                    <a:pt x="133160" y="248651"/>
                  </a:lnTo>
                  <a:lnTo>
                    <a:pt x="133312" y="294865"/>
                  </a:lnTo>
                  <a:lnTo>
                    <a:pt x="133345" y="338879"/>
                  </a:lnTo>
                  <a:lnTo>
                    <a:pt x="134054" y="354470"/>
                  </a:lnTo>
                  <a:lnTo>
                    <a:pt x="135230" y="356954"/>
                  </a:lnTo>
                  <a:lnTo>
                    <a:pt x="136720" y="358611"/>
                  </a:lnTo>
                  <a:lnTo>
                    <a:pt x="137008" y="360421"/>
                  </a:lnTo>
                  <a:lnTo>
                    <a:pt x="136494" y="362334"/>
                  </a:lnTo>
                  <a:lnTo>
                    <a:pt x="133971" y="367101"/>
                  </a:lnTo>
                  <a:lnTo>
                    <a:pt x="135507" y="369635"/>
                  </a:lnTo>
                  <a:lnTo>
                    <a:pt x="137131" y="371702"/>
                  </a:lnTo>
                  <a:lnTo>
                    <a:pt x="135501" y="370268"/>
                  </a:lnTo>
                  <a:lnTo>
                    <a:pt x="132424" y="369160"/>
                  </a:lnTo>
                  <a:lnTo>
                    <a:pt x="130616" y="368866"/>
                  </a:lnTo>
                  <a:lnTo>
                    <a:pt x="89176" y="375260"/>
                  </a:lnTo>
                  <a:lnTo>
                    <a:pt x="52763" y="379281"/>
                  </a:lnTo>
                  <a:lnTo>
                    <a:pt x="15597" y="377269"/>
                  </a:lnTo>
                  <a:lnTo>
                    <a:pt x="0" y="36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20"/>
            <p:cNvSpPr/>
            <p:nvPr>
              <p:custDataLst>
                <p:tags r:id="rId21"/>
              </p:custDataLst>
            </p:nvPr>
          </p:nvSpPr>
          <p:spPr>
            <a:xfrm>
              <a:off x="3069741" y="6203950"/>
              <a:ext cx="111610" cy="44451"/>
            </a:xfrm>
            <a:custGeom>
              <a:avLst/>
              <a:gdLst/>
              <a:ahLst/>
              <a:cxnLst/>
              <a:rect l="0" t="0" r="0" b="0"/>
              <a:pathLst>
                <a:path w="1116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4450"/>
                  </a:lnTo>
                  <a:lnTo>
                    <a:pt x="0" y="43039"/>
                  </a:lnTo>
                  <a:lnTo>
                    <a:pt x="1563" y="37708"/>
                  </a:lnTo>
                  <a:lnTo>
                    <a:pt x="6491" y="32517"/>
                  </a:lnTo>
                  <a:lnTo>
                    <a:pt x="14795" y="27857"/>
                  </a:lnTo>
                  <a:lnTo>
                    <a:pt x="43122" y="20999"/>
                  </a:lnTo>
                  <a:lnTo>
                    <a:pt x="61415" y="17799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21"/>
            <p:cNvSpPr/>
            <p:nvPr>
              <p:custDataLst>
                <p:tags r:id="rId22"/>
              </p:custDataLst>
            </p:nvPr>
          </p:nvSpPr>
          <p:spPr>
            <a:xfrm>
              <a:off x="2122132" y="5803910"/>
              <a:ext cx="182919" cy="341120"/>
            </a:xfrm>
            <a:custGeom>
              <a:avLst/>
              <a:gdLst/>
              <a:ahLst/>
              <a:cxnLst/>
              <a:rect l="0" t="0" r="0" b="0"/>
              <a:pathLst>
                <a:path w="182919" h="341120">
                  <a:moveTo>
                    <a:pt x="182918" y="6340"/>
                  </a:moveTo>
                  <a:lnTo>
                    <a:pt x="182918" y="6340"/>
                  </a:lnTo>
                  <a:lnTo>
                    <a:pt x="179547" y="2969"/>
                  </a:lnTo>
                  <a:lnTo>
                    <a:pt x="176010" y="1314"/>
                  </a:lnTo>
                  <a:lnTo>
                    <a:pt x="132323" y="0"/>
                  </a:lnTo>
                  <a:lnTo>
                    <a:pt x="103387" y="3363"/>
                  </a:lnTo>
                  <a:lnTo>
                    <a:pt x="76270" y="11527"/>
                  </a:lnTo>
                  <a:lnTo>
                    <a:pt x="61164" y="22772"/>
                  </a:lnTo>
                  <a:lnTo>
                    <a:pt x="48457" y="39195"/>
                  </a:lnTo>
                  <a:lnTo>
                    <a:pt x="39910" y="60290"/>
                  </a:lnTo>
                  <a:lnTo>
                    <a:pt x="30701" y="106472"/>
                  </a:lnTo>
                  <a:lnTo>
                    <a:pt x="22088" y="149984"/>
                  </a:lnTo>
                  <a:lnTo>
                    <a:pt x="19083" y="185309"/>
                  </a:lnTo>
                  <a:lnTo>
                    <a:pt x="14822" y="222586"/>
                  </a:lnTo>
                  <a:lnTo>
                    <a:pt x="7061" y="267333"/>
                  </a:lnTo>
                  <a:lnTo>
                    <a:pt x="0" y="312784"/>
                  </a:lnTo>
                  <a:lnTo>
                    <a:pt x="1197" y="324335"/>
                  </a:lnTo>
                  <a:lnTo>
                    <a:pt x="2504" y="328404"/>
                  </a:lnTo>
                  <a:lnTo>
                    <a:pt x="7719" y="334806"/>
                  </a:lnTo>
                  <a:lnTo>
                    <a:pt x="11085" y="337500"/>
                  </a:lnTo>
                  <a:lnTo>
                    <a:pt x="20470" y="340494"/>
                  </a:lnTo>
                  <a:lnTo>
                    <a:pt x="33108" y="341119"/>
                  </a:lnTo>
                  <a:lnTo>
                    <a:pt x="73729" y="333890"/>
                  </a:lnTo>
                  <a:lnTo>
                    <a:pt x="115410" y="322454"/>
                  </a:lnTo>
                  <a:lnTo>
                    <a:pt x="163868" y="311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22"/>
            <p:cNvSpPr/>
            <p:nvPr>
              <p:custDataLst>
                <p:tags r:id="rId23"/>
              </p:custDataLst>
            </p:nvPr>
          </p:nvSpPr>
          <p:spPr>
            <a:xfrm>
              <a:off x="2129015" y="5969000"/>
              <a:ext cx="156986" cy="50801"/>
            </a:xfrm>
            <a:custGeom>
              <a:avLst/>
              <a:gdLst/>
              <a:ahLst/>
              <a:cxnLst/>
              <a:rect l="0" t="0" r="0" b="0"/>
              <a:pathLst>
                <a:path w="1569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3" y="50800"/>
                  </a:lnTo>
                  <a:lnTo>
                    <a:pt x="2207" y="50095"/>
                  </a:lnTo>
                  <a:lnTo>
                    <a:pt x="883" y="48919"/>
                  </a:lnTo>
                  <a:lnTo>
                    <a:pt x="0" y="47429"/>
                  </a:lnTo>
                  <a:lnTo>
                    <a:pt x="823" y="45730"/>
                  </a:lnTo>
                  <a:lnTo>
                    <a:pt x="5500" y="41961"/>
                  </a:lnTo>
                  <a:lnTo>
                    <a:pt x="46638" y="29819"/>
                  </a:lnTo>
                  <a:lnTo>
                    <a:pt x="93613" y="19057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23"/>
            <p:cNvSpPr/>
            <p:nvPr>
              <p:custDataLst>
                <p:tags r:id="rId24"/>
              </p:custDataLst>
            </p:nvPr>
          </p:nvSpPr>
          <p:spPr>
            <a:xfrm>
              <a:off x="2465106" y="5798458"/>
              <a:ext cx="218616" cy="415589"/>
            </a:xfrm>
            <a:custGeom>
              <a:avLst/>
              <a:gdLst/>
              <a:ahLst/>
              <a:cxnLst/>
              <a:rect l="0" t="0" r="0" b="0"/>
              <a:pathLst>
                <a:path w="218616" h="415589">
                  <a:moveTo>
                    <a:pt x="208244" y="18142"/>
                  </a:moveTo>
                  <a:lnTo>
                    <a:pt x="208244" y="18142"/>
                  </a:lnTo>
                  <a:lnTo>
                    <a:pt x="211615" y="14771"/>
                  </a:lnTo>
                  <a:lnTo>
                    <a:pt x="215151" y="13116"/>
                  </a:lnTo>
                  <a:lnTo>
                    <a:pt x="217082" y="12675"/>
                  </a:lnTo>
                  <a:lnTo>
                    <a:pt x="217664" y="11675"/>
                  </a:lnTo>
                  <a:lnTo>
                    <a:pt x="217346" y="10302"/>
                  </a:lnTo>
                  <a:lnTo>
                    <a:pt x="216429" y="8682"/>
                  </a:lnTo>
                  <a:lnTo>
                    <a:pt x="216523" y="7602"/>
                  </a:lnTo>
                  <a:lnTo>
                    <a:pt x="217291" y="6883"/>
                  </a:lnTo>
                  <a:lnTo>
                    <a:pt x="218509" y="6402"/>
                  </a:lnTo>
                  <a:lnTo>
                    <a:pt x="218615" y="6082"/>
                  </a:lnTo>
                  <a:lnTo>
                    <a:pt x="200487" y="0"/>
                  </a:lnTo>
                  <a:lnTo>
                    <a:pt x="161658" y="6119"/>
                  </a:lnTo>
                  <a:lnTo>
                    <a:pt x="114255" y="16820"/>
                  </a:lnTo>
                  <a:lnTo>
                    <a:pt x="68658" y="32088"/>
                  </a:lnTo>
                  <a:lnTo>
                    <a:pt x="49528" y="45792"/>
                  </a:lnTo>
                  <a:lnTo>
                    <a:pt x="40572" y="61005"/>
                  </a:lnTo>
                  <a:lnTo>
                    <a:pt x="32444" y="92774"/>
                  </a:lnTo>
                  <a:lnTo>
                    <a:pt x="31037" y="129782"/>
                  </a:lnTo>
                  <a:lnTo>
                    <a:pt x="30620" y="166383"/>
                  </a:lnTo>
                  <a:lnTo>
                    <a:pt x="30496" y="206312"/>
                  </a:lnTo>
                  <a:lnTo>
                    <a:pt x="27088" y="246052"/>
                  </a:lnTo>
                  <a:lnTo>
                    <a:pt x="23275" y="284313"/>
                  </a:lnTo>
                  <a:lnTo>
                    <a:pt x="12277" y="330443"/>
                  </a:lnTo>
                  <a:lnTo>
                    <a:pt x="3102" y="376948"/>
                  </a:lnTo>
                  <a:lnTo>
                    <a:pt x="0" y="395937"/>
                  </a:lnTo>
                  <a:lnTo>
                    <a:pt x="3038" y="405008"/>
                  </a:lnTo>
                  <a:lnTo>
                    <a:pt x="5823" y="409403"/>
                  </a:lnTo>
                  <a:lnTo>
                    <a:pt x="9797" y="412333"/>
                  </a:lnTo>
                  <a:lnTo>
                    <a:pt x="19856" y="415588"/>
                  </a:lnTo>
                  <a:lnTo>
                    <a:pt x="62428" y="412608"/>
                  </a:lnTo>
                  <a:lnTo>
                    <a:pt x="151094" y="39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224"/>
            <p:cNvSpPr/>
            <p:nvPr>
              <p:custDataLst>
                <p:tags r:id="rId25"/>
              </p:custDataLst>
            </p:nvPr>
          </p:nvSpPr>
          <p:spPr>
            <a:xfrm>
              <a:off x="2895600" y="5867816"/>
              <a:ext cx="6351" cy="235629"/>
            </a:xfrm>
            <a:custGeom>
              <a:avLst/>
              <a:gdLst/>
              <a:ahLst/>
              <a:cxnLst/>
              <a:rect l="0" t="0" r="0" b="0"/>
              <a:pathLst>
                <a:path w="6351" h="235629">
                  <a:moveTo>
                    <a:pt x="6350" y="18634"/>
                  </a:moveTo>
                  <a:lnTo>
                    <a:pt x="6350" y="18634"/>
                  </a:lnTo>
                  <a:lnTo>
                    <a:pt x="1324" y="6701"/>
                  </a:lnTo>
                  <a:lnTo>
                    <a:pt x="78" y="0"/>
                  </a:lnTo>
                  <a:lnTo>
                    <a:pt x="5474" y="41716"/>
                  </a:lnTo>
                  <a:lnTo>
                    <a:pt x="6177" y="84916"/>
                  </a:lnTo>
                  <a:lnTo>
                    <a:pt x="6316" y="127839"/>
                  </a:lnTo>
                  <a:lnTo>
                    <a:pt x="6346" y="174857"/>
                  </a:lnTo>
                  <a:lnTo>
                    <a:pt x="6349" y="221553"/>
                  </a:lnTo>
                  <a:lnTo>
                    <a:pt x="6350" y="234058"/>
                  </a:lnTo>
                  <a:lnTo>
                    <a:pt x="5644" y="235628"/>
                  </a:lnTo>
                  <a:lnTo>
                    <a:pt x="0" y="228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225"/>
            <p:cNvSpPr/>
            <p:nvPr>
              <p:custDataLst>
                <p:tags r:id="rId26"/>
              </p:custDataLst>
            </p:nvPr>
          </p:nvSpPr>
          <p:spPr>
            <a:xfrm>
              <a:off x="2807301" y="5862112"/>
              <a:ext cx="170850" cy="43389"/>
            </a:xfrm>
            <a:custGeom>
              <a:avLst/>
              <a:gdLst/>
              <a:ahLst/>
              <a:cxnLst/>
              <a:rect l="0" t="0" r="0" b="0"/>
              <a:pathLst>
                <a:path w="170850" h="43389">
                  <a:moveTo>
                    <a:pt x="18449" y="43388"/>
                  </a:moveTo>
                  <a:lnTo>
                    <a:pt x="18449" y="43388"/>
                  </a:lnTo>
                  <a:lnTo>
                    <a:pt x="15078" y="43388"/>
                  </a:lnTo>
                  <a:lnTo>
                    <a:pt x="1426" y="37921"/>
                  </a:lnTo>
                  <a:lnTo>
                    <a:pt x="750" y="36921"/>
                  </a:lnTo>
                  <a:lnTo>
                    <a:pt x="0" y="33928"/>
                  </a:lnTo>
                  <a:lnTo>
                    <a:pt x="505" y="32143"/>
                  </a:lnTo>
                  <a:lnTo>
                    <a:pt x="2948" y="28278"/>
                  </a:lnTo>
                  <a:lnTo>
                    <a:pt x="18403" y="18764"/>
                  </a:lnTo>
                  <a:lnTo>
                    <a:pt x="62707" y="4318"/>
                  </a:lnTo>
                  <a:lnTo>
                    <a:pt x="108774" y="0"/>
                  </a:lnTo>
                  <a:lnTo>
                    <a:pt x="148317" y="2519"/>
                  </a:lnTo>
                  <a:lnTo>
                    <a:pt x="170849" y="11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26"/>
            <p:cNvSpPr/>
            <p:nvPr>
              <p:custDataLst>
                <p:tags r:id="rId27"/>
              </p:custDataLst>
            </p:nvPr>
          </p:nvSpPr>
          <p:spPr>
            <a:xfrm>
              <a:off x="2775910" y="6115050"/>
              <a:ext cx="221291" cy="30308"/>
            </a:xfrm>
            <a:custGeom>
              <a:avLst/>
              <a:gdLst/>
              <a:ahLst/>
              <a:cxnLst/>
              <a:rect l="0" t="0" r="0" b="0"/>
              <a:pathLst>
                <a:path w="221291" h="30308">
                  <a:moveTo>
                    <a:pt x="11740" y="12700"/>
                  </a:moveTo>
                  <a:lnTo>
                    <a:pt x="11740" y="12700"/>
                  </a:lnTo>
                  <a:lnTo>
                    <a:pt x="6273" y="18167"/>
                  </a:lnTo>
                  <a:lnTo>
                    <a:pt x="2280" y="18788"/>
                  </a:lnTo>
                  <a:lnTo>
                    <a:pt x="1200" y="19581"/>
                  </a:lnTo>
                  <a:lnTo>
                    <a:pt x="0" y="22344"/>
                  </a:lnTo>
                  <a:lnTo>
                    <a:pt x="386" y="23363"/>
                  </a:lnTo>
                  <a:lnTo>
                    <a:pt x="1348" y="24041"/>
                  </a:lnTo>
                  <a:lnTo>
                    <a:pt x="27639" y="30307"/>
                  </a:lnTo>
                  <a:lnTo>
                    <a:pt x="75217" y="27196"/>
                  </a:lnTo>
                  <a:lnTo>
                    <a:pt x="122613" y="22265"/>
                  </a:lnTo>
                  <a:lnTo>
                    <a:pt x="166616" y="12566"/>
                  </a:lnTo>
                  <a:lnTo>
                    <a:pt x="221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27"/>
            <p:cNvSpPr/>
            <p:nvPr>
              <p:custDataLst>
                <p:tags r:id="rId28"/>
              </p:custDataLst>
            </p:nvPr>
          </p:nvSpPr>
          <p:spPr>
            <a:xfrm>
              <a:off x="3067329" y="6128369"/>
              <a:ext cx="107672" cy="173193"/>
            </a:xfrm>
            <a:custGeom>
              <a:avLst/>
              <a:gdLst/>
              <a:ahLst/>
              <a:cxnLst/>
              <a:rect l="0" t="0" r="0" b="0"/>
              <a:pathLst>
                <a:path w="107672" h="173193">
                  <a:moveTo>
                    <a:pt x="107671" y="18431"/>
                  </a:moveTo>
                  <a:lnTo>
                    <a:pt x="107671" y="18431"/>
                  </a:lnTo>
                  <a:lnTo>
                    <a:pt x="107671" y="2515"/>
                  </a:lnTo>
                  <a:lnTo>
                    <a:pt x="106965" y="1470"/>
                  </a:lnTo>
                  <a:lnTo>
                    <a:pt x="105790" y="774"/>
                  </a:lnTo>
                  <a:lnTo>
                    <a:pt x="101896" y="0"/>
                  </a:lnTo>
                  <a:lnTo>
                    <a:pt x="74764" y="140"/>
                  </a:lnTo>
                  <a:lnTo>
                    <a:pt x="42789" y="10216"/>
                  </a:lnTo>
                  <a:lnTo>
                    <a:pt x="24356" y="20581"/>
                  </a:lnTo>
                  <a:lnTo>
                    <a:pt x="13684" y="33649"/>
                  </a:lnTo>
                  <a:lnTo>
                    <a:pt x="9454" y="46832"/>
                  </a:lnTo>
                  <a:lnTo>
                    <a:pt x="2898" y="92339"/>
                  </a:lnTo>
                  <a:lnTo>
                    <a:pt x="0" y="137997"/>
                  </a:lnTo>
                  <a:lnTo>
                    <a:pt x="3174" y="154439"/>
                  </a:lnTo>
                  <a:lnTo>
                    <a:pt x="8584" y="164876"/>
                  </a:lnTo>
                  <a:lnTo>
                    <a:pt x="18026" y="172438"/>
                  </a:lnTo>
                  <a:lnTo>
                    <a:pt x="27612" y="173192"/>
                  </a:lnTo>
                  <a:lnTo>
                    <a:pt x="69717" y="167598"/>
                  </a:lnTo>
                  <a:lnTo>
                    <a:pt x="85293" y="162033"/>
                  </a:lnTo>
                  <a:lnTo>
                    <a:pt x="94971" y="151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233"/>
          <p:cNvGrpSpPr/>
          <p:nvPr/>
        </p:nvGrpSpPr>
        <p:grpSpPr>
          <a:xfrm>
            <a:off x="3779917" y="5972205"/>
            <a:ext cx="252334" cy="128846"/>
            <a:chOff x="3779917" y="5972205"/>
            <a:chExt cx="252334" cy="128846"/>
          </a:xfrm>
        </p:grpSpPr>
        <p:sp>
          <p:nvSpPr>
            <p:cNvPr id="210" name="SMARTInkShape-1228"/>
            <p:cNvSpPr/>
            <p:nvPr>
              <p:custDataLst>
                <p:tags r:id="rId18"/>
              </p:custDataLst>
            </p:nvPr>
          </p:nvSpPr>
          <p:spPr>
            <a:xfrm>
              <a:off x="3779917" y="6064250"/>
              <a:ext cx="252334" cy="36801"/>
            </a:xfrm>
            <a:custGeom>
              <a:avLst/>
              <a:gdLst/>
              <a:ahLst/>
              <a:cxnLst/>
              <a:rect l="0" t="0" r="0" b="0"/>
              <a:pathLst>
                <a:path w="252334" h="36801">
                  <a:moveTo>
                    <a:pt x="23733" y="12700"/>
                  </a:moveTo>
                  <a:lnTo>
                    <a:pt x="23733" y="12700"/>
                  </a:lnTo>
                  <a:lnTo>
                    <a:pt x="3960" y="27005"/>
                  </a:lnTo>
                  <a:lnTo>
                    <a:pt x="834" y="31522"/>
                  </a:lnTo>
                  <a:lnTo>
                    <a:pt x="0" y="33715"/>
                  </a:lnTo>
                  <a:lnTo>
                    <a:pt x="1561" y="35177"/>
                  </a:lnTo>
                  <a:lnTo>
                    <a:pt x="8940" y="36800"/>
                  </a:lnTo>
                  <a:lnTo>
                    <a:pt x="45220" y="34344"/>
                  </a:lnTo>
                  <a:lnTo>
                    <a:pt x="89444" y="32519"/>
                  </a:lnTo>
                  <a:lnTo>
                    <a:pt x="120907" y="28329"/>
                  </a:lnTo>
                  <a:lnTo>
                    <a:pt x="160946" y="21799"/>
                  </a:lnTo>
                  <a:lnTo>
                    <a:pt x="203550" y="16222"/>
                  </a:lnTo>
                  <a:lnTo>
                    <a:pt x="252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29"/>
            <p:cNvSpPr/>
            <p:nvPr>
              <p:custDataLst>
                <p:tags r:id="rId19"/>
              </p:custDataLst>
            </p:nvPr>
          </p:nvSpPr>
          <p:spPr>
            <a:xfrm>
              <a:off x="3810262" y="5972205"/>
              <a:ext cx="171189" cy="9496"/>
            </a:xfrm>
            <a:custGeom>
              <a:avLst/>
              <a:gdLst/>
              <a:ahLst/>
              <a:cxnLst/>
              <a:rect l="0" t="0" r="0" b="0"/>
              <a:pathLst>
                <a:path w="171189" h="9496">
                  <a:moveTo>
                    <a:pt x="6088" y="3145"/>
                  </a:moveTo>
                  <a:lnTo>
                    <a:pt x="6088" y="3145"/>
                  </a:lnTo>
                  <a:lnTo>
                    <a:pt x="0" y="3144"/>
                  </a:lnTo>
                  <a:lnTo>
                    <a:pt x="44006" y="0"/>
                  </a:lnTo>
                  <a:lnTo>
                    <a:pt x="91581" y="2523"/>
                  </a:lnTo>
                  <a:lnTo>
                    <a:pt x="137197" y="3727"/>
                  </a:lnTo>
                  <a:lnTo>
                    <a:pt x="171188" y="9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234"/>
          <p:cNvGrpSpPr/>
          <p:nvPr/>
        </p:nvGrpSpPr>
        <p:grpSpPr>
          <a:xfrm>
            <a:off x="4414417" y="5784926"/>
            <a:ext cx="786234" cy="371944"/>
            <a:chOff x="4414417" y="5784926"/>
            <a:chExt cx="786234" cy="371944"/>
          </a:xfrm>
        </p:grpSpPr>
        <p:sp>
          <p:nvSpPr>
            <p:cNvPr id="213" name="SMARTInkShape-1230"/>
            <p:cNvSpPr/>
            <p:nvPr>
              <p:custDataLst>
                <p:tags r:id="rId13"/>
              </p:custDataLst>
            </p:nvPr>
          </p:nvSpPr>
          <p:spPr>
            <a:xfrm>
              <a:off x="5073650" y="601980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3"/>
                  </a:lnTo>
                  <a:lnTo>
                    <a:pt x="6742" y="35611"/>
                  </a:lnTo>
                  <a:lnTo>
                    <a:pt x="49597" y="23469"/>
                  </a:lnTo>
                  <a:lnTo>
                    <a:pt x="91171" y="11456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31"/>
            <p:cNvSpPr/>
            <p:nvPr>
              <p:custDataLst>
                <p:tags r:id="rId14"/>
              </p:custDataLst>
            </p:nvPr>
          </p:nvSpPr>
          <p:spPr>
            <a:xfrm>
              <a:off x="5060952" y="5913125"/>
              <a:ext cx="118883" cy="219753"/>
            </a:xfrm>
            <a:custGeom>
              <a:avLst/>
              <a:gdLst/>
              <a:ahLst/>
              <a:cxnLst/>
              <a:rect l="0" t="0" r="0" b="0"/>
              <a:pathLst>
                <a:path w="118883" h="219753">
                  <a:moveTo>
                    <a:pt x="107948" y="36825"/>
                  </a:moveTo>
                  <a:lnTo>
                    <a:pt x="107948" y="36825"/>
                  </a:lnTo>
                  <a:lnTo>
                    <a:pt x="114690" y="33454"/>
                  </a:lnTo>
                  <a:lnTo>
                    <a:pt x="116676" y="31050"/>
                  </a:lnTo>
                  <a:lnTo>
                    <a:pt x="118882" y="24616"/>
                  </a:lnTo>
                  <a:lnTo>
                    <a:pt x="118766" y="21629"/>
                  </a:lnTo>
                  <a:lnTo>
                    <a:pt x="116754" y="16431"/>
                  </a:lnTo>
                  <a:lnTo>
                    <a:pt x="111654" y="9537"/>
                  </a:lnTo>
                  <a:lnTo>
                    <a:pt x="102304" y="3026"/>
                  </a:lnTo>
                  <a:lnTo>
                    <a:pt x="90596" y="0"/>
                  </a:lnTo>
                  <a:lnTo>
                    <a:pt x="82362" y="1173"/>
                  </a:lnTo>
                  <a:lnTo>
                    <a:pt x="43317" y="15403"/>
                  </a:lnTo>
                  <a:lnTo>
                    <a:pt x="17100" y="34240"/>
                  </a:lnTo>
                  <a:lnTo>
                    <a:pt x="9245" y="46730"/>
                  </a:lnTo>
                  <a:lnTo>
                    <a:pt x="2738" y="65866"/>
                  </a:lnTo>
                  <a:lnTo>
                    <a:pt x="239" y="112578"/>
                  </a:lnTo>
                  <a:lnTo>
                    <a:pt x="30" y="159662"/>
                  </a:lnTo>
                  <a:lnTo>
                    <a:pt x="0" y="207040"/>
                  </a:lnTo>
                  <a:lnTo>
                    <a:pt x="705" y="214782"/>
                  </a:lnTo>
                  <a:lnTo>
                    <a:pt x="1880" y="216847"/>
                  </a:lnTo>
                  <a:lnTo>
                    <a:pt x="3369" y="218223"/>
                  </a:lnTo>
                  <a:lnTo>
                    <a:pt x="8787" y="219752"/>
                  </a:lnTo>
                  <a:lnTo>
                    <a:pt x="17310" y="219725"/>
                  </a:lnTo>
                  <a:lnTo>
                    <a:pt x="57608" y="210096"/>
                  </a:lnTo>
                  <a:lnTo>
                    <a:pt x="95248" y="20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32"/>
            <p:cNvSpPr/>
            <p:nvPr>
              <p:custDataLst>
                <p:tags r:id="rId15"/>
              </p:custDataLst>
            </p:nvPr>
          </p:nvSpPr>
          <p:spPr>
            <a:xfrm>
              <a:off x="4845481" y="5881244"/>
              <a:ext cx="126570" cy="274134"/>
            </a:xfrm>
            <a:custGeom>
              <a:avLst/>
              <a:gdLst/>
              <a:ahLst/>
              <a:cxnLst/>
              <a:rect l="0" t="0" r="0" b="0"/>
              <a:pathLst>
                <a:path w="126570" h="274134">
                  <a:moveTo>
                    <a:pt x="126569" y="11556"/>
                  </a:moveTo>
                  <a:lnTo>
                    <a:pt x="126569" y="11556"/>
                  </a:lnTo>
                  <a:lnTo>
                    <a:pt x="115737" y="1430"/>
                  </a:lnTo>
                  <a:lnTo>
                    <a:pt x="111642" y="0"/>
                  </a:lnTo>
                  <a:lnTo>
                    <a:pt x="98628" y="2566"/>
                  </a:lnTo>
                  <a:lnTo>
                    <a:pt x="77995" y="14537"/>
                  </a:lnTo>
                  <a:lnTo>
                    <a:pt x="41236" y="55384"/>
                  </a:lnTo>
                  <a:lnTo>
                    <a:pt x="19480" y="98739"/>
                  </a:lnTo>
                  <a:lnTo>
                    <a:pt x="6925" y="138139"/>
                  </a:lnTo>
                  <a:lnTo>
                    <a:pt x="1749" y="176533"/>
                  </a:lnTo>
                  <a:lnTo>
                    <a:pt x="0" y="217319"/>
                  </a:lnTo>
                  <a:lnTo>
                    <a:pt x="6438" y="242405"/>
                  </a:lnTo>
                  <a:lnTo>
                    <a:pt x="19085" y="257384"/>
                  </a:lnTo>
                  <a:lnTo>
                    <a:pt x="42465" y="274133"/>
                  </a:lnTo>
                  <a:lnTo>
                    <a:pt x="94819" y="2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33"/>
            <p:cNvSpPr/>
            <p:nvPr>
              <p:custDataLst>
                <p:tags r:id="rId16"/>
              </p:custDataLst>
            </p:nvPr>
          </p:nvSpPr>
          <p:spPr>
            <a:xfrm>
              <a:off x="4572262" y="5981700"/>
              <a:ext cx="145789" cy="158738"/>
            </a:xfrm>
            <a:custGeom>
              <a:avLst/>
              <a:gdLst/>
              <a:ahLst/>
              <a:cxnLst/>
              <a:rect l="0" t="0" r="0" b="0"/>
              <a:pathLst>
                <a:path w="145789" h="158738">
                  <a:moveTo>
                    <a:pt x="6088" y="82550"/>
                  </a:moveTo>
                  <a:lnTo>
                    <a:pt x="6088" y="82550"/>
                  </a:lnTo>
                  <a:lnTo>
                    <a:pt x="1062" y="70617"/>
                  </a:lnTo>
                  <a:lnTo>
                    <a:pt x="0" y="61535"/>
                  </a:lnTo>
                  <a:lnTo>
                    <a:pt x="1736" y="57217"/>
                  </a:lnTo>
                  <a:lnTo>
                    <a:pt x="3187" y="55078"/>
                  </a:lnTo>
                  <a:lnTo>
                    <a:pt x="6976" y="54358"/>
                  </a:lnTo>
                  <a:lnTo>
                    <a:pt x="18712" y="55438"/>
                  </a:lnTo>
                  <a:lnTo>
                    <a:pt x="37816" y="63385"/>
                  </a:lnTo>
                  <a:lnTo>
                    <a:pt x="69194" y="94523"/>
                  </a:lnTo>
                  <a:lnTo>
                    <a:pt x="77311" y="116357"/>
                  </a:lnTo>
                  <a:lnTo>
                    <a:pt x="78194" y="131442"/>
                  </a:lnTo>
                  <a:lnTo>
                    <a:pt x="75529" y="144496"/>
                  </a:lnTo>
                  <a:lnTo>
                    <a:pt x="69642" y="155002"/>
                  </a:lnTo>
                  <a:lnTo>
                    <a:pt x="66801" y="157663"/>
                  </a:lnTo>
                  <a:lnTo>
                    <a:pt x="64203" y="158730"/>
                  </a:lnTo>
                  <a:lnTo>
                    <a:pt x="61764" y="158737"/>
                  </a:lnTo>
                  <a:lnTo>
                    <a:pt x="59055" y="147455"/>
                  </a:lnTo>
                  <a:lnTo>
                    <a:pt x="60687" y="105719"/>
                  </a:lnTo>
                  <a:lnTo>
                    <a:pt x="65853" y="82672"/>
                  </a:lnTo>
                  <a:lnTo>
                    <a:pt x="94845" y="40765"/>
                  </a:lnTo>
                  <a:lnTo>
                    <a:pt x="116989" y="19968"/>
                  </a:lnTo>
                  <a:lnTo>
                    <a:pt x="145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34"/>
            <p:cNvSpPr/>
            <p:nvPr>
              <p:custDataLst>
                <p:tags r:id="rId17"/>
              </p:custDataLst>
            </p:nvPr>
          </p:nvSpPr>
          <p:spPr>
            <a:xfrm>
              <a:off x="4414417" y="5784926"/>
              <a:ext cx="142580" cy="371944"/>
            </a:xfrm>
            <a:custGeom>
              <a:avLst/>
              <a:gdLst/>
              <a:ahLst/>
              <a:cxnLst/>
              <a:rect l="0" t="0" r="0" b="0"/>
              <a:pathLst>
                <a:path w="142580" h="371944">
                  <a:moveTo>
                    <a:pt x="17883" y="133274"/>
                  </a:moveTo>
                  <a:lnTo>
                    <a:pt x="17883" y="133274"/>
                  </a:lnTo>
                  <a:lnTo>
                    <a:pt x="14512" y="129903"/>
                  </a:lnTo>
                  <a:lnTo>
                    <a:pt x="12857" y="126367"/>
                  </a:lnTo>
                  <a:lnTo>
                    <a:pt x="12416" y="124435"/>
                  </a:lnTo>
                  <a:lnTo>
                    <a:pt x="8423" y="118346"/>
                  </a:lnTo>
                  <a:lnTo>
                    <a:pt x="4742" y="116056"/>
                  </a:lnTo>
                  <a:lnTo>
                    <a:pt x="2772" y="115446"/>
                  </a:lnTo>
                  <a:lnTo>
                    <a:pt x="1459" y="115744"/>
                  </a:lnTo>
                  <a:lnTo>
                    <a:pt x="584" y="116648"/>
                  </a:lnTo>
                  <a:lnTo>
                    <a:pt x="0" y="117957"/>
                  </a:lnTo>
                  <a:lnTo>
                    <a:pt x="9027" y="163759"/>
                  </a:lnTo>
                  <a:lnTo>
                    <a:pt x="12919" y="204834"/>
                  </a:lnTo>
                  <a:lnTo>
                    <a:pt x="16902" y="250813"/>
                  </a:lnTo>
                  <a:lnTo>
                    <a:pt x="17689" y="291017"/>
                  </a:lnTo>
                  <a:lnTo>
                    <a:pt x="17845" y="337530"/>
                  </a:lnTo>
                  <a:lnTo>
                    <a:pt x="17875" y="370627"/>
                  </a:lnTo>
                  <a:lnTo>
                    <a:pt x="17172" y="371943"/>
                  </a:lnTo>
                  <a:lnTo>
                    <a:pt x="15998" y="370703"/>
                  </a:lnTo>
                  <a:lnTo>
                    <a:pt x="14510" y="367760"/>
                  </a:lnTo>
                  <a:lnTo>
                    <a:pt x="12121" y="331208"/>
                  </a:lnTo>
                  <a:lnTo>
                    <a:pt x="11707" y="285682"/>
                  </a:lnTo>
                  <a:lnTo>
                    <a:pt x="11611" y="248048"/>
                  </a:lnTo>
                  <a:lnTo>
                    <a:pt x="14927" y="204049"/>
                  </a:lnTo>
                  <a:lnTo>
                    <a:pt x="20332" y="172491"/>
                  </a:lnTo>
                  <a:lnTo>
                    <a:pt x="29427" y="128431"/>
                  </a:lnTo>
                  <a:lnTo>
                    <a:pt x="42192" y="81517"/>
                  </a:lnTo>
                  <a:lnTo>
                    <a:pt x="58302" y="39377"/>
                  </a:lnTo>
                  <a:lnTo>
                    <a:pt x="79292" y="11687"/>
                  </a:lnTo>
                  <a:lnTo>
                    <a:pt x="91507" y="3271"/>
                  </a:lnTo>
                  <a:lnTo>
                    <a:pt x="98716" y="38"/>
                  </a:lnTo>
                  <a:lnTo>
                    <a:pt x="106344" y="0"/>
                  </a:lnTo>
                  <a:lnTo>
                    <a:pt x="122345" y="5602"/>
                  </a:lnTo>
                  <a:lnTo>
                    <a:pt x="128446" y="11471"/>
                  </a:lnTo>
                  <a:lnTo>
                    <a:pt x="137108" y="27397"/>
                  </a:lnTo>
                  <a:lnTo>
                    <a:pt x="142579" y="59570"/>
                  </a:lnTo>
                  <a:lnTo>
                    <a:pt x="137458" y="92542"/>
                  </a:lnTo>
                  <a:lnTo>
                    <a:pt x="123633" y="121284"/>
                  </a:lnTo>
                  <a:lnTo>
                    <a:pt x="96018" y="144302"/>
                  </a:lnTo>
                  <a:lnTo>
                    <a:pt x="67766" y="157786"/>
                  </a:lnTo>
                  <a:lnTo>
                    <a:pt x="11533" y="1586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235"/>
          <p:cNvGrpSpPr/>
          <p:nvPr/>
        </p:nvGrpSpPr>
        <p:grpSpPr>
          <a:xfrm>
            <a:off x="1654280" y="5638920"/>
            <a:ext cx="4987634" cy="913759"/>
            <a:chOff x="1654280" y="5638920"/>
            <a:chExt cx="4987634" cy="913759"/>
          </a:xfrm>
        </p:grpSpPr>
        <p:sp>
          <p:nvSpPr>
            <p:cNvPr id="219" name="SMARTInkShape-1235"/>
            <p:cNvSpPr/>
            <p:nvPr>
              <p:custDataLst>
                <p:tags r:id="rId5"/>
              </p:custDataLst>
            </p:nvPr>
          </p:nvSpPr>
          <p:spPr>
            <a:xfrm>
              <a:off x="1654280" y="5638920"/>
              <a:ext cx="4987634" cy="913759"/>
            </a:xfrm>
            <a:custGeom>
              <a:avLst/>
              <a:gdLst/>
              <a:ahLst/>
              <a:cxnLst/>
              <a:rect l="0" t="0" r="0" b="0"/>
              <a:pathLst>
                <a:path w="4987634" h="913759">
                  <a:moveTo>
                    <a:pt x="9420" y="95130"/>
                  </a:moveTo>
                  <a:lnTo>
                    <a:pt x="9420" y="95130"/>
                  </a:lnTo>
                  <a:lnTo>
                    <a:pt x="582" y="86291"/>
                  </a:lnTo>
                  <a:lnTo>
                    <a:pt x="0" y="84298"/>
                  </a:lnTo>
                  <a:lnTo>
                    <a:pt x="318" y="82265"/>
                  </a:lnTo>
                  <a:lnTo>
                    <a:pt x="1235" y="80203"/>
                  </a:lnTo>
                  <a:lnTo>
                    <a:pt x="2552" y="78829"/>
                  </a:lnTo>
                  <a:lnTo>
                    <a:pt x="5897" y="77301"/>
                  </a:lnTo>
                  <a:lnTo>
                    <a:pt x="25231" y="76442"/>
                  </a:lnTo>
                  <a:lnTo>
                    <a:pt x="39731" y="80003"/>
                  </a:lnTo>
                  <a:lnTo>
                    <a:pt x="83141" y="93788"/>
                  </a:lnTo>
                  <a:lnTo>
                    <a:pt x="122985" y="102572"/>
                  </a:lnTo>
                  <a:lnTo>
                    <a:pt x="168344" y="106272"/>
                  </a:lnTo>
                  <a:lnTo>
                    <a:pt x="213830" y="101747"/>
                  </a:lnTo>
                  <a:lnTo>
                    <a:pt x="247260" y="95484"/>
                  </a:lnTo>
                  <a:lnTo>
                    <a:pt x="285521" y="87396"/>
                  </a:lnTo>
                  <a:lnTo>
                    <a:pt x="328803" y="73271"/>
                  </a:lnTo>
                  <a:lnTo>
                    <a:pt x="371324" y="56893"/>
                  </a:lnTo>
                  <a:lnTo>
                    <a:pt x="412514" y="42408"/>
                  </a:lnTo>
                  <a:lnTo>
                    <a:pt x="449628" y="31481"/>
                  </a:lnTo>
                  <a:lnTo>
                    <a:pt x="489642" y="21921"/>
                  </a:lnTo>
                  <a:lnTo>
                    <a:pt x="530945" y="14850"/>
                  </a:lnTo>
                  <a:lnTo>
                    <a:pt x="573525" y="10767"/>
                  </a:lnTo>
                  <a:lnTo>
                    <a:pt x="618321" y="11304"/>
                  </a:lnTo>
                  <a:lnTo>
                    <a:pt x="663576" y="15572"/>
                  </a:lnTo>
                  <a:lnTo>
                    <a:pt x="696443" y="23082"/>
                  </a:lnTo>
                  <a:lnTo>
                    <a:pt x="734569" y="33476"/>
                  </a:lnTo>
                  <a:lnTo>
                    <a:pt x="775032" y="45150"/>
                  </a:lnTo>
                  <a:lnTo>
                    <a:pt x="820625" y="56880"/>
                  </a:lnTo>
                  <a:lnTo>
                    <a:pt x="856319" y="64254"/>
                  </a:lnTo>
                  <a:lnTo>
                    <a:pt x="893819" y="71530"/>
                  </a:lnTo>
                  <a:lnTo>
                    <a:pt x="935470" y="79592"/>
                  </a:lnTo>
                  <a:lnTo>
                    <a:pt x="974309" y="85744"/>
                  </a:lnTo>
                  <a:lnTo>
                    <a:pt x="1012628" y="87175"/>
                  </a:lnTo>
                  <a:lnTo>
                    <a:pt x="1051498" y="84150"/>
                  </a:lnTo>
                  <a:lnTo>
                    <a:pt x="1093982" y="82234"/>
                  </a:lnTo>
                  <a:lnTo>
                    <a:pt x="1137849" y="77511"/>
                  </a:lnTo>
                  <a:lnTo>
                    <a:pt x="1181420" y="70938"/>
                  </a:lnTo>
                  <a:lnTo>
                    <a:pt x="1222161" y="61072"/>
                  </a:lnTo>
                  <a:lnTo>
                    <a:pt x="1265198" y="52662"/>
                  </a:lnTo>
                  <a:lnTo>
                    <a:pt x="1308524" y="42252"/>
                  </a:lnTo>
                  <a:lnTo>
                    <a:pt x="1349192" y="34385"/>
                  </a:lnTo>
                  <a:lnTo>
                    <a:pt x="1392207" y="27586"/>
                  </a:lnTo>
                  <a:lnTo>
                    <a:pt x="1436233" y="21102"/>
                  </a:lnTo>
                  <a:lnTo>
                    <a:pt x="1481262" y="14713"/>
                  </a:lnTo>
                  <a:lnTo>
                    <a:pt x="1513531" y="10470"/>
                  </a:lnTo>
                  <a:lnTo>
                    <a:pt x="1560061" y="7487"/>
                  </a:lnTo>
                  <a:lnTo>
                    <a:pt x="1605127" y="6602"/>
                  </a:lnTo>
                  <a:lnTo>
                    <a:pt x="1649760" y="2969"/>
                  </a:lnTo>
                  <a:lnTo>
                    <a:pt x="1681317" y="1253"/>
                  </a:lnTo>
                  <a:lnTo>
                    <a:pt x="1728936" y="287"/>
                  </a:lnTo>
                  <a:lnTo>
                    <a:pt x="1776206" y="0"/>
                  </a:lnTo>
                  <a:lnTo>
                    <a:pt x="1809247" y="638"/>
                  </a:lnTo>
                  <a:lnTo>
                    <a:pt x="1842747" y="3274"/>
                  </a:lnTo>
                  <a:lnTo>
                    <a:pt x="1889969" y="5354"/>
                  </a:lnTo>
                  <a:lnTo>
                    <a:pt x="1922133" y="5840"/>
                  </a:lnTo>
                  <a:lnTo>
                    <a:pt x="1955242" y="6763"/>
                  </a:lnTo>
                  <a:lnTo>
                    <a:pt x="1988772" y="9524"/>
                  </a:lnTo>
                  <a:lnTo>
                    <a:pt x="2022489" y="11221"/>
                  </a:lnTo>
                  <a:lnTo>
                    <a:pt x="2055584" y="12682"/>
                  </a:lnTo>
                  <a:lnTo>
                    <a:pt x="2102688" y="16765"/>
                  </a:lnTo>
                  <a:lnTo>
                    <a:pt x="2135443" y="17968"/>
                  </a:lnTo>
                  <a:lnTo>
                    <a:pt x="2182246" y="22016"/>
                  </a:lnTo>
                  <a:lnTo>
                    <a:pt x="2214311" y="23830"/>
                  </a:lnTo>
                  <a:lnTo>
                    <a:pt x="2246671" y="25340"/>
                  </a:lnTo>
                  <a:lnTo>
                    <a:pt x="2293362" y="29453"/>
                  </a:lnTo>
                  <a:lnTo>
                    <a:pt x="2326020" y="30662"/>
                  </a:lnTo>
                  <a:lnTo>
                    <a:pt x="2359349" y="31200"/>
                  </a:lnTo>
                  <a:lnTo>
                    <a:pt x="2392272" y="32144"/>
                  </a:lnTo>
                  <a:lnTo>
                    <a:pt x="2439279" y="35937"/>
                  </a:lnTo>
                  <a:lnTo>
                    <a:pt x="2472011" y="37072"/>
                  </a:lnTo>
                  <a:lnTo>
                    <a:pt x="2505373" y="39458"/>
                  </a:lnTo>
                  <a:lnTo>
                    <a:pt x="2538310" y="42165"/>
                  </a:lnTo>
                  <a:lnTo>
                    <a:pt x="2585326" y="44394"/>
                  </a:lnTo>
                  <a:lnTo>
                    <a:pt x="2618059" y="47416"/>
                  </a:lnTo>
                  <a:lnTo>
                    <a:pt x="2651423" y="49229"/>
                  </a:lnTo>
                  <a:lnTo>
                    <a:pt x="2685066" y="50741"/>
                  </a:lnTo>
                  <a:lnTo>
                    <a:pt x="2718833" y="53764"/>
                  </a:lnTo>
                  <a:lnTo>
                    <a:pt x="2752656" y="55578"/>
                  </a:lnTo>
                  <a:lnTo>
                    <a:pt x="2786502" y="56385"/>
                  </a:lnTo>
                  <a:lnTo>
                    <a:pt x="2820360" y="56743"/>
                  </a:lnTo>
                  <a:lnTo>
                    <a:pt x="2854223" y="56902"/>
                  </a:lnTo>
                  <a:lnTo>
                    <a:pt x="2888088" y="56973"/>
                  </a:lnTo>
                  <a:lnTo>
                    <a:pt x="2921954" y="57005"/>
                  </a:lnTo>
                  <a:lnTo>
                    <a:pt x="2955820" y="57019"/>
                  </a:lnTo>
                  <a:lnTo>
                    <a:pt x="2989687" y="57025"/>
                  </a:lnTo>
                  <a:lnTo>
                    <a:pt x="3023553" y="57028"/>
                  </a:lnTo>
                  <a:lnTo>
                    <a:pt x="3057420" y="57029"/>
                  </a:lnTo>
                  <a:lnTo>
                    <a:pt x="3091287" y="57029"/>
                  </a:lnTo>
                  <a:lnTo>
                    <a:pt x="3125153" y="57030"/>
                  </a:lnTo>
                  <a:lnTo>
                    <a:pt x="3159020" y="57030"/>
                  </a:lnTo>
                  <a:lnTo>
                    <a:pt x="3193592" y="57736"/>
                  </a:lnTo>
                  <a:lnTo>
                    <a:pt x="3230124" y="60401"/>
                  </a:lnTo>
                  <a:lnTo>
                    <a:pt x="3267528" y="62056"/>
                  </a:lnTo>
                  <a:lnTo>
                    <a:pt x="3305318" y="62792"/>
                  </a:lnTo>
                  <a:lnTo>
                    <a:pt x="3343280" y="63118"/>
                  </a:lnTo>
                  <a:lnTo>
                    <a:pt x="3381319" y="65145"/>
                  </a:lnTo>
                  <a:lnTo>
                    <a:pt x="3418686" y="68398"/>
                  </a:lnTo>
                  <a:lnTo>
                    <a:pt x="3454109" y="72195"/>
                  </a:lnTo>
                  <a:lnTo>
                    <a:pt x="3490548" y="76235"/>
                  </a:lnTo>
                  <a:lnTo>
                    <a:pt x="3527205" y="79677"/>
                  </a:lnTo>
                  <a:lnTo>
                    <a:pt x="3562311" y="81206"/>
                  </a:lnTo>
                  <a:lnTo>
                    <a:pt x="3598611" y="83767"/>
                  </a:lnTo>
                  <a:lnTo>
                    <a:pt x="3635205" y="87258"/>
                  </a:lnTo>
                  <a:lnTo>
                    <a:pt x="3670283" y="91161"/>
                  </a:lnTo>
                  <a:lnTo>
                    <a:pt x="3706571" y="93366"/>
                  </a:lnTo>
                  <a:lnTo>
                    <a:pt x="3743159" y="95052"/>
                  </a:lnTo>
                  <a:lnTo>
                    <a:pt x="3778235" y="98152"/>
                  </a:lnTo>
                  <a:lnTo>
                    <a:pt x="3812640" y="100002"/>
                  </a:lnTo>
                  <a:lnTo>
                    <a:pt x="3846746" y="101528"/>
                  </a:lnTo>
                  <a:lnTo>
                    <a:pt x="3880718" y="104559"/>
                  </a:lnTo>
                  <a:lnTo>
                    <a:pt x="3914632" y="106376"/>
                  </a:lnTo>
                  <a:lnTo>
                    <a:pt x="3948520" y="107184"/>
                  </a:lnTo>
                  <a:lnTo>
                    <a:pt x="3982396" y="107542"/>
                  </a:lnTo>
                  <a:lnTo>
                    <a:pt x="4029830" y="107745"/>
                  </a:lnTo>
                  <a:lnTo>
                    <a:pt x="4062043" y="105911"/>
                  </a:lnTo>
                  <a:lnTo>
                    <a:pt x="4095175" y="103449"/>
                  </a:lnTo>
                  <a:lnTo>
                    <a:pt x="4128715" y="102355"/>
                  </a:lnTo>
                  <a:lnTo>
                    <a:pt x="4175960" y="101739"/>
                  </a:lnTo>
                  <a:lnTo>
                    <a:pt x="4221238" y="101557"/>
                  </a:lnTo>
                  <a:lnTo>
                    <a:pt x="4265933" y="101503"/>
                  </a:lnTo>
                  <a:lnTo>
                    <a:pt x="4307085" y="98115"/>
                  </a:lnTo>
                  <a:lnTo>
                    <a:pt x="4346090" y="96014"/>
                  </a:lnTo>
                  <a:lnTo>
                    <a:pt x="4381108" y="95523"/>
                  </a:lnTo>
                  <a:lnTo>
                    <a:pt x="4421131" y="96716"/>
                  </a:lnTo>
                  <a:lnTo>
                    <a:pt x="4460086" y="101949"/>
                  </a:lnTo>
                  <a:lnTo>
                    <a:pt x="4496684" y="108980"/>
                  </a:lnTo>
                  <a:lnTo>
                    <a:pt x="4541497" y="118989"/>
                  </a:lnTo>
                  <a:lnTo>
                    <a:pt x="4578293" y="130186"/>
                  </a:lnTo>
                  <a:lnTo>
                    <a:pt x="4618593" y="146910"/>
                  </a:lnTo>
                  <a:lnTo>
                    <a:pt x="4660024" y="164782"/>
                  </a:lnTo>
                  <a:lnTo>
                    <a:pt x="4698705" y="176132"/>
                  </a:lnTo>
                  <a:lnTo>
                    <a:pt x="4742543" y="188431"/>
                  </a:lnTo>
                  <a:lnTo>
                    <a:pt x="4787807" y="195796"/>
                  </a:lnTo>
                  <a:lnTo>
                    <a:pt x="4832287" y="203314"/>
                  </a:lnTo>
                  <a:lnTo>
                    <a:pt x="4872038" y="211593"/>
                  </a:lnTo>
                  <a:lnTo>
                    <a:pt x="4899970" y="224652"/>
                  </a:lnTo>
                  <a:lnTo>
                    <a:pt x="4933281" y="257462"/>
                  </a:lnTo>
                  <a:lnTo>
                    <a:pt x="4950102" y="285437"/>
                  </a:lnTo>
                  <a:lnTo>
                    <a:pt x="4964022" y="324770"/>
                  </a:lnTo>
                  <a:lnTo>
                    <a:pt x="4975673" y="369037"/>
                  </a:lnTo>
                  <a:lnTo>
                    <a:pt x="4980324" y="416353"/>
                  </a:lnTo>
                  <a:lnTo>
                    <a:pt x="4983012" y="456301"/>
                  </a:lnTo>
                  <a:lnTo>
                    <a:pt x="4987187" y="503727"/>
                  </a:lnTo>
                  <a:lnTo>
                    <a:pt x="4985813" y="546911"/>
                  </a:lnTo>
                  <a:lnTo>
                    <a:pt x="4984105" y="561915"/>
                  </a:lnTo>
                  <a:lnTo>
                    <a:pt x="4987633" y="607550"/>
                  </a:lnTo>
                  <a:lnTo>
                    <a:pt x="4975862" y="651029"/>
                  </a:lnTo>
                  <a:lnTo>
                    <a:pt x="4969099" y="666751"/>
                  </a:lnTo>
                  <a:lnTo>
                    <a:pt x="4939881" y="705590"/>
                  </a:lnTo>
                  <a:lnTo>
                    <a:pt x="4914349" y="729209"/>
                  </a:lnTo>
                  <a:lnTo>
                    <a:pt x="4877407" y="751175"/>
                  </a:lnTo>
                  <a:lnTo>
                    <a:pt x="4836318" y="766324"/>
                  </a:lnTo>
                  <a:lnTo>
                    <a:pt x="4820297" y="770911"/>
                  </a:lnTo>
                  <a:lnTo>
                    <a:pt x="4781393" y="773493"/>
                  </a:lnTo>
                  <a:lnTo>
                    <a:pt x="4745557" y="774096"/>
                  </a:lnTo>
                  <a:lnTo>
                    <a:pt x="4699972" y="778848"/>
                  </a:lnTo>
                  <a:lnTo>
                    <a:pt x="4667035" y="780004"/>
                  </a:lnTo>
                  <a:lnTo>
                    <a:pt x="4634523" y="780519"/>
                  </a:lnTo>
                  <a:lnTo>
                    <a:pt x="4602904" y="781452"/>
                  </a:lnTo>
                  <a:lnTo>
                    <a:pt x="4570037" y="784219"/>
                  </a:lnTo>
                  <a:lnTo>
                    <a:pt x="4523170" y="786373"/>
                  </a:lnTo>
                  <a:lnTo>
                    <a:pt x="4478005" y="793752"/>
                  </a:lnTo>
                  <a:lnTo>
                    <a:pt x="4444441" y="799094"/>
                  </a:lnTo>
                  <a:lnTo>
                    <a:pt x="4407652" y="805231"/>
                  </a:lnTo>
                  <a:lnTo>
                    <a:pt x="4367782" y="815014"/>
                  </a:lnTo>
                  <a:lnTo>
                    <a:pt x="4324662" y="822654"/>
                  </a:lnTo>
                  <a:lnTo>
                    <a:pt x="4283861" y="828402"/>
                  </a:lnTo>
                  <a:lnTo>
                    <a:pt x="4240352" y="835604"/>
                  </a:lnTo>
                  <a:lnTo>
                    <a:pt x="4201668" y="842207"/>
                  </a:lnTo>
                  <a:lnTo>
                    <a:pt x="4166139" y="848632"/>
                  </a:lnTo>
                  <a:lnTo>
                    <a:pt x="4124959" y="855004"/>
                  </a:lnTo>
                  <a:lnTo>
                    <a:pt x="4081478" y="860654"/>
                  </a:lnTo>
                  <a:lnTo>
                    <a:pt x="4037316" y="863348"/>
                  </a:lnTo>
                  <a:lnTo>
                    <a:pt x="3992245" y="867595"/>
                  </a:lnTo>
                  <a:lnTo>
                    <a:pt x="3959966" y="868836"/>
                  </a:lnTo>
                  <a:lnTo>
                    <a:pt x="3926805" y="869389"/>
                  </a:lnTo>
                  <a:lnTo>
                    <a:pt x="3893252" y="869634"/>
                  </a:lnTo>
                  <a:lnTo>
                    <a:pt x="3859525" y="869743"/>
                  </a:lnTo>
                  <a:lnTo>
                    <a:pt x="3820076" y="869791"/>
                  </a:lnTo>
                  <a:lnTo>
                    <a:pt x="3773145" y="869107"/>
                  </a:lnTo>
                  <a:lnTo>
                    <a:pt x="3744825" y="867936"/>
                  </a:lnTo>
                  <a:lnTo>
                    <a:pt x="3714657" y="866450"/>
                  </a:lnTo>
                  <a:lnTo>
                    <a:pt x="3683961" y="864049"/>
                  </a:lnTo>
                  <a:lnTo>
                    <a:pt x="3652914" y="861038"/>
                  </a:lnTo>
                  <a:lnTo>
                    <a:pt x="3621633" y="857618"/>
                  </a:lnTo>
                  <a:lnTo>
                    <a:pt x="3591606" y="853927"/>
                  </a:lnTo>
                  <a:lnTo>
                    <a:pt x="3562417" y="850056"/>
                  </a:lnTo>
                  <a:lnTo>
                    <a:pt x="3533784" y="846064"/>
                  </a:lnTo>
                  <a:lnTo>
                    <a:pt x="3505524" y="841991"/>
                  </a:lnTo>
                  <a:lnTo>
                    <a:pt x="3477511" y="837865"/>
                  </a:lnTo>
                  <a:lnTo>
                    <a:pt x="3449664" y="833704"/>
                  </a:lnTo>
                  <a:lnTo>
                    <a:pt x="3421928" y="829518"/>
                  </a:lnTo>
                  <a:lnTo>
                    <a:pt x="3394264" y="825316"/>
                  </a:lnTo>
                  <a:lnTo>
                    <a:pt x="3366650" y="821103"/>
                  </a:lnTo>
                  <a:lnTo>
                    <a:pt x="3340478" y="817591"/>
                  </a:lnTo>
                  <a:lnTo>
                    <a:pt x="3315270" y="814542"/>
                  </a:lnTo>
                  <a:lnTo>
                    <a:pt x="3290703" y="811805"/>
                  </a:lnTo>
                  <a:lnTo>
                    <a:pt x="3244592" y="806882"/>
                  </a:lnTo>
                  <a:lnTo>
                    <a:pt x="3199874" y="803048"/>
                  </a:lnTo>
                  <a:lnTo>
                    <a:pt x="3154129" y="801343"/>
                  </a:lnTo>
                  <a:lnTo>
                    <a:pt x="3109809" y="802467"/>
                  </a:lnTo>
                  <a:lnTo>
                    <a:pt x="3069415" y="805318"/>
                  </a:lnTo>
                  <a:lnTo>
                    <a:pt x="3022169" y="810891"/>
                  </a:lnTo>
                  <a:lnTo>
                    <a:pt x="2977909" y="817010"/>
                  </a:lnTo>
                  <a:lnTo>
                    <a:pt x="2936965" y="822587"/>
                  </a:lnTo>
                  <a:lnTo>
                    <a:pt x="2893867" y="825258"/>
                  </a:lnTo>
                  <a:lnTo>
                    <a:pt x="2849112" y="830204"/>
                  </a:lnTo>
                  <a:lnTo>
                    <a:pt x="2816907" y="834109"/>
                  </a:lnTo>
                  <a:lnTo>
                    <a:pt x="2776253" y="836315"/>
                  </a:lnTo>
                  <a:lnTo>
                    <a:pt x="2732784" y="837295"/>
                  </a:lnTo>
                  <a:lnTo>
                    <a:pt x="2694650" y="837731"/>
                  </a:lnTo>
                  <a:lnTo>
                    <a:pt x="2658887" y="839807"/>
                  </a:lnTo>
                  <a:lnTo>
                    <a:pt x="2619239" y="842375"/>
                  </a:lnTo>
                  <a:lnTo>
                    <a:pt x="2593849" y="843060"/>
                  </a:lnTo>
                  <a:lnTo>
                    <a:pt x="2566339" y="843516"/>
                  </a:lnTo>
                  <a:lnTo>
                    <a:pt x="2537416" y="843821"/>
                  </a:lnTo>
                  <a:lnTo>
                    <a:pt x="2507551" y="844023"/>
                  </a:lnTo>
                  <a:lnTo>
                    <a:pt x="2477057" y="844159"/>
                  </a:lnTo>
                  <a:lnTo>
                    <a:pt x="2451083" y="844249"/>
                  </a:lnTo>
                  <a:lnTo>
                    <a:pt x="2407172" y="844350"/>
                  </a:lnTo>
                  <a:lnTo>
                    <a:pt x="2370722" y="844394"/>
                  </a:lnTo>
                  <a:lnTo>
                    <a:pt x="2333121" y="844415"/>
                  </a:lnTo>
                  <a:lnTo>
                    <a:pt x="2309265" y="844420"/>
                  </a:lnTo>
                  <a:lnTo>
                    <a:pt x="2262062" y="844425"/>
                  </a:lnTo>
                  <a:lnTo>
                    <a:pt x="2226972" y="844428"/>
                  </a:lnTo>
                  <a:lnTo>
                    <a:pt x="2193503" y="844428"/>
                  </a:lnTo>
                  <a:lnTo>
                    <a:pt x="2146689" y="844430"/>
                  </a:lnTo>
                  <a:lnTo>
                    <a:pt x="2104125" y="844430"/>
                  </a:lnTo>
                  <a:lnTo>
                    <a:pt x="2060235" y="844430"/>
                  </a:lnTo>
                  <a:lnTo>
                    <a:pt x="2015950" y="846311"/>
                  </a:lnTo>
                  <a:lnTo>
                    <a:pt x="1969667" y="849456"/>
                  </a:lnTo>
                  <a:lnTo>
                    <a:pt x="1922088" y="850388"/>
                  </a:lnTo>
                  <a:lnTo>
                    <a:pt x="1876710" y="852545"/>
                  </a:lnTo>
                  <a:lnTo>
                    <a:pt x="1830104" y="857653"/>
                  </a:lnTo>
                  <a:lnTo>
                    <a:pt x="1797924" y="861596"/>
                  </a:lnTo>
                  <a:lnTo>
                    <a:pt x="1751335" y="867782"/>
                  </a:lnTo>
                  <a:lnTo>
                    <a:pt x="1718701" y="871976"/>
                  </a:lnTo>
                  <a:lnTo>
                    <a:pt x="1685382" y="876193"/>
                  </a:lnTo>
                  <a:lnTo>
                    <a:pt x="1651759" y="880419"/>
                  </a:lnTo>
                  <a:lnTo>
                    <a:pt x="1618000" y="884649"/>
                  </a:lnTo>
                  <a:lnTo>
                    <a:pt x="1584182" y="886999"/>
                  </a:lnTo>
                  <a:lnTo>
                    <a:pt x="1550336" y="888749"/>
                  </a:lnTo>
                  <a:lnTo>
                    <a:pt x="1516479" y="891879"/>
                  </a:lnTo>
                  <a:lnTo>
                    <a:pt x="1482617" y="895622"/>
                  </a:lnTo>
                  <a:lnTo>
                    <a:pt x="1448046" y="898932"/>
                  </a:lnTo>
                  <a:lnTo>
                    <a:pt x="1411515" y="900403"/>
                  </a:lnTo>
                  <a:lnTo>
                    <a:pt x="1377875" y="902939"/>
                  </a:lnTo>
                  <a:lnTo>
                    <a:pt x="1345755" y="906417"/>
                  </a:lnTo>
                  <a:lnTo>
                    <a:pt x="1312665" y="910315"/>
                  </a:lnTo>
                  <a:lnTo>
                    <a:pt x="1279144" y="912517"/>
                  </a:lnTo>
                  <a:lnTo>
                    <a:pt x="1236064" y="913758"/>
                  </a:lnTo>
                  <a:lnTo>
                    <a:pt x="1207234" y="912637"/>
                  </a:lnTo>
                  <a:lnTo>
                    <a:pt x="1184729" y="910362"/>
                  </a:lnTo>
                  <a:lnTo>
                    <a:pt x="1159143" y="907435"/>
                  </a:lnTo>
                  <a:lnTo>
                    <a:pt x="1132207" y="904072"/>
                  </a:lnTo>
                  <a:lnTo>
                    <a:pt x="1104373" y="900419"/>
                  </a:lnTo>
                  <a:lnTo>
                    <a:pt x="1075938" y="896573"/>
                  </a:lnTo>
                  <a:lnTo>
                    <a:pt x="1048516" y="892598"/>
                  </a:lnTo>
                  <a:lnTo>
                    <a:pt x="1021767" y="888535"/>
                  </a:lnTo>
                  <a:lnTo>
                    <a:pt x="995468" y="884417"/>
                  </a:lnTo>
                  <a:lnTo>
                    <a:pt x="969469" y="880260"/>
                  </a:lnTo>
                  <a:lnTo>
                    <a:pt x="943669" y="876078"/>
                  </a:lnTo>
                  <a:lnTo>
                    <a:pt x="918003" y="871879"/>
                  </a:lnTo>
                  <a:lnTo>
                    <a:pt x="893130" y="866257"/>
                  </a:lnTo>
                  <a:lnTo>
                    <a:pt x="868788" y="859687"/>
                  </a:lnTo>
                  <a:lnTo>
                    <a:pt x="822456" y="844861"/>
                  </a:lnTo>
                  <a:lnTo>
                    <a:pt x="780697" y="828864"/>
                  </a:lnTo>
                  <a:lnTo>
                    <a:pt x="740971" y="816110"/>
                  </a:lnTo>
                  <a:lnTo>
                    <a:pt x="704265" y="805737"/>
                  </a:lnTo>
                  <a:lnTo>
                    <a:pt x="659094" y="792670"/>
                  </a:lnTo>
                  <a:lnTo>
                    <a:pt x="615450" y="784017"/>
                  </a:lnTo>
                  <a:lnTo>
                    <a:pt x="575394" y="776984"/>
                  </a:lnTo>
                  <a:lnTo>
                    <a:pt x="536714" y="770432"/>
                  </a:lnTo>
                  <a:lnTo>
                    <a:pt x="498442" y="765433"/>
                  </a:lnTo>
                  <a:lnTo>
                    <a:pt x="460291" y="766383"/>
                  </a:lnTo>
                  <a:lnTo>
                    <a:pt x="419354" y="763528"/>
                  </a:lnTo>
                  <a:lnTo>
                    <a:pt x="383289" y="762613"/>
                  </a:lnTo>
                  <a:lnTo>
                    <a:pt x="345623" y="765969"/>
                  </a:lnTo>
                  <a:lnTo>
                    <a:pt x="307716" y="771459"/>
                  </a:lnTo>
                  <a:lnTo>
                    <a:pt x="269701" y="776250"/>
                  </a:lnTo>
                  <a:lnTo>
                    <a:pt x="235402" y="775087"/>
                  </a:lnTo>
                  <a:lnTo>
                    <a:pt x="195852" y="768380"/>
                  </a:lnTo>
                  <a:lnTo>
                    <a:pt x="166965" y="758161"/>
                  </a:lnTo>
                  <a:lnTo>
                    <a:pt x="137944" y="739846"/>
                  </a:lnTo>
                  <a:lnTo>
                    <a:pt x="102713" y="701820"/>
                  </a:lnTo>
                  <a:lnTo>
                    <a:pt x="78883" y="660175"/>
                  </a:lnTo>
                  <a:lnTo>
                    <a:pt x="66847" y="618777"/>
                  </a:lnTo>
                  <a:lnTo>
                    <a:pt x="60823" y="576587"/>
                  </a:lnTo>
                  <a:lnTo>
                    <a:pt x="57431" y="546177"/>
                  </a:lnTo>
                  <a:lnTo>
                    <a:pt x="53571" y="509614"/>
                  </a:lnTo>
                  <a:lnTo>
                    <a:pt x="50209" y="472668"/>
                  </a:lnTo>
                  <a:lnTo>
                    <a:pt x="48715" y="442134"/>
                  </a:lnTo>
                  <a:lnTo>
                    <a:pt x="49933" y="405048"/>
                  </a:lnTo>
                  <a:lnTo>
                    <a:pt x="52120" y="366221"/>
                  </a:lnTo>
                  <a:lnTo>
                    <a:pt x="54057" y="320562"/>
                  </a:lnTo>
                  <a:lnTo>
                    <a:pt x="58080" y="280223"/>
                  </a:lnTo>
                  <a:lnTo>
                    <a:pt x="60292" y="237932"/>
                  </a:lnTo>
                  <a:lnTo>
                    <a:pt x="63309" y="199049"/>
                  </a:lnTo>
                  <a:lnTo>
                    <a:pt x="67002" y="159661"/>
                  </a:lnTo>
                  <a:lnTo>
                    <a:pt x="70290" y="120988"/>
                  </a:lnTo>
                  <a:lnTo>
                    <a:pt x="71751" y="82633"/>
                  </a:lnTo>
                  <a:lnTo>
                    <a:pt x="66570" y="18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36"/>
            <p:cNvSpPr/>
            <p:nvPr>
              <p:custDataLst>
                <p:tags r:id="rId6"/>
              </p:custDataLst>
            </p:nvPr>
          </p:nvSpPr>
          <p:spPr>
            <a:xfrm>
              <a:off x="6216650" y="5906383"/>
              <a:ext cx="93279" cy="257752"/>
            </a:xfrm>
            <a:custGeom>
              <a:avLst/>
              <a:gdLst/>
              <a:ahLst/>
              <a:cxnLst/>
              <a:rect l="0" t="0" r="0" b="0"/>
              <a:pathLst>
                <a:path w="93279" h="257752">
                  <a:moveTo>
                    <a:pt x="44450" y="5467"/>
                  </a:moveTo>
                  <a:lnTo>
                    <a:pt x="44450" y="5467"/>
                  </a:lnTo>
                  <a:lnTo>
                    <a:pt x="49917" y="0"/>
                  </a:lnTo>
                  <a:lnTo>
                    <a:pt x="50212" y="411"/>
                  </a:lnTo>
                  <a:lnTo>
                    <a:pt x="52565" y="8023"/>
                  </a:lnTo>
                  <a:lnTo>
                    <a:pt x="66800" y="46170"/>
                  </a:lnTo>
                  <a:lnTo>
                    <a:pt x="78881" y="88752"/>
                  </a:lnTo>
                  <a:lnTo>
                    <a:pt x="88593" y="126184"/>
                  </a:lnTo>
                  <a:lnTo>
                    <a:pt x="93278" y="164236"/>
                  </a:lnTo>
                  <a:lnTo>
                    <a:pt x="91489" y="204908"/>
                  </a:lnTo>
                  <a:lnTo>
                    <a:pt x="79554" y="229974"/>
                  </a:lnTo>
                  <a:lnTo>
                    <a:pt x="55871" y="251904"/>
                  </a:lnTo>
                  <a:lnTo>
                    <a:pt x="36591" y="257751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37"/>
            <p:cNvSpPr/>
            <p:nvPr>
              <p:custDataLst>
                <p:tags r:id="rId7"/>
              </p:custDataLst>
            </p:nvPr>
          </p:nvSpPr>
          <p:spPr>
            <a:xfrm>
              <a:off x="6116391" y="6008429"/>
              <a:ext cx="45285" cy="105272"/>
            </a:xfrm>
            <a:custGeom>
              <a:avLst/>
              <a:gdLst/>
              <a:ahLst/>
              <a:cxnLst/>
              <a:rect l="0" t="0" r="0" b="0"/>
              <a:pathLst>
                <a:path w="45285" h="105272">
                  <a:moveTo>
                    <a:pt x="5009" y="36771"/>
                  </a:moveTo>
                  <a:lnTo>
                    <a:pt x="5009" y="36771"/>
                  </a:lnTo>
                  <a:lnTo>
                    <a:pt x="5009" y="33400"/>
                  </a:lnTo>
                  <a:lnTo>
                    <a:pt x="6890" y="29864"/>
                  </a:lnTo>
                  <a:lnTo>
                    <a:pt x="11490" y="25234"/>
                  </a:lnTo>
                  <a:lnTo>
                    <a:pt x="30870" y="10104"/>
                  </a:lnTo>
                  <a:lnTo>
                    <a:pt x="34142" y="5398"/>
                  </a:lnTo>
                  <a:lnTo>
                    <a:pt x="35015" y="3156"/>
                  </a:lnTo>
                  <a:lnTo>
                    <a:pt x="34185" y="1662"/>
                  </a:lnTo>
                  <a:lnTo>
                    <a:pt x="32221" y="665"/>
                  </a:lnTo>
                  <a:lnTo>
                    <a:pt x="29500" y="0"/>
                  </a:lnTo>
                  <a:lnTo>
                    <a:pt x="22714" y="1143"/>
                  </a:lnTo>
                  <a:lnTo>
                    <a:pt x="18929" y="2436"/>
                  </a:lnTo>
                  <a:lnTo>
                    <a:pt x="12842" y="7634"/>
                  </a:lnTo>
                  <a:lnTo>
                    <a:pt x="3184" y="22470"/>
                  </a:lnTo>
                  <a:lnTo>
                    <a:pt x="0" y="34807"/>
                  </a:lnTo>
                  <a:lnTo>
                    <a:pt x="964" y="38989"/>
                  </a:lnTo>
                  <a:lnTo>
                    <a:pt x="9063" y="51618"/>
                  </a:lnTo>
                  <a:lnTo>
                    <a:pt x="19694" y="62886"/>
                  </a:lnTo>
                  <a:lnTo>
                    <a:pt x="35601" y="74521"/>
                  </a:lnTo>
                  <a:lnTo>
                    <a:pt x="44255" y="85978"/>
                  </a:lnTo>
                  <a:lnTo>
                    <a:pt x="45284" y="89331"/>
                  </a:lnTo>
                  <a:lnTo>
                    <a:pt x="45265" y="92272"/>
                  </a:lnTo>
                  <a:lnTo>
                    <a:pt x="43361" y="97420"/>
                  </a:lnTo>
                  <a:lnTo>
                    <a:pt x="40164" y="102062"/>
                  </a:lnTo>
                  <a:lnTo>
                    <a:pt x="36391" y="104595"/>
                  </a:lnTo>
                  <a:lnTo>
                    <a:pt x="34397" y="105271"/>
                  </a:lnTo>
                  <a:lnTo>
                    <a:pt x="32362" y="105016"/>
                  </a:lnTo>
                  <a:lnTo>
                    <a:pt x="17709" y="93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238"/>
            <p:cNvSpPr/>
            <p:nvPr>
              <p:custDataLst>
                <p:tags r:id="rId8"/>
              </p:custDataLst>
            </p:nvPr>
          </p:nvSpPr>
          <p:spPr>
            <a:xfrm>
              <a:off x="6000750" y="6038850"/>
              <a:ext cx="63501" cy="75443"/>
            </a:xfrm>
            <a:custGeom>
              <a:avLst/>
              <a:gdLst/>
              <a:ahLst/>
              <a:cxnLst/>
              <a:rect l="0" t="0" r="0" b="0"/>
              <a:pathLst>
                <a:path w="63501" h="75443">
                  <a:moveTo>
                    <a:pt x="0" y="25400"/>
                  </a:moveTo>
                  <a:lnTo>
                    <a:pt x="0" y="25400"/>
                  </a:lnTo>
                  <a:lnTo>
                    <a:pt x="0" y="10473"/>
                  </a:lnTo>
                  <a:lnTo>
                    <a:pt x="705" y="9099"/>
                  </a:lnTo>
                  <a:lnTo>
                    <a:pt x="1881" y="8183"/>
                  </a:lnTo>
                  <a:lnTo>
                    <a:pt x="3371" y="7572"/>
                  </a:lnTo>
                  <a:lnTo>
                    <a:pt x="15579" y="10083"/>
                  </a:lnTo>
                  <a:lnTo>
                    <a:pt x="41066" y="24289"/>
                  </a:lnTo>
                  <a:lnTo>
                    <a:pt x="44311" y="26775"/>
                  </a:lnTo>
                  <a:lnTo>
                    <a:pt x="52248" y="40389"/>
                  </a:lnTo>
                  <a:lnTo>
                    <a:pt x="55697" y="54457"/>
                  </a:lnTo>
                  <a:lnTo>
                    <a:pt x="54770" y="58882"/>
                  </a:lnTo>
                  <a:lnTo>
                    <a:pt x="49977" y="67563"/>
                  </a:lnTo>
                  <a:lnTo>
                    <a:pt x="46724" y="70441"/>
                  </a:lnTo>
                  <a:lnTo>
                    <a:pt x="39346" y="73641"/>
                  </a:lnTo>
                  <a:lnTo>
                    <a:pt x="30630" y="75442"/>
                  </a:lnTo>
                  <a:lnTo>
                    <a:pt x="28887" y="74284"/>
                  </a:lnTo>
                  <a:lnTo>
                    <a:pt x="27724" y="72100"/>
                  </a:lnTo>
                  <a:lnTo>
                    <a:pt x="26950" y="69233"/>
                  </a:lnTo>
                  <a:lnTo>
                    <a:pt x="29230" y="51715"/>
                  </a:lnTo>
                  <a:lnTo>
                    <a:pt x="34392" y="4038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239"/>
            <p:cNvSpPr/>
            <p:nvPr>
              <p:custDataLst>
                <p:tags r:id="rId9"/>
              </p:custDataLst>
            </p:nvPr>
          </p:nvSpPr>
          <p:spPr>
            <a:xfrm>
              <a:off x="5861050" y="6035191"/>
              <a:ext cx="127001" cy="76349"/>
            </a:xfrm>
            <a:custGeom>
              <a:avLst/>
              <a:gdLst/>
              <a:ahLst/>
              <a:cxnLst/>
              <a:rect l="0" t="0" r="0" b="0"/>
              <a:pathLst>
                <a:path w="127001" h="76349">
                  <a:moveTo>
                    <a:pt x="0" y="3659"/>
                  </a:moveTo>
                  <a:lnTo>
                    <a:pt x="0" y="3659"/>
                  </a:lnTo>
                  <a:lnTo>
                    <a:pt x="10935" y="3659"/>
                  </a:lnTo>
                  <a:lnTo>
                    <a:pt x="15548" y="288"/>
                  </a:lnTo>
                  <a:lnTo>
                    <a:pt x="16716" y="0"/>
                  </a:lnTo>
                  <a:lnTo>
                    <a:pt x="17494" y="514"/>
                  </a:lnTo>
                  <a:lnTo>
                    <a:pt x="18357" y="2967"/>
                  </a:lnTo>
                  <a:lnTo>
                    <a:pt x="18743" y="6409"/>
                  </a:lnTo>
                  <a:lnTo>
                    <a:pt x="12102" y="28376"/>
                  </a:lnTo>
                  <a:lnTo>
                    <a:pt x="10185" y="32837"/>
                  </a:lnTo>
                  <a:lnTo>
                    <a:pt x="9936" y="43438"/>
                  </a:lnTo>
                  <a:lnTo>
                    <a:pt x="12883" y="55205"/>
                  </a:lnTo>
                  <a:lnTo>
                    <a:pt x="18896" y="67490"/>
                  </a:lnTo>
                  <a:lnTo>
                    <a:pt x="22475" y="71613"/>
                  </a:lnTo>
                  <a:lnTo>
                    <a:pt x="30215" y="76194"/>
                  </a:lnTo>
                  <a:lnTo>
                    <a:pt x="40240" y="76348"/>
                  </a:lnTo>
                  <a:lnTo>
                    <a:pt x="51045" y="73359"/>
                  </a:lnTo>
                  <a:lnTo>
                    <a:pt x="60552" y="67328"/>
                  </a:lnTo>
                  <a:lnTo>
                    <a:pt x="70466" y="55998"/>
                  </a:lnTo>
                  <a:lnTo>
                    <a:pt x="81163" y="37867"/>
                  </a:lnTo>
                  <a:lnTo>
                    <a:pt x="81625" y="37754"/>
                  </a:lnTo>
                  <a:lnTo>
                    <a:pt x="81934" y="38383"/>
                  </a:lnTo>
                  <a:lnTo>
                    <a:pt x="82982" y="41670"/>
                  </a:lnTo>
                  <a:lnTo>
                    <a:pt x="89403" y="53396"/>
                  </a:lnTo>
                  <a:lnTo>
                    <a:pt x="91352" y="55867"/>
                  </a:lnTo>
                  <a:lnTo>
                    <a:pt x="104209" y="62716"/>
                  </a:lnTo>
                  <a:lnTo>
                    <a:pt x="127000" y="6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240"/>
            <p:cNvSpPr/>
            <p:nvPr>
              <p:custDataLst>
                <p:tags r:id="rId10"/>
              </p:custDataLst>
            </p:nvPr>
          </p:nvSpPr>
          <p:spPr>
            <a:xfrm>
              <a:off x="5722713" y="6034789"/>
              <a:ext cx="68488" cy="82224"/>
            </a:xfrm>
            <a:custGeom>
              <a:avLst/>
              <a:gdLst/>
              <a:ahLst/>
              <a:cxnLst/>
              <a:rect l="0" t="0" r="0" b="0"/>
              <a:pathLst>
                <a:path w="68488" h="82224">
                  <a:moveTo>
                    <a:pt x="68487" y="23111"/>
                  </a:moveTo>
                  <a:lnTo>
                    <a:pt x="68487" y="23111"/>
                  </a:lnTo>
                  <a:lnTo>
                    <a:pt x="59698" y="9296"/>
                  </a:lnTo>
                  <a:lnTo>
                    <a:pt x="56278" y="5435"/>
                  </a:lnTo>
                  <a:lnTo>
                    <a:pt x="48714" y="1144"/>
                  </a:lnTo>
                  <a:lnTo>
                    <a:pt x="44721" y="0"/>
                  </a:lnTo>
                  <a:lnTo>
                    <a:pt x="36523" y="609"/>
                  </a:lnTo>
                  <a:lnTo>
                    <a:pt x="28175" y="3938"/>
                  </a:lnTo>
                  <a:lnTo>
                    <a:pt x="16247" y="13746"/>
                  </a:lnTo>
                  <a:lnTo>
                    <a:pt x="10462" y="21536"/>
                  </a:lnTo>
                  <a:lnTo>
                    <a:pt x="1704" y="46762"/>
                  </a:lnTo>
                  <a:lnTo>
                    <a:pt x="0" y="57377"/>
                  </a:lnTo>
                  <a:lnTo>
                    <a:pt x="3005" y="66797"/>
                  </a:lnTo>
                  <a:lnTo>
                    <a:pt x="5783" y="71286"/>
                  </a:lnTo>
                  <a:lnTo>
                    <a:pt x="14513" y="78153"/>
                  </a:lnTo>
                  <a:lnTo>
                    <a:pt x="19804" y="80973"/>
                  </a:lnTo>
                  <a:lnTo>
                    <a:pt x="31328" y="82223"/>
                  </a:lnTo>
                  <a:lnTo>
                    <a:pt x="68487" y="73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241"/>
            <p:cNvSpPr/>
            <p:nvPr>
              <p:custDataLst>
                <p:tags r:id="rId11"/>
              </p:custDataLst>
            </p:nvPr>
          </p:nvSpPr>
          <p:spPr>
            <a:xfrm>
              <a:off x="5598512" y="6017667"/>
              <a:ext cx="52989" cy="93231"/>
            </a:xfrm>
            <a:custGeom>
              <a:avLst/>
              <a:gdLst/>
              <a:ahLst/>
              <a:cxnLst/>
              <a:rect l="0" t="0" r="0" b="0"/>
              <a:pathLst>
                <a:path w="52989" h="93231">
                  <a:moveTo>
                    <a:pt x="52988" y="27533"/>
                  </a:moveTo>
                  <a:lnTo>
                    <a:pt x="52988" y="27533"/>
                  </a:lnTo>
                  <a:lnTo>
                    <a:pt x="42004" y="3684"/>
                  </a:lnTo>
                  <a:lnTo>
                    <a:pt x="41432" y="1051"/>
                  </a:lnTo>
                  <a:lnTo>
                    <a:pt x="39639" y="0"/>
                  </a:lnTo>
                  <a:lnTo>
                    <a:pt x="33885" y="715"/>
                  </a:lnTo>
                  <a:lnTo>
                    <a:pt x="26083" y="5083"/>
                  </a:lnTo>
                  <a:lnTo>
                    <a:pt x="19302" y="14218"/>
                  </a:lnTo>
                  <a:lnTo>
                    <a:pt x="970" y="49183"/>
                  </a:lnTo>
                  <a:lnTo>
                    <a:pt x="0" y="62320"/>
                  </a:lnTo>
                  <a:lnTo>
                    <a:pt x="730" y="69774"/>
                  </a:lnTo>
                  <a:lnTo>
                    <a:pt x="5303" y="79938"/>
                  </a:lnTo>
                  <a:lnTo>
                    <a:pt x="15811" y="89627"/>
                  </a:lnTo>
                  <a:lnTo>
                    <a:pt x="19736" y="92213"/>
                  </a:lnTo>
                  <a:lnTo>
                    <a:pt x="23765" y="93230"/>
                  </a:lnTo>
                  <a:lnTo>
                    <a:pt x="40288" y="9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42"/>
            <p:cNvSpPr/>
            <p:nvPr>
              <p:custDataLst>
                <p:tags r:id="rId12"/>
              </p:custDataLst>
            </p:nvPr>
          </p:nvSpPr>
          <p:spPr>
            <a:xfrm>
              <a:off x="5445326" y="6032762"/>
              <a:ext cx="90570" cy="84136"/>
            </a:xfrm>
            <a:custGeom>
              <a:avLst/>
              <a:gdLst/>
              <a:ahLst/>
              <a:cxnLst/>
              <a:rect l="0" t="0" r="0" b="0"/>
              <a:pathLst>
                <a:path w="90570" h="84136">
                  <a:moveTo>
                    <a:pt x="53774" y="6088"/>
                  </a:moveTo>
                  <a:lnTo>
                    <a:pt x="53774" y="6088"/>
                  </a:lnTo>
                  <a:lnTo>
                    <a:pt x="57145" y="2717"/>
                  </a:lnTo>
                  <a:lnTo>
                    <a:pt x="57432" y="1724"/>
                  </a:lnTo>
                  <a:lnTo>
                    <a:pt x="56918" y="1062"/>
                  </a:lnTo>
                  <a:lnTo>
                    <a:pt x="55870" y="621"/>
                  </a:lnTo>
                  <a:lnTo>
                    <a:pt x="47653" y="0"/>
                  </a:lnTo>
                  <a:lnTo>
                    <a:pt x="40235" y="3617"/>
                  </a:lnTo>
                  <a:lnTo>
                    <a:pt x="19092" y="22827"/>
                  </a:lnTo>
                  <a:lnTo>
                    <a:pt x="4222" y="43189"/>
                  </a:lnTo>
                  <a:lnTo>
                    <a:pt x="0" y="56444"/>
                  </a:lnTo>
                  <a:lnTo>
                    <a:pt x="6" y="67509"/>
                  </a:lnTo>
                  <a:lnTo>
                    <a:pt x="995" y="72435"/>
                  </a:lnTo>
                  <a:lnTo>
                    <a:pt x="4477" y="76424"/>
                  </a:lnTo>
                  <a:lnTo>
                    <a:pt x="15871" y="82739"/>
                  </a:lnTo>
                  <a:lnTo>
                    <a:pt x="28462" y="84135"/>
                  </a:lnTo>
                  <a:lnTo>
                    <a:pt x="34783" y="83520"/>
                  </a:lnTo>
                  <a:lnTo>
                    <a:pt x="60534" y="69169"/>
                  </a:lnTo>
                  <a:lnTo>
                    <a:pt x="83764" y="47042"/>
                  </a:lnTo>
                  <a:lnTo>
                    <a:pt x="89916" y="34639"/>
                  </a:lnTo>
                  <a:lnTo>
                    <a:pt x="90569" y="29354"/>
                  </a:lnTo>
                  <a:lnTo>
                    <a:pt x="87531" y="19721"/>
                  </a:lnTo>
                  <a:lnTo>
                    <a:pt x="84745" y="15177"/>
                  </a:lnTo>
                  <a:lnTo>
                    <a:pt x="80066" y="12147"/>
                  </a:lnTo>
                  <a:lnTo>
                    <a:pt x="67341" y="8781"/>
                  </a:lnTo>
                  <a:lnTo>
                    <a:pt x="47424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3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SMARTInkShape-Group321"/>
          <p:cNvGrpSpPr/>
          <p:nvPr/>
        </p:nvGrpSpPr>
        <p:grpSpPr>
          <a:xfrm>
            <a:off x="8515350" y="4826000"/>
            <a:ext cx="1295401" cy="628932"/>
            <a:chOff x="8515350" y="4826000"/>
            <a:chExt cx="1295401" cy="628932"/>
          </a:xfrm>
        </p:grpSpPr>
        <p:sp>
          <p:nvSpPr>
            <p:cNvPr id="226" name="SMARTInkShape-1582"/>
            <p:cNvSpPr/>
            <p:nvPr>
              <p:custDataLst>
                <p:tags r:id="rId183"/>
              </p:custDataLst>
            </p:nvPr>
          </p:nvSpPr>
          <p:spPr>
            <a:xfrm>
              <a:off x="9068139" y="5143500"/>
              <a:ext cx="12362" cy="133351"/>
            </a:xfrm>
            <a:custGeom>
              <a:avLst/>
              <a:gdLst/>
              <a:ahLst/>
              <a:cxnLst/>
              <a:rect l="0" t="0" r="0" b="0"/>
              <a:pathLst>
                <a:path w="12362" h="133351">
                  <a:moveTo>
                    <a:pt x="12361" y="0"/>
                  </a:moveTo>
                  <a:lnTo>
                    <a:pt x="12361" y="0"/>
                  </a:lnTo>
                  <a:lnTo>
                    <a:pt x="11656" y="6479"/>
                  </a:lnTo>
                  <a:lnTo>
                    <a:pt x="2235" y="48103"/>
                  </a:lnTo>
                  <a:lnTo>
                    <a:pt x="0" y="94311"/>
                  </a:lnTo>
                  <a:lnTo>
                    <a:pt x="601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583"/>
            <p:cNvSpPr/>
            <p:nvPr>
              <p:custDataLst>
                <p:tags r:id="rId184"/>
              </p:custDataLst>
            </p:nvPr>
          </p:nvSpPr>
          <p:spPr>
            <a:xfrm>
              <a:off x="8903559" y="5086689"/>
              <a:ext cx="81692" cy="221912"/>
            </a:xfrm>
            <a:custGeom>
              <a:avLst/>
              <a:gdLst/>
              <a:ahLst/>
              <a:cxnLst/>
              <a:rect l="0" t="0" r="0" b="0"/>
              <a:pathLst>
                <a:path w="81692" h="221912">
                  <a:moveTo>
                    <a:pt x="81691" y="12361"/>
                  </a:moveTo>
                  <a:lnTo>
                    <a:pt x="81691" y="12361"/>
                  </a:lnTo>
                  <a:lnTo>
                    <a:pt x="75915" y="7292"/>
                  </a:lnTo>
                  <a:lnTo>
                    <a:pt x="66496" y="2235"/>
                  </a:lnTo>
                  <a:lnTo>
                    <a:pt x="56634" y="169"/>
                  </a:lnTo>
                  <a:lnTo>
                    <a:pt x="54403" y="0"/>
                  </a:lnTo>
                  <a:lnTo>
                    <a:pt x="50043" y="1693"/>
                  </a:lnTo>
                  <a:lnTo>
                    <a:pt x="47892" y="3132"/>
                  </a:lnTo>
                  <a:lnTo>
                    <a:pt x="23435" y="43932"/>
                  </a:lnTo>
                  <a:lnTo>
                    <a:pt x="8925" y="82158"/>
                  </a:lnTo>
                  <a:lnTo>
                    <a:pt x="2039" y="124058"/>
                  </a:lnTo>
                  <a:lnTo>
                    <a:pt x="0" y="164695"/>
                  </a:lnTo>
                  <a:lnTo>
                    <a:pt x="934" y="185193"/>
                  </a:lnTo>
                  <a:lnTo>
                    <a:pt x="6052" y="203710"/>
                  </a:lnTo>
                  <a:lnTo>
                    <a:pt x="10803" y="210481"/>
                  </a:lnTo>
                  <a:lnTo>
                    <a:pt x="23609" y="219889"/>
                  </a:lnTo>
                  <a:lnTo>
                    <a:pt x="49941" y="22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584"/>
            <p:cNvSpPr/>
            <p:nvPr>
              <p:custDataLst>
                <p:tags r:id="rId185"/>
              </p:custDataLst>
            </p:nvPr>
          </p:nvSpPr>
          <p:spPr>
            <a:xfrm>
              <a:off x="8686800" y="4966583"/>
              <a:ext cx="6351" cy="94368"/>
            </a:xfrm>
            <a:custGeom>
              <a:avLst/>
              <a:gdLst/>
              <a:ahLst/>
              <a:cxnLst/>
              <a:rect l="0" t="0" r="0" b="0"/>
              <a:pathLst>
                <a:path w="6351" h="943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6120"/>
                  </a:lnTo>
                  <a:lnTo>
                    <a:pt x="6174" y="50444"/>
                  </a:lnTo>
                  <a:lnTo>
                    <a:pt x="635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585"/>
            <p:cNvSpPr/>
            <p:nvPr>
              <p:custDataLst>
                <p:tags r:id="rId186"/>
              </p:custDataLst>
            </p:nvPr>
          </p:nvSpPr>
          <p:spPr>
            <a:xfrm>
              <a:off x="8680450" y="487680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5467" y="2648"/>
                  </a:lnTo>
                  <a:lnTo>
                    <a:pt x="11602" y="1177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586"/>
            <p:cNvSpPr/>
            <p:nvPr>
              <p:custDataLst>
                <p:tags r:id="rId187"/>
              </p:custDataLst>
            </p:nvPr>
          </p:nvSpPr>
          <p:spPr>
            <a:xfrm>
              <a:off x="8515350" y="5124777"/>
              <a:ext cx="114766" cy="330155"/>
            </a:xfrm>
            <a:custGeom>
              <a:avLst/>
              <a:gdLst/>
              <a:ahLst/>
              <a:cxnLst/>
              <a:rect l="0" t="0" r="0" b="0"/>
              <a:pathLst>
                <a:path w="114766" h="330155">
                  <a:moveTo>
                    <a:pt x="0" y="63173"/>
                  </a:moveTo>
                  <a:lnTo>
                    <a:pt x="0" y="63173"/>
                  </a:lnTo>
                  <a:lnTo>
                    <a:pt x="3370" y="59802"/>
                  </a:lnTo>
                  <a:lnTo>
                    <a:pt x="5025" y="56265"/>
                  </a:lnTo>
                  <a:lnTo>
                    <a:pt x="5467" y="54335"/>
                  </a:lnTo>
                  <a:lnTo>
                    <a:pt x="5762" y="55164"/>
                  </a:lnTo>
                  <a:lnTo>
                    <a:pt x="7004" y="95448"/>
                  </a:lnTo>
                  <a:lnTo>
                    <a:pt x="10699" y="137725"/>
                  </a:lnTo>
                  <a:lnTo>
                    <a:pt x="12107" y="181846"/>
                  </a:lnTo>
                  <a:lnTo>
                    <a:pt x="12525" y="223376"/>
                  </a:lnTo>
                  <a:lnTo>
                    <a:pt x="10784" y="263445"/>
                  </a:lnTo>
                  <a:lnTo>
                    <a:pt x="7225" y="308127"/>
                  </a:lnTo>
                  <a:lnTo>
                    <a:pt x="6465" y="330154"/>
                  </a:lnTo>
                  <a:lnTo>
                    <a:pt x="6427" y="330060"/>
                  </a:lnTo>
                  <a:lnTo>
                    <a:pt x="6365" y="294424"/>
                  </a:lnTo>
                  <a:lnTo>
                    <a:pt x="7060" y="252655"/>
                  </a:lnTo>
                  <a:lnTo>
                    <a:pt x="9722" y="218648"/>
                  </a:lnTo>
                  <a:lnTo>
                    <a:pt x="13258" y="182368"/>
                  </a:lnTo>
                  <a:lnTo>
                    <a:pt x="17334" y="135649"/>
                  </a:lnTo>
                  <a:lnTo>
                    <a:pt x="20423" y="100169"/>
                  </a:lnTo>
                  <a:lnTo>
                    <a:pt x="25451" y="56496"/>
                  </a:lnTo>
                  <a:lnTo>
                    <a:pt x="31686" y="32815"/>
                  </a:lnTo>
                  <a:lnTo>
                    <a:pt x="51236" y="1224"/>
                  </a:lnTo>
                  <a:lnTo>
                    <a:pt x="56029" y="0"/>
                  </a:lnTo>
                  <a:lnTo>
                    <a:pt x="68881" y="2406"/>
                  </a:lnTo>
                  <a:lnTo>
                    <a:pt x="88613" y="15064"/>
                  </a:lnTo>
                  <a:lnTo>
                    <a:pt x="104494" y="38962"/>
                  </a:lnTo>
                  <a:lnTo>
                    <a:pt x="114765" y="65016"/>
                  </a:lnTo>
                  <a:lnTo>
                    <a:pt x="114271" y="85863"/>
                  </a:lnTo>
                  <a:lnTo>
                    <a:pt x="108642" y="107124"/>
                  </a:lnTo>
                  <a:lnTo>
                    <a:pt x="99085" y="123629"/>
                  </a:lnTo>
                  <a:lnTo>
                    <a:pt x="82138" y="136138"/>
                  </a:lnTo>
                  <a:lnTo>
                    <a:pt x="52560" y="147351"/>
                  </a:lnTo>
                  <a:lnTo>
                    <a:pt x="35354" y="148563"/>
                  </a:lnTo>
                  <a:lnTo>
                    <a:pt x="6350" y="139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587"/>
            <p:cNvSpPr/>
            <p:nvPr>
              <p:custDataLst>
                <p:tags r:id="rId188"/>
              </p:custDataLst>
            </p:nvPr>
          </p:nvSpPr>
          <p:spPr>
            <a:xfrm>
              <a:off x="9798050" y="4933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026" y="4389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588"/>
            <p:cNvSpPr/>
            <p:nvPr>
              <p:custDataLst>
                <p:tags r:id="rId189"/>
              </p:custDataLst>
            </p:nvPr>
          </p:nvSpPr>
          <p:spPr>
            <a:xfrm>
              <a:off x="9807093" y="4826000"/>
              <a:ext cx="3658" cy="12701"/>
            </a:xfrm>
            <a:custGeom>
              <a:avLst/>
              <a:gdLst/>
              <a:ahLst/>
              <a:cxnLst/>
              <a:rect l="0" t="0" r="0" b="0"/>
              <a:pathLst>
                <a:path w="3658" h="12701">
                  <a:moveTo>
                    <a:pt x="3657" y="0"/>
                  </a:moveTo>
                  <a:lnTo>
                    <a:pt x="3657" y="0"/>
                  </a:lnTo>
                  <a:lnTo>
                    <a:pt x="286" y="3371"/>
                  </a:lnTo>
                  <a:lnTo>
                    <a:pt x="0" y="5069"/>
                  </a:lnTo>
                  <a:lnTo>
                    <a:pt x="365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589"/>
            <p:cNvSpPr/>
            <p:nvPr>
              <p:custDataLst>
                <p:tags r:id="rId190"/>
              </p:custDataLst>
            </p:nvPr>
          </p:nvSpPr>
          <p:spPr>
            <a:xfrm>
              <a:off x="9312440" y="5131323"/>
              <a:ext cx="97086" cy="289501"/>
            </a:xfrm>
            <a:custGeom>
              <a:avLst/>
              <a:gdLst/>
              <a:ahLst/>
              <a:cxnLst/>
              <a:rect l="0" t="0" r="0" b="0"/>
              <a:pathLst>
                <a:path w="97086" h="289501">
                  <a:moveTo>
                    <a:pt x="47460" y="50277"/>
                  </a:moveTo>
                  <a:lnTo>
                    <a:pt x="47460" y="50277"/>
                  </a:lnTo>
                  <a:lnTo>
                    <a:pt x="47460" y="53648"/>
                  </a:lnTo>
                  <a:lnTo>
                    <a:pt x="46048" y="54641"/>
                  </a:lnTo>
                  <a:lnTo>
                    <a:pt x="40717" y="55744"/>
                  </a:lnTo>
                  <a:lnTo>
                    <a:pt x="38026" y="57450"/>
                  </a:lnTo>
                  <a:lnTo>
                    <a:pt x="33155" y="63108"/>
                  </a:lnTo>
                  <a:lnTo>
                    <a:pt x="30517" y="72207"/>
                  </a:lnTo>
                  <a:lnTo>
                    <a:pt x="24323" y="109348"/>
                  </a:lnTo>
                  <a:lnTo>
                    <a:pt x="22732" y="149938"/>
                  </a:lnTo>
                  <a:lnTo>
                    <a:pt x="21554" y="189402"/>
                  </a:lnTo>
                  <a:lnTo>
                    <a:pt x="15192" y="233137"/>
                  </a:lnTo>
                  <a:lnTo>
                    <a:pt x="5765" y="277688"/>
                  </a:lnTo>
                  <a:lnTo>
                    <a:pt x="4234" y="288462"/>
                  </a:lnTo>
                  <a:lnTo>
                    <a:pt x="3119" y="289500"/>
                  </a:lnTo>
                  <a:lnTo>
                    <a:pt x="1673" y="288075"/>
                  </a:lnTo>
                  <a:lnTo>
                    <a:pt x="0" y="285009"/>
                  </a:lnTo>
                  <a:lnTo>
                    <a:pt x="25" y="274077"/>
                  </a:lnTo>
                  <a:lnTo>
                    <a:pt x="6981" y="227889"/>
                  </a:lnTo>
                  <a:lnTo>
                    <a:pt x="12653" y="186256"/>
                  </a:lnTo>
                  <a:lnTo>
                    <a:pt x="19272" y="147482"/>
                  </a:lnTo>
                  <a:lnTo>
                    <a:pt x="23117" y="113181"/>
                  </a:lnTo>
                  <a:lnTo>
                    <a:pt x="30603" y="71032"/>
                  </a:lnTo>
                  <a:lnTo>
                    <a:pt x="45776" y="25606"/>
                  </a:lnTo>
                  <a:lnTo>
                    <a:pt x="58172" y="4945"/>
                  </a:lnTo>
                  <a:lnTo>
                    <a:pt x="62362" y="1711"/>
                  </a:lnTo>
                  <a:lnTo>
                    <a:pt x="66568" y="261"/>
                  </a:lnTo>
                  <a:lnTo>
                    <a:pt x="70780" y="0"/>
                  </a:lnTo>
                  <a:lnTo>
                    <a:pt x="75002" y="1942"/>
                  </a:lnTo>
                  <a:lnTo>
                    <a:pt x="83455" y="9745"/>
                  </a:lnTo>
                  <a:lnTo>
                    <a:pt x="96146" y="32780"/>
                  </a:lnTo>
                  <a:lnTo>
                    <a:pt x="97085" y="51908"/>
                  </a:lnTo>
                  <a:lnTo>
                    <a:pt x="92093" y="70052"/>
                  </a:lnTo>
                  <a:lnTo>
                    <a:pt x="82819" y="82819"/>
                  </a:lnTo>
                  <a:lnTo>
                    <a:pt x="65698" y="97941"/>
                  </a:lnTo>
                  <a:lnTo>
                    <a:pt x="60324" y="100397"/>
                  </a:lnTo>
                  <a:lnTo>
                    <a:pt x="50589" y="101245"/>
                  </a:lnTo>
                  <a:lnTo>
                    <a:pt x="47431" y="100483"/>
                  </a:lnTo>
                  <a:lnTo>
                    <a:pt x="41110" y="94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590"/>
            <p:cNvSpPr/>
            <p:nvPr>
              <p:custDataLst>
                <p:tags r:id="rId191"/>
              </p:custDataLst>
            </p:nvPr>
          </p:nvSpPr>
          <p:spPr>
            <a:xfrm>
              <a:off x="9131300" y="52324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705" y="14686"/>
                  </a:lnTo>
                  <a:lnTo>
                    <a:pt x="1881" y="14024"/>
                  </a:lnTo>
                  <a:lnTo>
                    <a:pt x="36677" y="770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591"/>
            <p:cNvSpPr/>
            <p:nvPr>
              <p:custDataLst>
                <p:tags r:id="rId192"/>
              </p:custDataLst>
            </p:nvPr>
          </p:nvSpPr>
          <p:spPr>
            <a:xfrm>
              <a:off x="9665583" y="4959350"/>
              <a:ext cx="68968" cy="6351"/>
            </a:xfrm>
            <a:custGeom>
              <a:avLst/>
              <a:gdLst/>
              <a:ahLst/>
              <a:cxnLst/>
              <a:rect l="0" t="0" r="0" b="0"/>
              <a:pathLst>
                <a:path w="68968" h="6351">
                  <a:moveTo>
                    <a:pt x="5467" y="6350"/>
                  </a:moveTo>
                  <a:lnTo>
                    <a:pt x="5467" y="6350"/>
                  </a:lnTo>
                  <a:lnTo>
                    <a:pt x="5465" y="2979"/>
                  </a:lnTo>
                  <a:lnTo>
                    <a:pt x="4762" y="1986"/>
                  </a:lnTo>
                  <a:lnTo>
                    <a:pt x="3586" y="1324"/>
                  </a:lnTo>
                  <a:lnTo>
                    <a:pt x="2096" y="883"/>
                  </a:lnTo>
                  <a:lnTo>
                    <a:pt x="1104" y="1294"/>
                  </a:lnTo>
                  <a:lnTo>
                    <a:pt x="441" y="2274"/>
                  </a:lnTo>
                  <a:lnTo>
                    <a:pt x="0" y="3632"/>
                  </a:lnTo>
                  <a:lnTo>
                    <a:pt x="1116" y="4538"/>
                  </a:lnTo>
                  <a:lnTo>
                    <a:pt x="13047" y="5992"/>
                  </a:lnTo>
                  <a:lnTo>
                    <a:pt x="33852" y="5597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1592"/>
            <p:cNvSpPr/>
            <p:nvPr>
              <p:custDataLst>
                <p:tags r:id="rId193"/>
              </p:custDataLst>
            </p:nvPr>
          </p:nvSpPr>
          <p:spPr>
            <a:xfrm>
              <a:off x="9512300" y="4919614"/>
              <a:ext cx="67275" cy="108794"/>
            </a:xfrm>
            <a:custGeom>
              <a:avLst/>
              <a:gdLst/>
              <a:ahLst/>
              <a:cxnLst/>
              <a:rect l="0" t="0" r="0" b="0"/>
              <a:pathLst>
                <a:path w="67275" h="108794">
                  <a:moveTo>
                    <a:pt x="6350" y="27036"/>
                  </a:moveTo>
                  <a:lnTo>
                    <a:pt x="6350" y="27036"/>
                  </a:lnTo>
                  <a:lnTo>
                    <a:pt x="6348" y="30407"/>
                  </a:lnTo>
                  <a:lnTo>
                    <a:pt x="4469" y="33943"/>
                  </a:lnTo>
                  <a:lnTo>
                    <a:pt x="2979" y="35874"/>
                  </a:lnTo>
                  <a:lnTo>
                    <a:pt x="883" y="48705"/>
                  </a:lnTo>
                  <a:lnTo>
                    <a:pt x="33" y="96038"/>
                  </a:lnTo>
                  <a:lnTo>
                    <a:pt x="2" y="108793"/>
                  </a:lnTo>
                  <a:lnTo>
                    <a:pt x="0" y="61239"/>
                  </a:lnTo>
                  <a:lnTo>
                    <a:pt x="3370" y="28775"/>
                  </a:lnTo>
                  <a:lnTo>
                    <a:pt x="8837" y="11872"/>
                  </a:lnTo>
                  <a:lnTo>
                    <a:pt x="14746" y="4304"/>
                  </a:lnTo>
                  <a:lnTo>
                    <a:pt x="18297" y="1298"/>
                  </a:lnTo>
                  <a:lnTo>
                    <a:pt x="22782" y="0"/>
                  </a:lnTo>
                  <a:lnTo>
                    <a:pt x="33408" y="438"/>
                  </a:lnTo>
                  <a:lnTo>
                    <a:pt x="43305" y="6748"/>
                  </a:lnTo>
                  <a:lnTo>
                    <a:pt x="56811" y="24082"/>
                  </a:lnTo>
                  <a:lnTo>
                    <a:pt x="64055" y="38423"/>
                  </a:lnTo>
                  <a:lnTo>
                    <a:pt x="67274" y="51852"/>
                  </a:lnTo>
                  <a:lnTo>
                    <a:pt x="65716" y="71314"/>
                  </a:lnTo>
                  <a:lnTo>
                    <a:pt x="57150" y="103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593"/>
            <p:cNvSpPr/>
            <p:nvPr>
              <p:custDataLst>
                <p:tags r:id="rId194"/>
              </p:custDataLst>
            </p:nvPr>
          </p:nvSpPr>
          <p:spPr>
            <a:xfrm>
              <a:off x="9474200" y="5120791"/>
              <a:ext cx="42791" cy="156060"/>
            </a:xfrm>
            <a:custGeom>
              <a:avLst/>
              <a:gdLst/>
              <a:ahLst/>
              <a:cxnLst/>
              <a:rect l="0" t="0" r="0" b="0"/>
              <a:pathLst>
                <a:path w="42791" h="156060">
                  <a:moveTo>
                    <a:pt x="0" y="3659"/>
                  </a:moveTo>
                  <a:lnTo>
                    <a:pt x="0" y="3659"/>
                  </a:lnTo>
                  <a:lnTo>
                    <a:pt x="6480" y="2953"/>
                  </a:lnTo>
                  <a:lnTo>
                    <a:pt x="20264" y="0"/>
                  </a:lnTo>
                  <a:lnTo>
                    <a:pt x="29232" y="1563"/>
                  </a:lnTo>
                  <a:lnTo>
                    <a:pt x="36039" y="6490"/>
                  </a:lnTo>
                  <a:lnTo>
                    <a:pt x="38843" y="9780"/>
                  </a:lnTo>
                  <a:lnTo>
                    <a:pt x="42790" y="31264"/>
                  </a:lnTo>
                  <a:lnTo>
                    <a:pt x="42710" y="67176"/>
                  </a:lnTo>
                  <a:lnTo>
                    <a:pt x="33508" y="102834"/>
                  </a:lnTo>
                  <a:lnTo>
                    <a:pt x="0" y="15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322"/>
          <p:cNvGrpSpPr/>
          <p:nvPr/>
        </p:nvGrpSpPr>
        <p:grpSpPr>
          <a:xfrm>
            <a:off x="7727950" y="4925492"/>
            <a:ext cx="457201" cy="541859"/>
            <a:chOff x="7727950" y="4925492"/>
            <a:chExt cx="457201" cy="541859"/>
          </a:xfrm>
        </p:grpSpPr>
        <p:sp>
          <p:nvSpPr>
            <p:cNvPr id="239" name="SMARTInkShape-1594"/>
            <p:cNvSpPr/>
            <p:nvPr>
              <p:custDataLst>
                <p:tags r:id="rId179"/>
              </p:custDataLst>
            </p:nvPr>
          </p:nvSpPr>
          <p:spPr>
            <a:xfrm>
              <a:off x="8175690" y="5251450"/>
              <a:ext cx="9461" cy="19051"/>
            </a:xfrm>
            <a:custGeom>
              <a:avLst/>
              <a:gdLst/>
              <a:ahLst/>
              <a:cxnLst/>
              <a:rect l="0" t="0" r="0" b="0"/>
              <a:pathLst>
                <a:path w="9461" h="19051">
                  <a:moveTo>
                    <a:pt x="9460" y="19050"/>
                  </a:moveTo>
                  <a:lnTo>
                    <a:pt x="9460" y="19050"/>
                  </a:lnTo>
                  <a:lnTo>
                    <a:pt x="6089" y="15679"/>
                  </a:lnTo>
                  <a:lnTo>
                    <a:pt x="4434" y="12143"/>
                  </a:lnTo>
                  <a:lnTo>
                    <a:pt x="3992" y="10211"/>
                  </a:lnTo>
                  <a:lnTo>
                    <a:pt x="2992" y="8924"/>
                  </a:lnTo>
                  <a:lnTo>
                    <a:pt x="0" y="7494"/>
                  </a:lnTo>
                  <a:lnTo>
                    <a:pt x="332" y="7114"/>
                  </a:lnTo>
                  <a:lnTo>
                    <a:pt x="4462" y="6689"/>
                  </a:lnTo>
                  <a:lnTo>
                    <a:pt x="6128" y="5871"/>
                  </a:lnTo>
                  <a:lnTo>
                    <a:pt x="94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595"/>
            <p:cNvSpPr/>
            <p:nvPr>
              <p:custDataLst>
                <p:tags r:id="rId180"/>
              </p:custDataLst>
            </p:nvPr>
          </p:nvSpPr>
          <p:spPr>
            <a:xfrm>
              <a:off x="8159750" y="53594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5645" y="40080"/>
                  </a:lnTo>
                  <a:lnTo>
                    <a:pt x="3205" y="73664"/>
                  </a:lnTo>
                  <a:lnTo>
                    <a:pt x="4247" y="8706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596"/>
            <p:cNvSpPr/>
            <p:nvPr>
              <p:custDataLst>
                <p:tags r:id="rId181"/>
              </p:custDataLst>
            </p:nvPr>
          </p:nvSpPr>
          <p:spPr>
            <a:xfrm>
              <a:off x="7883477" y="5086726"/>
              <a:ext cx="193724" cy="258020"/>
            </a:xfrm>
            <a:custGeom>
              <a:avLst/>
              <a:gdLst/>
              <a:ahLst/>
              <a:cxnLst/>
              <a:rect l="0" t="0" r="0" b="0"/>
              <a:pathLst>
                <a:path w="193724" h="258020">
                  <a:moveTo>
                    <a:pt x="161973" y="31374"/>
                  </a:moveTo>
                  <a:lnTo>
                    <a:pt x="161973" y="31374"/>
                  </a:lnTo>
                  <a:lnTo>
                    <a:pt x="166999" y="19440"/>
                  </a:lnTo>
                  <a:lnTo>
                    <a:pt x="168245" y="3902"/>
                  </a:lnTo>
                  <a:lnTo>
                    <a:pt x="167565" y="2476"/>
                  </a:lnTo>
                  <a:lnTo>
                    <a:pt x="166407" y="1525"/>
                  </a:lnTo>
                  <a:lnTo>
                    <a:pt x="164929" y="891"/>
                  </a:lnTo>
                  <a:lnTo>
                    <a:pt x="152736" y="0"/>
                  </a:lnTo>
                  <a:lnTo>
                    <a:pt x="128976" y="6477"/>
                  </a:lnTo>
                  <a:lnTo>
                    <a:pt x="89342" y="31448"/>
                  </a:lnTo>
                  <a:lnTo>
                    <a:pt x="60176" y="55306"/>
                  </a:lnTo>
                  <a:lnTo>
                    <a:pt x="25087" y="100447"/>
                  </a:lnTo>
                  <a:lnTo>
                    <a:pt x="7426" y="137996"/>
                  </a:lnTo>
                  <a:lnTo>
                    <a:pt x="0" y="166917"/>
                  </a:lnTo>
                  <a:lnTo>
                    <a:pt x="1170" y="192263"/>
                  </a:lnTo>
                  <a:lnTo>
                    <a:pt x="12727" y="221017"/>
                  </a:lnTo>
                  <a:lnTo>
                    <a:pt x="31200" y="237721"/>
                  </a:lnTo>
                  <a:lnTo>
                    <a:pt x="54463" y="250084"/>
                  </a:lnTo>
                  <a:lnTo>
                    <a:pt x="98141" y="258019"/>
                  </a:lnTo>
                  <a:lnTo>
                    <a:pt x="133887" y="257513"/>
                  </a:lnTo>
                  <a:lnTo>
                    <a:pt x="193723" y="247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597"/>
            <p:cNvSpPr/>
            <p:nvPr>
              <p:custDataLst>
                <p:tags r:id="rId182"/>
              </p:custDataLst>
            </p:nvPr>
          </p:nvSpPr>
          <p:spPr>
            <a:xfrm>
              <a:off x="7727950" y="4925492"/>
              <a:ext cx="124382" cy="148159"/>
            </a:xfrm>
            <a:custGeom>
              <a:avLst/>
              <a:gdLst/>
              <a:ahLst/>
              <a:cxnLst/>
              <a:rect l="0" t="0" r="0" b="0"/>
              <a:pathLst>
                <a:path w="124382" h="148159">
                  <a:moveTo>
                    <a:pt x="0" y="148158"/>
                  </a:moveTo>
                  <a:lnTo>
                    <a:pt x="0" y="148158"/>
                  </a:lnTo>
                  <a:lnTo>
                    <a:pt x="705" y="141679"/>
                  </a:lnTo>
                  <a:lnTo>
                    <a:pt x="6467" y="101597"/>
                  </a:lnTo>
                  <a:lnTo>
                    <a:pt x="11245" y="62552"/>
                  </a:lnTo>
                  <a:lnTo>
                    <a:pt x="21062" y="22646"/>
                  </a:lnTo>
                  <a:lnTo>
                    <a:pt x="24623" y="13682"/>
                  </a:lnTo>
                  <a:lnTo>
                    <a:pt x="29821" y="7708"/>
                  </a:lnTo>
                  <a:lnTo>
                    <a:pt x="43121" y="1069"/>
                  </a:lnTo>
                  <a:lnTo>
                    <a:pt x="56560" y="0"/>
                  </a:lnTo>
                  <a:lnTo>
                    <a:pt x="63107" y="703"/>
                  </a:lnTo>
                  <a:lnTo>
                    <a:pt x="76025" y="7128"/>
                  </a:lnTo>
                  <a:lnTo>
                    <a:pt x="102857" y="26496"/>
                  </a:lnTo>
                  <a:lnTo>
                    <a:pt x="118599" y="52499"/>
                  </a:lnTo>
                  <a:lnTo>
                    <a:pt x="123265" y="67544"/>
                  </a:lnTo>
                  <a:lnTo>
                    <a:pt x="124381" y="106050"/>
                  </a:lnTo>
                  <a:lnTo>
                    <a:pt x="114300" y="14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SMARTInkShape-Group323"/>
          <p:cNvGrpSpPr/>
          <p:nvPr/>
        </p:nvGrpSpPr>
        <p:grpSpPr>
          <a:xfrm>
            <a:off x="6358424" y="4955494"/>
            <a:ext cx="1140927" cy="515249"/>
            <a:chOff x="6358424" y="4955494"/>
            <a:chExt cx="1140927" cy="515249"/>
          </a:xfrm>
        </p:grpSpPr>
        <p:sp>
          <p:nvSpPr>
            <p:cNvPr id="244" name="SMARTInkShape-1598"/>
            <p:cNvSpPr/>
            <p:nvPr>
              <p:custDataLst>
                <p:tags r:id="rId170"/>
              </p:custDataLst>
            </p:nvPr>
          </p:nvSpPr>
          <p:spPr>
            <a:xfrm>
              <a:off x="6997700" y="51181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38282"/>
                  </a:lnTo>
                  <a:lnTo>
                    <a:pt x="0" y="83855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599"/>
            <p:cNvSpPr/>
            <p:nvPr>
              <p:custDataLst>
                <p:tags r:id="rId171"/>
              </p:custDataLst>
            </p:nvPr>
          </p:nvSpPr>
          <p:spPr>
            <a:xfrm>
              <a:off x="7080250" y="5003696"/>
              <a:ext cx="85873" cy="266805"/>
            </a:xfrm>
            <a:custGeom>
              <a:avLst/>
              <a:gdLst/>
              <a:ahLst/>
              <a:cxnLst/>
              <a:rect l="0" t="0" r="0" b="0"/>
              <a:pathLst>
                <a:path w="85873" h="266805">
                  <a:moveTo>
                    <a:pt x="19050" y="19154"/>
                  </a:moveTo>
                  <a:lnTo>
                    <a:pt x="19050" y="19154"/>
                  </a:lnTo>
                  <a:lnTo>
                    <a:pt x="19048" y="3574"/>
                  </a:lnTo>
                  <a:lnTo>
                    <a:pt x="20461" y="1006"/>
                  </a:lnTo>
                  <a:lnTo>
                    <a:pt x="22813" y="0"/>
                  </a:lnTo>
                  <a:lnTo>
                    <a:pt x="25791" y="35"/>
                  </a:lnTo>
                  <a:lnTo>
                    <a:pt x="32865" y="3837"/>
                  </a:lnTo>
                  <a:lnTo>
                    <a:pt x="36726" y="6825"/>
                  </a:lnTo>
                  <a:lnTo>
                    <a:pt x="57428" y="42040"/>
                  </a:lnTo>
                  <a:lnTo>
                    <a:pt x="71421" y="77440"/>
                  </a:lnTo>
                  <a:lnTo>
                    <a:pt x="85029" y="123565"/>
                  </a:lnTo>
                  <a:lnTo>
                    <a:pt x="85872" y="155219"/>
                  </a:lnTo>
                  <a:lnTo>
                    <a:pt x="77890" y="191408"/>
                  </a:lnTo>
                  <a:lnTo>
                    <a:pt x="62971" y="228079"/>
                  </a:lnTo>
                  <a:lnTo>
                    <a:pt x="42021" y="250939"/>
                  </a:lnTo>
                  <a:lnTo>
                    <a:pt x="29023" y="259752"/>
                  </a:lnTo>
                  <a:lnTo>
                    <a:pt x="0" y="266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600"/>
            <p:cNvSpPr/>
            <p:nvPr>
              <p:custDataLst>
                <p:tags r:id="rId172"/>
              </p:custDataLst>
            </p:nvPr>
          </p:nvSpPr>
          <p:spPr>
            <a:xfrm>
              <a:off x="7317891" y="5112803"/>
              <a:ext cx="149710" cy="24348"/>
            </a:xfrm>
            <a:custGeom>
              <a:avLst/>
              <a:gdLst/>
              <a:ahLst/>
              <a:cxnLst/>
              <a:rect l="0" t="0" r="0" b="0"/>
              <a:pathLst>
                <a:path w="149710" h="24348">
                  <a:moveTo>
                    <a:pt x="3659" y="11647"/>
                  </a:moveTo>
                  <a:lnTo>
                    <a:pt x="3659" y="11647"/>
                  </a:lnTo>
                  <a:lnTo>
                    <a:pt x="288" y="11647"/>
                  </a:lnTo>
                  <a:lnTo>
                    <a:pt x="0" y="10236"/>
                  </a:lnTo>
                  <a:lnTo>
                    <a:pt x="1561" y="4905"/>
                  </a:lnTo>
                  <a:lnTo>
                    <a:pt x="3673" y="2919"/>
                  </a:lnTo>
                  <a:lnTo>
                    <a:pt x="9780" y="712"/>
                  </a:lnTo>
                  <a:lnTo>
                    <a:pt x="46887" y="0"/>
                  </a:lnTo>
                  <a:lnTo>
                    <a:pt x="88277" y="4120"/>
                  </a:lnTo>
                  <a:lnTo>
                    <a:pt x="149709" y="24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601"/>
            <p:cNvSpPr/>
            <p:nvPr>
              <p:custDataLst>
                <p:tags r:id="rId173"/>
              </p:custDataLst>
            </p:nvPr>
          </p:nvSpPr>
          <p:spPr>
            <a:xfrm>
              <a:off x="7336898" y="5200650"/>
              <a:ext cx="162453" cy="29724"/>
            </a:xfrm>
            <a:custGeom>
              <a:avLst/>
              <a:gdLst/>
              <a:ahLst/>
              <a:cxnLst/>
              <a:rect l="0" t="0" r="0" b="0"/>
              <a:pathLst>
                <a:path w="162453" h="29724">
                  <a:moveTo>
                    <a:pt x="16402" y="12700"/>
                  </a:moveTo>
                  <a:lnTo>
                    <a:pt x="16402" y="12700"/>
                  </a:lnTo>
                  <a:lnTo>
                    <a:pt x="6289" y="16071"/>
                  </a:lnTo>
                  <a:lnTo>
                    <a:pt x="3310" y="18475"/>
                  </a:lnTo>
                  <a:lnTo>
                    <a:pt x="0" y="24909"/>
                  </a:lnTo>
                  <a:lnTo>
                    <a:pt x="529" y="27189"/>
                  </a:lnTo>
                  <a:lnTo>
                    <a:pt x="2292" y="28710"/>
                  </a:lnTo>
                  <a:lnTo>
                    <a:pt x="4879" y="29723"/>
                  </a:lnTo>
                  <a:lnTo>
                    <a:pt x="40151" y="26280"/>
                  </a:lnTo>
                  <a:lnTo>
                    <a:pt x="79100" y="20800"/>
                  </a:lnTo>
                  <a:lnTo>
                    <a:pt x="123016" y="12628"/>
                  </a:lnTo>
                  <a:lnTo>
                    <a:pt x="162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602"/>
            <p:cNvSpPr/>
            <p:nvPr>
              <p:custDataLst>
                <p:tags r:id="rId174"/>
              </p:custDataLst>
            </p:nvPr>
          </p:nvSpPr>
          <p:spPr>
            <a:xfrm>
              <a:off x="6572250" y="5201870"/>
              <a:ext cx="107951" cy="140600"/>
            </a:xfrm>
            <a:custGeom>
              <a:avLst/>
              <a:gdLst/>
              <a:ahLst/>
              <a:cxnLst/>
              <a:rect l="0" t="0" r="0" b="0"/>
              <a:pathLst>
                <a:path w="107951" h="140600">
                  <a:moveTo>
                    <a:pt x="0" y="17830"/>
                  </a:moveTo>
                  <a:lnTo>
                    <a:pt x="0" y="17830"/>
                  </a:lnTo>
                  <a:lnTo>
                    <a:pt x="0" y="0"/>
                  </a:lnTo>
                  <a:lnTo>
                    <a:pt x="33224" y="41495"/>
                  </a:lnTo>
                  <a:lnTo>
                    <a:pt x="66838" y="84804"/>
                  </a:lnTo>
                  <a:lnTo>
                    <a:pt x="99307" y="130687"/>
                  </a:lnTo>
                  <a:lnTo>
                    <a:pt x="104108" y="136898"/>
                  </a:lnTo>
                  <a:lnTo>
                    <a:pt x="105389" y="139542"/>
                  </a:lnTo>
                  <a:lnTo>
                    <a:pt x="106242" y="140599"/>
                  </a:lnTo>
                  <a:lnTo>
                    <a:pt x="107950" y="13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603"/>
            <p:cNvSpPr/>
            <p:nvPr>
              <p:custDataLst>
                <p:tags r:id="rId175"/>
              </p:custDataLst>
            </p:nvPr>
          </p:nvSpPr>
          <p:spPr>
            <a:xfrm>
              <a:off x="6358424" y="4955494"/>
              <a:ext cx="158914" cy="515249"/>
            </a:xfrm>
            <a:custGeom>
              <a:avLst/>
              <a:gdLst/>
              <a:ahLst/>
              <a:cxnLst/>
              <a:rect l="0" t="0" r="0" b="0"/>
              <a:pathLst>
                <a:path w="158914" h="515249">
                  <a:moveTo>
                    <a:pt x="10626" y="156256"/>
                  </a:moveTo>
                  <a:lnTo>
                    <a:pt x="10626" y="156256"/>
                  </a:lnTo>
                  <a:lnTo>
                    <a:pt x="10626" y="150789"/>
                  </a:lnTo>
                  <a:lnTo>
                    <a:pt x="12507" y="196393"/>
                  </a:lnTo>
                  <a:lnTo>
                    <a:pt x="16093" y="243834"/>
                  </a:lnTo>
                  <a:lnTo>
                    <a:pt x="17507" y="289084"/>
                  </a:lnTo>
                  <a:lnTo>
                    <a:pt x="21288" y="334137"/>
                  </a:lnTo>
                  <a:lnTo>
                    <a:pt x="22723" y="369750"/>
                  </a:lnTo>
                  <a:lnTo>
                    <a:pt x="23852" y="414090"/>
                  </a:lnTo>
                  <a:lnTo>
                    <a:pt x="28342" y="455293"/>
                  </a:lnTo>
                  <a:lnTo>
                    <a:pt x="35964" y="502402"/>
                  </a:lnTo>
                  <a:lnTo>
                    <a:pt x="39457" y="515248"/>
                  </a:lnTo>
                  <a:lnTo>
                    <a:pt x="38021" y="511247"/>
                  </a:lnTo>
                  <a:lnTo>
                    <a:pt x="35714" y="474812"/>
                  </a:lnTo>
                  <a:lnTo>
                    <a:pt x="31073" y="429305"/>
                  </a:lnTo>
                  <a:lnTo>
                    <a:pt x="27240" y="391676"/>
                  </a:lnTo>
                  <a:lnTo>
                    <a:pt x="25065" y="351433"/>
                  </a:lnTo>
                  <a:lnTo>
                    <a:pt x="24099" y="310735"/>
                  </a:lnTo>
                  <a:lnTo>
                    <a:pt x="23669" y="271480"/>
                  </a:lnTo>
                  <a:lnTo>
                    <a:pt x="23479" y="232866"/>
                  </a:lnTo>
                  <a:lnTo>
                    <a:pt x="23393" y="198066"/>
                  </a:lnTo>
                  <a:lnTo>
                    <a:pt x="24052" y="159786"/>
                  </a:lnTo>
                  <a:lnTo>
                    <a:pt x="28400" y="113949"/>
                  </a:lnTo>
                  <a:lnTo>
                    <a:pt x="34159" y="68148"/>
                  </a:lnTo>
                  <a:lnTo>
                    <a:pt x="41745" y="38192"/>
                  </a:lnTo>
                  <a:lnTo>
                    <a:pt x="56770" y="10424"/>
                  </a:lnTo>
                  <a:lnTo>
                    <a:pt x="68528" y="190"/>
                  </a:lnTo>
                  <a:lnTo>
                    <a:pt x="76038" y="0"/>
                  </a:lnTo>
                  <a:lnTo>
                    <a:pt x="93791" y="7315"/>
                  </a:lnTo>
                  <a:lnTo>
                    <a:pt x="116875" y="30673"/>
                  </a:lnTo>
                  <a:lnTo>
                    <a:pt x="142229" y="77487"/>
                  </a:lnTo>
                  <a:lnTo>
                    <a:pt x="155495" y="117570"/>
                  </a:lnTo>
                  <a:lnTo>
                    <a:pt x="158913" y="156082"/>
                  </a:lnTo>
                  <a:lnTo>
                    <a:pt x="155553" y="180873"/>
                  </a:lnTo>
                  <a:lnTo>
                    <a:pt x="138033" y="219889"/>
                  </a:lnTo>
                  <a:lnTo>
                    <a:pt x="127929" y="231809"/>
                  </a:lnTo>
                  <a:lnTo>
                    <a:pt x="104963" y="246454"/>
                  </a:lnTo>
                  <a:lnTo>
                    <a:pt x="65636" y="260281"/>
                  </a:lnTo>
                  <a:lnTo>
                    <a:pt x="36098" y="261160"/>
                  </a:lnTo>
                  <a:lnTo>
                    <a:pt x="7354" y="256953"/>
                  </a:lnTo>
                  <a:lnTo>
                    <a:pt x="2095" y="255138"/>
                  </a:lnTo>
                  <a:lnTo>
                    <a:pt x="0" y="252516"/>
                  </a:lnTo>
                  <a:lnTo>
                    <a:pt x="4276" y="238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604"/>
            <p:cNvSpPr/>
            <p:nvPr>
              <p:custDataLst>
                <p:tags r:id="rId176"/>
              </p:custDataLst>
            </p:nvPr>
          </p:nvSpPr>
          <p:spPr>
            <a:xfrm>
              <a:off x="6578600" y="5201794"/>
              <a:ext cx="139701" cy="144907"/>
            </a:xfrm>
            <a:custGeom>
              <a:avLst/>
              <a:gdLst/>
              <a:ahLst/>
              <a:cxnLst/>
              <a:rect l="0" t="0" r="0" b="0"/>
              <a:pathLst>
                <a:path w="139701" h="144907">
                  <a:moveTo>
                    <a:pt x="139700" y="11556"/>
                  </a:moveTo>
                  <a:lnTo>
                    <a:pt x="139700" y="11556"/>
                  </a:lnTo>
                  <a:lnTo>
                    <a:pt x="139698" y="2717"/>
                  </a:lnTo>
                  <a:lnTo>
                    <a:pt x="138995" y="1430"/>
                  </a:lnTo>
                  <a:lnTo>
                    <a:pt x="137818" y="572"/>
                  </a:lnTo>
                  <a:lnTo>
                    <a:pt x="136329" y="0"/>
                  </a:lnTo>
                  <a:lnTo>
                    <a:pt x="130911" y="3127"/>
                  </a:lnTo>
                  <a:lnTo>
                    <a:pt x="112564" y="23375"/>
                  </a:lnTo>
                  <a:lnTo>
                    <a:pt x="87347" y="62797"/>
                  </a:lnTo>
                  <a:lnTo>
                    <a:pt x="55690" y="103143"/>
                  </a:lnTo>
                  <a:lnTo>
                    <a:pt x="31462" y="128111"/>
                  </a:lnTo>
                  <a:lnTo>
                    <a:pt x="8410" y="144516"/>
                  </a:lnTo>
                  <a:lnTo>
                    <a:pt x="0" y="144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605"/>
            <p:cNvSpPr/>
            <p:nvPr>
              <p:custDataLst>
                <p:tags r:id="rId177"/>
              </p:custDataLst>
            </p:nvPr>
          </p:nvSpPr>
          <p:spPr>
            <a:xfrm>
              <a:off x="6841206" y="4986593"/>
              <a:ext cx="99345" cy="242684"/>
            </a:xfrm>
            <a:custGeom>
              <a:avLst/>
              <a:gdLst/>
              <a:ahLst/>
              <a:cxnLst/>
              <a:rect l="0" t="0" r="0" b="0"/>
              <a:pathLst>
                <a:path w="99345" h="242684">
                  <a:moveTo>
                    <a:pt x="99344" y="17207"/>
                  </a:moveTo>
                  <a:lnTo>
                    <a:pt x="99344" y="17207"/>
                  </a:lnTo>
                  <a:lnTo>
                    <a:pt x="83142" y="4376"/>
                  </a:lnTo>
                  <a:lnTo>
                    <a:pt x="74269" y="921"/>
                  </a:lnTo>
                  <a:lnTo>
                    <a:pt x="69926" y="0"/>
                  </a:lnTo>
                  <a:lnTo>
                    <a:pt x="61340" y="856"/>
                  </a:lnTo>
                  <a:lnTo>
                    <a:pt x="52820" y="4296"/>
                  </a:lnTo>
                  <a:lnTo>
                    <a:pt x="44330" y="10528"/>
                  </a:lnTo>
                  <a:lnTo>
                    <a:pt x="28245" y="32082"/>
                  </a:lnTo>
                  <a:lnTo>
                    <a:pt x="13280" y="72382"/>
                  </a:lnTo>
                  <a:lnTo>
                    <a:pt x="2975" y="112969"/>
                  </a:lnTo>
                  <a:lnTo>
                    <a:pt x="0" y="157609"/>
                  </a:lnTo>
                  <a:lnTo>
                    <a:pt x="6839" y="201287"/>
                  </a:lnTo>
                  <a:lnTo>
                    <a:pt x="14486" y="220376"/>
                  </a:lnTo>
                  <a:lnTo>
                    <a:pt x="24941" y="233563"/>
                  </a:lnTo>
                  <a:lnTo>
                    <a:pt x="38524" y="240365"/>
                  </a:lnTo>
                  <a:lnTo>
                    <a:pt x="51852" y="242683"/>
                  </a:lnTo>
                  <a:lnTo>
                    <a:pt x="67594" y="239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606"/>
            <p:cNvSpPr/>
            <p:nvPr>
              <p:custDataLst>
                <p:tags r:id="rId178"/>
              </p:custDataLst>
            </p:nvPr>
          </p:nvSpPr>
          <p:spPr>
            <a:xfrm>
              <a:off x="7010400" y="5024877"/>
              <a:ext cx="6351" cy="17024"/>
            </a:xfrm>
            <a:custGeom>
              <a:avLst/>
              <a:gdLst/>
              <a:ahLst/>
              <a:cxnLst/>
              <a:rect l="0" t="0" r="0" b="0"/>
              <a:pathLst>
                <a:path w="6351" h="17024">
                  <a:moveTo>
                    <a:pt x="6350" y="17023"/>
                  </a:moveTo>
                  <a:lnTo>
                    <a:pt x="6350" y="17023"/>
                  </a:lnTo>
                  <a:lnTo>
                    <a:pt x="6350" y="13652"/>
                  </a:lnTo>
                  <a:lnTo>
                    <a:pt x="882" y="0"/>
                  </a:lnTo>
                  <a:lnTo>
                    <a:pt x="588" y="30"/>
                  </a:lnTo>
                  <a:lnTo>
                    <a:pt x="0" y="4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324"/>
          <p:cNvGrpSpPr/>
          <p:nvPr/>
        </p:nvGrpSpPr>
        <p:grpSpPr>
          <a:xfrm>
            <a:off x="3355242" y="6010466"/>
            <a:ext cx="650787" cy="612585"/>
            <a:chOff x="3355242" y="6010466"/>
            <a:chExt cx="650787" cy="612585"/>
          </a:xfrm>
        </p:grpSpPr>
        <p:sp>
          <p:nvSpPr>
            <p:cNvPr id="254" name="SMARTInkShape-1607"/>
            <p:cNvSpPr/>
            <p:nvPr>
              <p:custDataLst>
                <p:tags r:id="rId165"/>
              </p:custDataLst>
            </p:nvPr>
          </p:nvSpPr>
          <p:spPr>
            <a:xfrm>
              <a:off x="3513908" y="6207456"/>
              <a:ext cx="86543" cy="326695"/>
            </a:xfrm>
            <a:custGeom>
              <a:avLst/>
              <a:gdLst/>
              <a:ahLst/>
              <a:cxnLst/>
              <a:rect l="0" t="0" r="0" b="0"/>
              <a:pathLst>
                <a:path w="86543" h="326695">
                  <a:moveTo>
                    <a:pt x="86542" y="21894"/>
                  </a:moveTo>
                  <a:lnTo>
                    <a:pt x="86542" y="21894"/>
                  </a:lnTo>
                  <a:lnTo>
                    <a:pt x="86542" y="6967"/>
                  </a:lnTo>
                  <a:lnTo>
                    <a:pt x="84660" y="2796"/>
                  </a:lnTo>
                  <a:lnTo>
                    <a:pt x="83171" y="694"/>
                  </a:lnTo>
                  <a:lnTo>
                    <a:pt x="81473" y="0"/>
                  </a:lnTo>
                  <a:lnTo>
                    <a:pt x="79634" y="241"/>
                  </a:lnTo>
                  <a:lnTo>
                    <a:pt x="77704" y="1109"/>
                  </a:lnTo>
                  <a:lnTo>
                    <a:pt x="64873" y="12443"/>
                  </a:lnTo>
                  <a:lnTo>
                    <a:pt x="34629" y="59789"/>
                  </a:lnTo>
                  <a:lnTo>
                    <a:pt x="19555" y="97635"/>
                  </a:lnTo>
                  <a:lnTo>
                    <a:pt x="5603" y="144831"/>
                  </a:lnTo>
                  <a:lnTo>
                    <a:pt x="0" y="180617"/>
                  </a:lnTo>
                  <a:lnTo>
                    <a:pt x="222" y="219440"/>
                  </a:lnTo>
                  <a:lnTo>
                    <a:pt x="4756" y="254464"/>
                  </a:lnTo>
                  <a:lnTo>
                    <a:pt x="12609" y="297061"/>
                  </a:lnTo>
                  <a:lnTo>
                    <a:pt x="29392" y="3266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608"/>
            <p:cNvSpPr/>
            <p:nvPr>
              <p:custDataLst>
                <p:tags r:id="rId166"/>
              </p:custDataLst>
            </p:nvPr>
          </p:nvSpPr>
          <p:spPr>
            <a:xfrm>
              <a:off x="3355242" y="6010466"/>
              <a:ext cx="363531" cy="66375"/>
            </a:xfrm>
            <a:custGeom>
              <a:avLst/>
              <a:gdLst/>
              <a:ahLst/>
              <a:cxnLst/>
              <a:rect l="0" t="0" r="0" b="0"/>
              <a:pathLst>
                <a:path w="363531" h="66375">
                  <a:moveTo>
                    <a:pt x="22958" y="22034"/>
                  </a:moveTo>
                  <a:lnTo>
                    <a:pt x="22958" y="22034"/>
                  </a:lnTo>
                  <a:lnTo>
                    <a:pt x="19587" y="22032"/>
                  </a:lnTo>
                  <a:lnTo>
                    <a:pt x="18594" y="21329"/>
                  </a:lnTo>
                  <a:lnTo>
                    <a:pt x="17491" y="18663"/>
                  </a:lnTo>
                  <a:lnTo>
                    <a:pt x="16491" y="17670"/>
                  </a:lnTo>
                  <a:lnTo>
                    <a:pt x="13498" y="16567"/>
                  </a:lnTo>
                  <a:lnTo>
                    <a:pt x="26812" y="20222"/>
                  </a:lnTo>
                  <a:lnTo>
                    <a:pt x="74073" y="21796"/>
                  </a:lnTo>
                  <a:lnTo>
                    <a:pt x="118009" y="21282"/>
                  </a:lnTo>
                  <a:lnTo>
                    <a:pt x="149163" y="18643"/>
                  </a:lnTo>
                  <a:lnTo>
                    <a:pt x="186059" y="15118"/>
                  </a:lnTo>
                  <a:lnTo>
                    <a:pt x="222447" y="11199"/>
                  </a:lnTo>
                  <a:lnTo>
                    <a:pt x="264883" y="5732"/>
                  </a:lnTo>
                  <a:lnTo>
                    <a:pt x="310853" y="3093"/>
                  </a:lnTo>
                  <a:lnTo>
                    <a:pt x="355620" y="0"/>
                  </a:lnTo>
                  <a:lnTo>
                    <a:pt x="361149" y="995"/>
                  </a:lnTo>
                  <a:lnTo>
                    <a:pt x="363424" y="2362"/>
                  </a:lnTo>
                  <a:lnTo>
                    <a:pt x="363530" y="3981"/>
                  </a:lnTo>
                  <a:lnTo>
                    <a:pt x="362189" y="5765"/>
                  </a:lnTo>
                  <a:lnTo>
                    <a:pt x="346818" y="11648"/>
                  </a:lnTo>
                  <a:lnTo>
                    <a:pt x="307535" y="17859"/>
                  </a:lnTo>
                  <a:lnTo>
                    <a:pt x="275496" y="23941"/>
                  </a:lnTo>
                  <a:lnTo>
                    <a:pt x="241736" y="30643"/>
                  </a:lnTo>
                  <a:lnTo>
                    <a:pt x="205565" y="35973"/>
                  </a:lnTo>
                  <a:lnTo>
                    <a:pt x="166355" y="39569"/>
                  </a:lnTo>
                  <a:lnTo>
                    <a:pt x="123379" y="47377"/>
                  </a:lnTo>
                  <a:lnTo>
                    <a:pt x="78269" y="51885"/>
                  </a:lnTo>
                  <a:lnTo>
                    <a:pt x="37647" y="58479"/>
                  </a:lnTo>
                  <a:lnTo>
                    <a:pt x="163" y="65291"/>
                  </a:lnTo>
                  <a:lnTo>
                    <a:pt x="0" y="64983"/>
                  </a:lnTo>
                  <a:lnTo>
                    <a:pt x="14666" y="61884"/>
                  </a:lnTo>
                  <a:lnTo>
                    <a:pt x="60596" y="56716"/>
                  </a:lnTo>
                  <a:lnTo>
                    <a:pt x="91897" y="50854"/>
                  </a:lnTo>
                  <a:lnTo>
                    <a:pt x="126975" y="45898"/>
                  </a:lnTo>
                  <a:lnTo>
                    <a:pt x="165569" y="42509"/>
                  </a:lnTo>
                  <a:lnTo>
                    <a:pt x="208363" y="38137"/>
                  </a:lnTo>
                  <a:lnTo>
                    <a:pt x="250048" y="35741"/>
                  </a:lnTo>
                  <a:lnTo>
                    <a:pt x="268984" y="35032"/>
                  </a:lnTo>
                  <a:lnTo>
                    <a:pt x="268820" y="35638"/>
                  </a:lnTo>
                  <a:lnTo>
                    <a:pt x="225144" y="45582"/>
                  </a:lnTo>
                  <a:lnTo>
                    <a:pt x="182019" y="55935"/>
                  </a:lnTo>
                  <a:lnTo>
                    <a:pt x="138814" y="64607"/>
                  </a:lnTo>
                  <a:lnTo>
                    <a:pt x="138296" y="65233"/>
                  </a:lnTo>
                  <a:lnTo>
                    <a:pt x="139361" y="65650"/>
                  </a:lnTo>
                  <a:lnTo>
                    <a:pt x="181992" y="66374"/>
                  </a:lnTo>
                  <a:lnTo>
                    <a:pt x="214525" y="62672"/>
                  </a:lnTo>
                  <a:lnTo>
                    <a:pt x="258930" y="56418"/>
                  </a:lnTo>
                  <a:lnTo>
                    <a:pt x="353158" y="4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609"/>
            <p:cNvSpPr/>
            <p:nvPr>
              <p:custDataLst>
                <p:tags r:id="rId167"/>
              </p:custDataLst>
            </p:nvPr>
          </p:nvSpPr>
          <p:spPr>
            <a:xfrm>
              <a:off x="3695702" y="6199267"/>
              <a:ext cx="63499" cy="80884"/>
            </a:xfrm>
            <a:custGeom>
              <a:avLst/>
              <a:gdLst/>
              <a:ahLst/>
              <a:cxnLst/>
              <a:rect l="0" t="0" r="0" b="0"/>
              <a:pathLst>
                <a:path w="63499" h="80884">
                  <a:moveTo>
                    <a:pt x="6348" y="36433"/>
                  </a:moveTo>
                  <a:lnTo>
                    <a:pt x="6348" y="36433"/>
                  </a:lnTo>
                  <a:lnTo>
                    <a:pt x="6348" y="30966"/>
                  </a:lnTo>
                  <a:lnTo>
                    <a:pt x="2977" y="33715"/>
                  </a:lnTo>
                  <a:lnTo>
                    <a:pt x="1322" y="37107"/>
                  </a:lnTo>
                  <a:lnTo>
                    <a:pt x="50" y="59859"/>
                  </a:lnTo>
                  <a:lnTo>
                    <a:pt x="3" y="72354"/>
                  </a:lnTo>
                  <a:lnTo>
                    <a:pt x="0" y="70507"/>
                  </a:lnTo>
                  <a:lnTo>
                    <a:pt x="14925" y="27455"/>
                  </a:lnTo>
                  <a:lnTo>
                    <a:pt x="25413" y="6776"/>
                  </a:lnTo>
                  <a:lnTo>
                    <a:pt x="27524" y="3962"/>
                  </a:lnTo>
                  <a:lnTo>
                    <a:pt x="33634" y="834"/>
                  </a:lnTo>
                  <a:lnTo>
                    <a:pt x="37238" y="0"/>
                  </a:lnTo>
                  <a:lnTo>
                    <a:pt x="40347" y="855"/>
                  </a:lnTo>
                  <a:lnTo>
                    <a:pt x="45682" y="5568"/>
                  </a:lnTo>
                  <a:lnTo>
                    <a:pt x="58515" y="24457"/>
                  </a:lnTo>
                  <a:lnTo>
                    <a:pt x="62021" y="39548"/>
                  </a:lnTo>
                  <a:lnTo>
                    <a:pt x="63498" y="80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610"/>
            <p:cNvSpPr/>
            <p:nvPr>
              <p:custDataLst>
                <p:tags r:id="rId168"/>
              </p:custDataLst>
            </p:nvPr>
          </p:nvSpPr>
          <p:spPr>
            <a:xfrm>
              <a:off x="3765550" y="65151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5958" y="47367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611"/>
            <p:cNvSpPr/>
            <p:nvPr>
              <p:custDataLst>
                <p:tags r:id="rId169"/>
              </p:custDataLst>
            </p:nvPr>
          </p:nvSpPr>
          <p:spPr>
            <a:xfrm>
              <a:off x="3906133" y="6185162"/>
              <a:ext cx="99896" cy="437889"/>
            </a:xfrm>
            <a:custGeom>
              <a:avLst/>
              <a:gdLst/>
              <a:ahLst/>
              <a:cxnLst/>
              <a:rect l="0" t="0" r="0" b="0"/>
              <a:pathLst>
                <a:path w="99896" h="43788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11403" y="6558"/>
                  </a:lnTo>
                  <a:lnTo>
                    <a:pt x="48328" y="49541"/>
                  </a:lnTo>
                  <a:lnTo>
                    <a:pt x="64733" y="75643"/>
                  </a:lnTo>
                  <a:lnTo>
                    <a:pt x="83339" y="119859"/>
                  </a:lnTo>
                  <a:lnTo>
                    <a:pt x="94470" y="165074"/>
                  </a:lnTo>
                  <a:lnTo>
                    <a:pt x="99895" y="211897"/>
                  </a:lnTo>
                  <a:lnTo>
                    <a:pt x="97183" y="255507"/>
                  </a:lnTo>
                  <a:lnTo>
                    <a:pt x="91831" y="292362"/>
                  </a:lnTo>
                  <a:lnTo>
                    <a:pt x="79337" y="339919"/>
                  </a:lnTo>
                  <a:lnTo>
                    <a:pt x="63730" y="380912"/>
                  </a:lnTo>
                  <a:lnTo>
                    <a:pt x="43567" y="43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325"/>
          <p:cNvGrpSpPr/>
          <p:nvPr/>
        </p:nvGrpSpPr>
        <p:grpSpPr>
          <a:xfrm>
            <a:off x="3314707" y="5496840"/>
            <a:ext cx="292094" cy="357861"/>
            <a:chOff x="3314707" y="5496840"/>
            <a:chExt cx="292094" cy="357861"/>
          </a:xfrm>
        </p:grpSpPr>
        <p:sp>
          <p:nvSpPr>
            <p:cNvPr id="260" name="SMARTInkShape-1612"/>
            <p:cNvSpPr/>
            <p:nvPr>
              <p:custDataLst>
                <p:tags r:id="rId162"/>
              </p:custDataLst>
            </p:nvPr>
          </p:nvSpPr>
          <p:spPr>
            <a:xfrm>
              <a:off x="3314707" y="5496840"/>
              <a:ext cx="76194" cy="97511"/>
            </a:xfrm>
            <a:custGeom>
              <a:avLst/>
              <a:gdLst/>
              <a:ahLst/>
              <a:cxnLst/>
              <a:rect l="0" t="0" r="0" b="0"/>
              <a:pathLst>
                <a:path w="76194" h="97511">
                  <a:moveTo>
                    <a:pt x="6343" y="34010"/>
                  </a:moveTo>
                  <a:lnTo>
                    <a:pt x="6343" y="34010"/>
                  </a:lnTo>
                  <a:lnTo>
                    <a:pt x="2972" y="34010"/>
                  </a:lnTo>
                  <a:lnTo>
                    <a:pt x="1979" y="33304"/>
                  </a:lnTo>
                  <a:lnTo>
                    <a:pt x="876" y="30639"/>
                  </a:lnTo>
                  <a:lnTo>
                    <a:pt x="167" y="27543"/>
                  </a:lnTo>
                  <a:lnTo>
                    <a:pt x="0" y="21594"/>
                  </a:lnTo>
                  <a:lnTo>
                    <a:pt x="699" y="37933"/>
                  </a:lnTo>
                  <a:lnTo>
                    <a:pt x="6169" y="84781"/>
                  </a:lnTo>
                  <a:lnTo>
                    <a:pt x="6291" y="88564"/>
                  </a:lnTo>
                  <a:lnTo>
                    <a:pt x="8224" y="46298"/>
                  </a:lnTo>
                  <a:lnTo>
                    <a:pt x="17174" y="16317"/>
                  </a:lnTo>
                  <a:lnTo>
                    <a:pt x="21270" y="8978"/>
                  </a:lnTo>
                  <a:lnTo>
                    <a:pt x="30913" y="879"/>
                  </a:lnTo>
                  <a:lnTo>
                    <a:pt x="40546" y="0"/>
                  </a:lnTo>
                  <a:lnTo>
                    <a:pt x="46079" y="754"/>
                  </a:lnTo>
                  <a:lnTo>
                    <a:pt x="50472" y="2667"/>
                  </a:lnTo>
                  <a:lnTo>
                    <a:pt x="57236" y="8555"/>
                  </a:lnTo>
                  <a:lnTo>
                    <a:pt x="69576" y="34839"/>
                  </a:lnTo>
                  <a:lnTo>
                    <a:pt x="73252" y="48489"/>
                  </a:lnTo>
                  <a:lnTo>
                    <a:pt x="76193" y="97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613"/>
            <p:cNvSpPr/>
            <p:nvPr>
              <p:custDataLst>
                <p:tags r:id="rId163"/>
              </p:custDataLst>
            </p:nvPr>
          </p:nvSpPr>
          <p:spPr>
            <a:xfrm>
              <a:off x="3600450" y="57658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1881" y="41767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614"/>
            <p:cNvSpPr/>
            <p:nvPr>
              <p:custDataLst>
                <p:tags r:id="rId164"/>
              </p:custDataLst>
            </p:nvPr>
          </p:nvSpPr>
          <p:spPr>
            <a:xfrm>
              <a:off x="3429452" y="5582610"/>
              <a:ext cx="94799" cy="206093"/>
            </a:xfrm>
            <a:custGeom>
              <a:avLst/>
              <a:gdLst/>
              <a:ahLst/>
              <a:cxnLst/>
              <a:rect l="0" t="0" r="0" b="0"/>
              <a:pathLst>
                <a:path w="94799" h="206093">
                  <a:moveTo>
                    <a:pt x="94798" y="11740"/>
                  </a:moveTo>
                  <a:lnTo>
                    <a:pt x="94798" y="11740"/>
                  </a:lnTo>
                  <a:lnTo>
                    <a:pt x="94798" y="2280"/>
                  </a:lnTo>
                  <a:lnTo>
                    <a:pt x="93386" y="1200"/>
                  </a:lnTo>
                  <a:lnTo>
                    <a:pt x="88056" y="0"/>
                  </a:lnTo>
                  <a:lnTo>
                    <a:pt x="80983" y="3230"/>
                  </a:lnTo>
                  <a:lnTo>
                    <a:pt x="34248" y="42894"/>
                  </a:lnTo>
                  <a:lnTo>
                    <a:pt x="16885" y="68714"/>
                  </a:lnTo>
                  <a:lnTo>
                    <a:pt x="4697" y="109463"/>
                  </a:lnTo>
                  <a:lnTo>
                    <a:pt x="565" y="151798"/>
                  </a:lnTo>
                  <a:lnTo>
                    <a:pt x="0" y="167827"/>
                  </a:lnTo>
                  <a:lnTo>
                    <a:pt x="3512" y="180125"/>
                  </a:lnTo>
                  <a:lnTo>
                    <a:pt x="17264" y="199518"/>
                  </a:lnTo>
                  <a:lnTo>
                    <a:pt x="29059" y="204558"/>
                  </a:lnTo>
                  <a:lnTo>
                    <a:pt x="44414" y="206092"/>
                  </a:lnTo>
                  <a:lnTo>
                    <a:pt x="70070" y="202990"/>
                  </a:lnTo>
                  <a:lnTo>
                    <a:pt x="88448" y="195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326"/>
          <p:cNvGrpSpPr/>
          <p:nvPr/>
        </p:nvGrpSpPr>
        <p:grpSpPr>
          <a:xfrm>
            <a:off x="4104470" y="5425591"/>
            <a:ext cx="918381" cy="390878"/>
            <a:chOff x="4104470" y="5425591"/>
            <a:chExt cx="918381" cy="390878"/>
          </a:xfrm>
        </p:grpSpPr>
        <p:sp>
          <p:nvSpPr>
            <p:cNvPr id="264" name="SMARTInkShape-1615"/>
            <p:cNvSpPr/>
            <p:nvPr>
              <p:custDataLst>
                <p:tags r:id="rId154"/>
              </p:custDataLst>
            </p:nvPr>
          </p:nvSpPr>
          <p:spPr>
            <a:xfrm>
              <a:off x="4324350" y="56705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7" y="14024"/>
                  </a:lnTo>
                  <a:lnTo>
                    <a:pt x="50213" y="770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616"/>
            <p:cNvSpPr/>
            <p:nvPr>
              <p:custDataLst>
                <p:tags r:id="rId155"/>
              </p:custDataLst>
            </p:nvPr>
          </p:nvSpPr>
          <p:spPr>
            <a:xfrm>
              <a:off x="4876800" y="54864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7044" y="297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617"/>
            <p:cNvSpPr/>
            <p:nvPr>
              <p:custDataLst>
                <p:tags r:id="rId156"/>
              </p:custDataLst>
            </p:nvPr>
          </p:nvSpPr>
          <p:spPr>
            <a:xfrm>
              <a:off x="4622800" y="5556250"/>
              <a:ext cx="47054" cy="171451"/>
            </a:xfrm>
            <a:custGeom>
              <a:avLst/>
              <a:gdLst/>
              <a:ahLst/>
              <a:cxnLst/>
              <a:rect l="0" t="0" r="0" b="0"/>
              <a:pathLst>
                <a:path w="47054" h="171451">
                  <a:moveTo>
                    <a:pt x="6350" y="0"/>
                  </a:moveTo>
                  <a:lnTo>
                    <a:pt x="6350" y="0"/>
                  </a:lnTo>
                  <a:lnTo>
                    <a:pt x="22251" y="705"/>
                  </a:lnTo>
                  <a:lnTo>
                    <a:pt x="30115" y="3371"/>
                  </a:lnTo>
                  <a:lnTo>
                    <a:pt x="36433" y="10670"/>
                  </a:lnTo>
                  <a:lnTo>
                    <a:pt x="41592" y="23087"/>
                  </a:lnTo>
                  <a:lnTo>
                    <a:pt x="47053" y="52466"/>
                  </a:lnTo>
                  <a:lnTo>
                    <a:pt x="45173" y="92156"/>
                  </a:lnTo>
                  <a:lnTo>
                    <a:pt x="42655" y="115747"/>
                  </a:lnTo>
                  <a:lnTo>
                    <a:pt x="30042" y="149301"/>
                  </a:lnTo>
                  <a:lnTo>
                    <a:pt x="21348" y="16113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618"/>
            <p:cNvSpPr/>
            <p:nvPr>
              <p:custDataLst>
                <p:tags r:id="rId157"/>
              </p:custDataLst>
            </p:nvPr>
          </p:nvSpPr>
          <p:spPr>
            <a:xfrm>
              <a:off x="4721029" y="5433167"/>
              <a:ext cx="79572" cy="91334"/>
            </a:xfrm>
            <a:custGeom>
              <a:avLst/>
              <a:gdLst/>
              <a:ahLst/>
              <a:cxnLst/>
              <a:rect l="0" t="0" r="0" b="0"/>
              <a:pathLst>
                <a:path w="79572" h="91334">
                  <a:moveTo>
                    <a:pt x="3371" y="21483"/>
                  </a:moveTo>
                  <a:lnTo>
                    <a:pt x="3371" y="21483"/>
                  </a:lnTo>
                  <a:lnTo>
                    <a:pt x="0" y="21483"/>
                  </a:lnTo>
                  <a:lnTo>
                    <a:pt x="418" y="22188"/>
                  </a:lnTo>
                  <a:lnTo>
                    <a:pt x="4645" y="24854"/>
                  </a:lnTo>
                  <a:lnTo>
                    <a:pt x="6337" y="27258"/>
                  </a:lnTo>
                  <a:lnTo>
                    <a:pt x="8217" y="33692"/>
                  </a:lnTo>
                  <a:lnTo>
                    <a:pt x="14688" y="77912"/>
                  </a:lnTo>
                  <a:lnTo>
                    <a:pt x="15798" y="88682"/>
                  </a:lnTo>
                  <a:lnTo>
                    <a:pt x="16595" y="88860"/>
                  </a:lnTo>
                  <a:lnTo>
                    <a:pt x="19361" y="87176"/>
                  </a:lnTo>
                  <a:lnTo>
                    <a:pt x="20381" y="85740"/>
                  </a:lnTo>
                  <a:lnTo>
                    <a:pt x="21514" y="82262"/>
                  </a:lnTo>
                  <a:lnTo>
                    <a:pt x="25712" y="38131"/>
                  </a:lnTo>
                  <a:lnTo>
                    <a:pt x="30250" y="11742"/>
                  </a:lnTo>
                  <a:lnTo>
                    <a:pt x="37529" y="901"/>
                  </a:lnTo>
                  <a:lnTo>
                    <a:pt x="40255" y="0"/>
                  </a:lnTo>
                  <a:lnTo>
                    <a:pt x="47045" y="882"/>
                  </a:lnTo>
                  <a:lnTo>
                    <a:pt x="50126" y="3515"/>
                  </a:lnTo>
                  <a:lnTo>
                    <a:pt x="62384" y="25441"/>
                  </a:lnTo>
                  <a:lnTo>
                    <a:pt x="71306" y="63807"/>
                  </a:lnTo>
                  <a:lnTo>
                    <a:pt x="73076" y="76276"/>
                  </a:lnTo>
                  <a:lnTo>
                    <a:pt x="79571" y="9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619"/>
            <p:cNvSpPr/>
            <p:nvPr>
              <p:custDataLst>
                <p:tags r:id="rId158"/>
              </p:custDataLst>
            </p:nvPr>
          </p:nvSpPr>
          <p:spPr>
            <a:xfrm>
              <a:off x="4502341" y="5571186"/>
              <a:ext cx="87085" cy="245283"/>
            </a:xfrm>
            <a:custGeom>
              <a:avLst/>
              <a:gdLst/>
              <a:ahLst/>
              <a:cxnLst/>
              <a:rect l="0" t="0" r="0" b="0"/>
              <a:pathLst>
                <a:path w="87085" h="245283">
                  <a:moveTo>
                    <a:pt x="12509" y="67614"/>
                  </a:moveTo>
                  <a:lnTo>
                    <a:pt x="12509" y="67614"/>
                  </a:lnTo>
                  <a:lnTo>
                    <a:pt x="9138" y="74356"/>
                  </a:lnTo>
                  <a:lnTo>
                    <a:pt x="3049" y="116419"/>
                  </a:lnTo>
                  <a:lnTo>
                    <a:pt x="1155" y="162313"/>
                  </a:lnTo>
                  <a:lnTo>
                    <a:pt x="3080" y="201900"/>
                  </a:lnTo>
                  <a:lnTo>
                    <a:pt x="0" y="245216"/>
                  </a:lnTo>
                  <a:lnTo>
                    <a:pt x="642" y="245282"/>
                  </a:lnTo>
                  <a:lnTo>
                    <a:pt x="3237" y="239710"/>
                  </a:lnTo>
                  <a:lnTo>
                    <a:pt x="5582" y="219724"/>
                  </a:lnTo>
                  <a:lnTo>
                    <a:pt x="6693" y="181749"/>
                  </a:lnTo>
                  <a:lnTo>
                    <a:pt x="10472" y="141727"/>
                  </a:lnTo>
                  <a:lnTo>
                    <a:pt x="13988" y="100284"/>
                  </a:lnTo>
                  <a:lnTo>
                    <a:pt x="21179" y="61536"/>
                  </a:lnTo>
                  <a:lnTo>
                    <a:pt x="36251" y="20631"/>
                  </a:lnTo>
                  <a:lnTo>
                    <a:pt x="48628" y="2266"/>
                  </a:lnTo>
                  <a:lnTo>
                    <a:pt x="52815" y="60"/>
                  </a:lnTo>
                  <a:lnTo>
                    <a:pt x="57019" y="0"/>
                  </a:lnTo>
                  <a:lnTo>
                    <a:pt x="61233" y="1372"/>
                  </a:lnTo>
                  <a:lnTo>
                    <a:pt x="69676" y="8540"/>
                  </a:lnTo>
                  <a:lnTo>
                    <a:pt x="73904" y="13414"/>
                  </a:lnTo>
                  <a:lnTo>
                    <a:pt x="83224" y="37130"/>
                  </a:lnTo>
                  <a:lnTo>
                    <a:pt x="87084" y="63129"/>
                  </a:lnTo>
                  <a:lnTo>
                    <a:pt x="84224" y="78320"/>
                  </a:lnTo>
                  <a:lnTo>
                    <a:pt x="70889" y="105320"/>
                  </a:lnTo>
                  <a:lnTo>
                    <a:pt x="61034" y="114475"/>
                  </a:lnTo>
                  <a:lnTo>
                    <a:pt x="55442" y="117905"/>
                  </a:lnTo>
                  <a:lnTo>
                    <a:pt x="18859" y="112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620"/>
            <p:cNvSpPr/>
            <p:nvPr>
              <p:custDataLst>
                <p:tags r:id="rId159"/>
              </p:custDataLst>
            </p:nvPr>
          </p:nvSpPr>
          <p:spPr>
            <a:xfrm>
              <a:off x="4997450" y="5425591"/>
              <a:ext cx="25401" cy="98910"/>
            </a:xfrm>
            <a:custGeom>
              <a:avLst/>
              <a:gdLst/>
              <a:ahLst/>
              <a:cxnLst/>
              <a:rect l="0" t="0" r="0" b="0"/>
              <a:pathLst>
                <a:path w="25401" h="989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4" y="0"/>
                  </a:lnTo>
                  <a:lnTo>
                    <a:pt x="5026" y="514"/>
                  </a:lnTo>
                  <a:lnTo>
                    <a:pt x="5761" y="2967"/>
                  </a:lnTo>
                  <a:lnTo>
                    <a:pt x="12802" y="45950"/>
                  </a:lnTo>
                  <a:lnTo>
                    <a:pt x="25400" y="98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621"/>
            <p:cNvSpPr/>
            <p:nvPr>
              <p:custDataLst>
                <p:tags r:id="rId160"/>
              </p:custDataLst>
            </p:nvPr>
          </p:nvSpPr>
          <p:spPr>
            <a:xfrm>
              <a:off x="4260850" y="55943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0" y="38558"/>
                  </a:lnTo>
                  <a:lnTo>
                    <a:pt x="0" y="77153"/>
                  </a:lnTo>
                  <a:lnTo>
                    <a:pt x="9434" y="119270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622"/>
            <p:cNvSpPr/>
            <p:nvPr>
              <p:custDataLst>
                <p:tags r:id="rId161"/>
              </p:custDataLst>
            </p:nvPr>
          </p:nvSpPr>
          <p:spPr>
            <a:xfrm>
              <a:off x="4104470" y="5540480"/>
              <a:ext cx="73831" cy="217535"/>
            </a:xfrm>
            <a:custGeom>
              <a:avLst/>
              <a:gdLst/>
              <a:ahLst/>
              <a:cxnLst/>
              <a:rect l="0" t="0" r="0" b="0"/>
              <a:pathLst>
                <a:path w="73831" h="217535">
                  <a:moveTo>
                    <a:pt x="67480" y="9420"/>
                  </a:moveTo>
                  <a:lnTo>
                    <a:pt x="67480" y="9420"/>
                  </a:lnTo>
                  <a:lnTo>
                    <a:pt x="67480" y="6049"/>
                  </a:lnTo>
                  <a:lnTo>
                    <a:pt x="65598" y="2512"/>
                  </a:lnTo>
                  <a:lnTo>
                    <a:pt x="64109" y="582"/>
                  </a:lnTo>
                  <a:lnTo>
                    <a:pt x="62411" y="0"/>
                  </a:lnTo>
                  <a:lnTo>
                    <a:pt x="60572" y="318"/>
                  </a:lnTo>
                  <a:lnTo>
                    <a:pt x="55943" y="1847"/>
                  </a:lnTo>
                  <a:lnTo>
                    <a:pt x="49182" y="2526"/>
                  </a:lnTo>
                  <a:lnTo>
                    <a:pt x="41473" y="8472"/>
                  </a:lnTo>
                  <a:lnTo>
                    <a:pt x="21656" y="39650"/>
                  </a:lnTo>
                  <a:lnTo>
                    <a:pt x="7498" y="78551"/>
                  </a:lnTo>
                  <a:lnTo>
                    <a:pt x="867" y="116138"/>
                  </a:lnTo>
                  <a:lnTo>
                    <a:pt x="0" y="150951"/>
                  </a:lnTo>
                  <a:lnTo>
                    <a:pt x="11635" y="194637"/>
                  </a:lnTo>
                  <a:lnTo>
                    <a:pt x="19376" y="208861"/>
                  </a:lnTo>
                  <a:lnTo>
                    <a:pt x="27521" y="217534"/>
                  </a:lnTo>
                  <a:lnTo>
                    <a:pt x="73830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3" name="SMARTInkShape-1623"/>
          <p:cNvSpPr/>
          <p:nvPr>
            <p:custDataLst>
              <p:tags r:id="rId1"/>
            </p:custDataLst>
          </p:nvPr>
        </p:nvSpPr>
        <p:spPr>
          <a:xfrm>
            <a:off x="3784600" y="5558906"/>
            <a:ext cx="113341" cy="335617"/>
          </a:xfrm>
          <a:custGeom>
            <a:avLst/>
            <a:gdLst/>
            <a:ahLst/>
            <a:cxnLst/>
            <a:rect l="0" t="0" r="0" b="0"/>
            <a:pathLst>
              <a:path w="113341" h="335617">
                <a:moveTo>
                  <a:pt x="0" y="111644"/>
                </a:moveTo>
                <a:lnTo>
                  <a:pt x="0" y="111644"/>
                </a:lnTo>
                <a:lnTo>
                  <a:pt x="3371" y="108273"/>
                </a:lnTo>
                <a:lnTo>
                  <a:pt x="5026" y="104737"/>
                </a:lnTo>
                <a:lnTo>
                  <a:pt x="6088" y="100088"/>
                </a:lnTo>
                <a:lnTo>
                  <a:pt x="6881" y="100412"/>
                </a:lnTo>
                <a:lnTo>
                  <a:pt x="9643" y="102654"/>
                </a:lnTo>
                <a:lnTo>
                  <a:pt x="11342" y="107883"/>
                </a:lnTo>
                <a:lnTo>
                  <a:pt x="12521" y="146374"/>
                </a:lnTo>
                <a:lnTo>
                  <a:pt x="12665" y="189895"/>
                </a:lnTo>
                <a:lnTo>
                  <a:pt x="14571" y="226552"/>
                </a:lnTo>
                <a:lnTo>
                  <a:pt x="18460" y="272773"/>
                </a:lnTo>
                <a:lnTo>
                  <a:pt x="18934" y="315810"/>
                </a:lnTo>
                <a:lnTo>
                  <a:pt x="19035" y="335616"/>
                </a:lnTo>
                <a:lnTo>
                  <a:pt x="18343" y="292951"/>
                </a:lnTo>
                <a:lnTo>
                  <a:pt x="14686" y="251286"/>
                </a:lnTo>
                <a:lnTo>
                  <a:pt x="13288" y="206328"/>
                </a:lnTo>
                <a:lnTo>
                  <a:pt x="12816" y="158779"/>
                </a:lnTo>
                <a:lnTo>
                  <a:pt x="16094" y="115937"/>
                </a:lnTo>
                <a:lnTo>
                  <a:pt x="19171" y="72589"/>
                </a:lnTo>
                <a:lnTo>
                  <a:pt x="22161" y="50776"/>
                </a:lnTo>
                <a:lnTo>
                  <a:pt x="31487" y="31204"/>
                </a:lnTo>
                <a:lnTo>
                  <a:pt x="53727" y="2386"/>
                </a:lnTo>
                <a:lnTo>
                  <a:pt x="59807" y="0"/>
                </a:lnTo>
                <a:lnTo>
                  <a:pt x="74088" y="1112"/>
                </a:lnTo>
                <a:lnTo>
                  <a:pt x="87961" y="8191"/>
                </a:lnTo>
                <a:lnTo>
                  <a:pt x="94624" y="13041"/>
                </a:lnTo>
                <a:lnTo>
                  <a:pt x="105790" y="31604"/>
                </a:lnTo>
                <a:lnTo>
                  <a:pt x="113340" y="57020"/>
                </a:lnTo>
                <a:lnTo>
                  <a:pt x="112918" y="100241"/>
                </a:lnTo>
                <a:lnTo>
                  <a:pt x="103464" y="131470"/>
                </a:lnTo>
                <a:lnTo>
                  <a:pt x="88276" y="153031"/>
                </a:lnTo>
                <a:lnTo>
                  <a:pt x="62442" y="173321"/>
                </a:lnTo>
                <a:lnTo>
                  <a:pt x="40766" y="182444"/>
                </a:lnTo>
                <a:lnTo>
                  <a:pt x="0" y="1814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2" name="SMARTInkShape-Group328"/>
          <p:cNvGrpSpPr/>
          <p:nvPr/>
        </p:nvGrpSpPr>
        <p:grpSpPr>
          <a:xfrm>
            <a:off x="2178050" y="5511014"/>
            <a:ext cx="1060451" cy="348024"/>
            <a:chOff x="2178050" y="5511014"/>
            <a:chExt cx="1060451" cy="348024"/>
          </a:xfrm>
        </p:grpSpPr>
        <p:sp>
          <p:nvSpPr>
            <p:cNvPr id="274" name="SMARTInkShape-1624"/>
            <p:cNvSpPr/>
            <p:nvPr>
              <p:custDataLst>
                <p:tags r:id="rId146"/>
              </p:custDataLst>
            </p:nvPr>
          </p:nvSpPr>
          <p:spPr>
            <a:xfrm>
              <a:off x="3121712" y="5683250"/>
              <a:ext cx="116789" cy="32963"/>
            </a:xfrm>
            <a:custGeom>
              <a:avLst/>
              <a:gdLst/>
              <a:ahLst/>
              <a:cxnLst/>
              <a:rect l="0" t="0" r="0" b="0"/>
              <a:pathLst>
                <a:path w="116789" h="32963">
                  <a:moveTo>
                    <a:pt x="8838" y="0"/>
                  </a:moveTo>
                  <a:lnTo>
                    <a:pt x="8838" y="0"/>
                  </a:lnTo>
                  <a:lnTo>
                    <a:pt x="0" y="8839"/>
                  </a:lnTo>
                  <a:lnTo>
                    <a:pt x="124" y="11537"/>
                  </a:lnTo>
                  <a:lnTo>
                    <a:pt x="4025" y="18298"/>
                  </a:lnTo>
                  <a:lnTo>
                    <a:pt x="14154" y="26667"/>
                  </a:lnTo>
                  <a:lnTo>
                    <a:pt x="53840" y="32962"/>
                  </a:lnTo>
                  <a:lnTo>
                    <a:pt x="11678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625"/>
            <p:cNvSpPr/>
            <p:nvPr>
              <p:custDataLst>
                <p:tags r:id="rId147"/>
              </p:custDataLst>
            </p:nvPr>
          </p:nvSpPr>
          <p:spPr>
            <a:xfrm>
              <a:off x="3093595" y="5632450"/>
              <a:ext cx="119506" cy="6351"/>
            </a:xfrm>
            <a:custGeom>
              <a:avLst/>
              <a:gdLst/>
              <a:ahLst/>
              <a:cxnLst/>
              <a:rect l="0" t="0" r="0" b="0"/>
              <a:pathLst>
                <a:path w="119506" h="6351">
                  <a:moveTo>
                    <a:pt x="11555" y="0"/>
                  </a:moveTo>
                  <a:lnTo>
                    <a:pt x="11555" y="0"/>
                  </a:lnTo>
                  <a:lnTo>
                    <a:pt x="8184" y="0"/>
                  </a:lnTo>
                  <a:lnTo>
                    <a:pt x="4648" y="1882"/>
                  </a:lnTo>
                  <a:lnTo>
                    <a:pt x="0" y="5467"/>
                  </a:lnTo>
                  <a:lnTo>
                    <a:pt x="323" y="5762"/>
                  </a:lnTo>
                  <a:lnTo>
                    <a:pt x="14536" y="6272"/>
                  </a:lnTo>
                  <a:lnTo>
                    <a:pt x="52047" y="1970"/>
                  </a:lnTo>
                  <a:lnTo>
                    <a:pt x="11950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626"/>
            <p:cNvSpPr/>
            <p:nvPr>
              <p:custDataLst>
                <p:tags r:id="rId148"/>
              </p:custDataLst>
            </p:nvPr>
          </p:nvSpPr>
          <p:spPr>
            <a:xfrm>
              <a:off x="2832100" y="5528623"/>
              <a:ext cx="52861" cy="230828"/>
            </a:xfrm>
            <a:custGeom>
              <a:avLst/>
              <a:gdLst/>
              <a:ahLst/>
              <a:cxnLst/>
              <a:rect l="0" t="0" r="0" b="0"/>
              <a:pathLst>
                <a:path w="52861" h="230828">
                  <a:moveTo>
                    <a:pt x="0" y="14927"/>
                  </a:moveTo>
                  <a:lnTo>
                    <a:pt x="0" y="14927"/>
                  </a:lnTo>
                  <a:lnTo>
                    <a:pt x="14927" y="0"/>
                  </a:lnTo>
                  <a:lnTo>
                    <a:pt x="17007" y="36"/>
                  </a:lnTo>
                  <a:lnTo>
                    <a:pt x="19099" y="1472"/>
                  </a:lnTo>
                  <a:lnTo>
                    <a:pt x="30898" y="17287"/>
                  </a:lnTo>
                  <a:lnTo>
                    <a:pt x="46111" y="56002"/>
                  </a:lnTo>
                  <a:lnTo>
                    <a:pt x="52860" y="93420"/>
                  </a:lnTo>
                  <a:lnTo>
                    <a:pt x="50313" y="138922"/>
                  </a:lnTo>
                  <a:lnTo>
                    <a:pt x="41640" y="180469"/>
                  </a:lnTo>
                  <a:lnTo>
                    <a:pt x="32877" y="203990"/>
                  </a:lnTo>
                  <a:lnTo>
                    <a:pt x="12700" y="230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627"/>
            <p:cNvSpPr/>
            <p:nvPr>
              <p:custDataLst>
                <p:tags r:id="rId149"/>
              </p:custDataLst>
            </p:nvPr>
          </p:nvSpPr>
          <p:spPr>
            <a:xfrm>
              <a:off x="2762250" y="56007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0" y="45434"/>
                  </a:lnTo>
                  <a:lnTo>
                    <a:pt x="0" y="88429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628"/>
            <p:cNvSpPr/>
            <p:nvPr>
              <p:custDataLst>
                <p:tags r:id="rId150"/>
              </p:custDataLst>
            </p:nvPr>
          </p:nvSpPr>
          <p:spPr>
            <a:xfrm>
              <a:off x="2178050" y="5511014"/>
              <a:ext cx="106126" cy="348024"/>
            </a:xfrm>
            <a:custGeom>
              <a:avLst/>
              <a:gdLst/>
              <a:ahLst/>
              <a:cxnLst/>
              <a:rect l="0" t="0" r="0" b="0"/>
              <a:pathLst>
                <a:path w="106126" h="348024">
                  <a:moveTo>
                    <a:pt x="0" y="102386"/>
                  </a:moveTo>
                  <a:lnTo>
                    <a:pt x="0" y="102386"/>
                  </a:lnTo>
                  <a:lnTo>
                    <a:pt x="0" y="90025"/>
                  </a:lnTo>
                  <a:lnTo>
                    <a:pt x="3371" y="96528"/>
                  </a:lnTo>
                  <a:lnTo>
                    <a:pt x="5958" y="134889"/>
                  </a:lnTo>
                  <a:lnTo>
                    <a:pt x="6234" y="174340"/>
                  </a:lnTo>
                  <a:lnTo>
                    <a:pt x="6327" y="218434"/>
                  </a:lnTo>
                  <a:lnTo>
                    <a:pt x="6345" y="262735"/>
                  </a:lnTo>
                  <a:lnTo>
                    <a:pt x="6349" y="304726"/>
                  </a:lnTo>
                  <a:lnTo>
                    <a:pt x="4468" y="324381"/>
                  </a:lnTo>
                  <a:lnTo>
                    <a:pt x="261" y="348023"/>
                  </a:lnTo>
                  <a:lnTo>
                    <a:pt x="23" y="307764"/>
                  </a:lnTo>
                  <a:lnTo>
                    <a:pt x="4" y="266923"/>
                  </a:lnTo>
                  <a:lnTo>
                    <a:pt x="1" y="222634"/>
                  </a:lnTo>
                  <a:lnTo>
                    <a:pt x="0" y="186541"/>
                  </a:lnTo>
                  <a:lnTo>
                    <a:pt x="0" y="154605"/>
                  </a:lnTo>
                  <a:lnTo>
                    <a:pt x="3371" y="107667"/>
                  </a:lnTo>
                  <a:lnTo>
                    <a:pt x="10831" y="66427"/>
                  </a:lnTo>
                  <a:lnTo>
                    <a:pt x="20980" y="27654"/>
                  </a:lnTo>
                  <a:lnTo>
                    <a:pt x="24570" y="18698"/>
                  </a:lnTo>
                  <a:lnTo>
                    <a:pt x="36085" y="6865"/>
                  </a:lnTo>
                  <a:lnTo>
                    <a:pt x="47787" y="666"/>
                  </a:lnTo>
                  <a:lnTo>
                    <a:pt x="50909" y="0"/>
                  </a:lnTo>
                  <a:lnTo>
                    <a:pt x="52989" y="262"/>
                  </a:lnTo>
                  <a:lnTo>
                    <a:pt x="72772" y="14114"/>
                  </a:lnTo>
                  <a:lnTo>
                    <a:pt x="90863" y="39464"/>
                  </a:lnTo>
                  <a:lnTo>
                    <a:pt x="101790" y="62576"/>
                  </a:lnTo>
                  <a:lnTo>
                    <a:pt x="106125" y="89571"/>
                  </a:lnTo>
                  <a:lnTo>
                    <a:pt x="100667" y="119912"/>
                  </a:lnTo>
                  <a:lnTo>
                    <a:pt x="90113" y="141132"/>
                  </a:lnTo>
                  <a:lnTo>
                    <a:pt x="78385" y="149710"/>
                  </a:lnTo>
                  <a:lnTo>
                    <a:pt x="63766" y="155169"/>
                  </a:lnTo>
                  <a:lnTo>
                    <a:pt x="40374" y="157537"/>
                  </a:lnTo>
                  <a:lnTo>
                    <a:pt x="0" y="153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629"/>
            <p:cNvSpPr/>
            <p:nvPr>
              <p:custDataLst>
                <p:tags r:id="rId151"/>
              </p:custDataLst>
            </p:nvPr>
          </p:nvSpPr>
          <p:spPr>
            <a:xfrm>
              <a:off x="2352192" y="5702561"/>
              <a:ext cx="105259" cy="126740"/>
            </a:xfrm>
            <a:custGeom>
              <a:avLst/>
              <a:gdLst/>
              <a:ahLst/>
              <a:cxnLst/>
              <a:rect l="0" t="0" r="0" b="0"/>
              <a:pathLst>
                <a:path w="105259" h="126740">
                  <a:moveTo>
                    <a:pt x="3658" y="6089"/>
                  </a:moveTo>
                  <a:lnTo>
                    <a:pt x="3658" y="6089"/>
                  </a:lnTo>
                  <a:lnTo>
                    <a:pt x="287" y="2718"/>
                  </a:lnTo>
                  <a:lnTo>
                    <a:pt x="0" y="1725"/>
                  </a:lnTo>
                  <a:lnTo>
                    <a:pt x="513" y="1063"/>
                  </a:lnTo>
                  <a:lnTo>
                    <a:pt x="3037" y="0"/>
                  </a:lnTo>
                  <a:lnTo>
                    <a:pt x="3382" y="1737"/>
                  </a:lnTo>
                  <a:lnTo>
                    <a:pt x="3474" y="3188"/>
                  </a:lnTo>
                  <a:lnTo>
                    <a:pt x="42966" y="45327"/>
                  </a:lnTo>
                  <a:lnTo>
                    <a:pt x="62327" y="61791"/>
                  </a:lnTo>
                  <a:lnTo>
                    <a:pt x="93397" y="108474"/>
                  </a:lnTo>
                  <a:lnTo>
                    <a:pt x="105258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630"/>
            <p:cNvSpPr/>
            <p:nvPr>
              <p:custDataLst>
                <p:tags r:id="rId152"/>
              </p:custDataLst>
            </p:nvPr>
          </p:nvSpPr>
          <p:spPr>
            <a:xfrm>
              <a:off x="2383690" y="5715262"/>
              <a:ext cx="92811" cy="114039"/>
            </a:xfrm>
            <a:custGeom>
              <a:avLst/>
              <a:gdLst/>
              <a:ahLst/>
              <a:cxnLst/>
              <a:rect l="0" t="0" r="0" b="0"/>
              <a:pathLst>
                <a:path w="92811" h="114039">
                  <a:moveTo>
                    <a:pt x="92810" y="6088"/>
                  </a:moveTo>
                  <a:lnTo>
                    <a:pt x="92810" y="6088"/>
                  </a:lnTo>
                  <a:lnTo>
                    <a:pt x="92810" y="621"/>
                  </a:lnTo>
                  <a:lnTo>
                    <a:pt x="86068" y="0"/>
                  </a:lnTo>
                  <a:lnTo>
                    <a:pt x="75133" y="3187"/>
                  </a:lnTo>
                  <a:lnTo>
                    <a:pt x="66327" y="8599"/>
                  </a:lnTo>
                  <a:lnTo>
                    <a:pt x="35008" y="50826"/>
                  </a:lnTo>
                  <a:lnTo>
                    <a:pt x="6341" y="94456"/>
                  </a:lnTo>
                  <a:lnTo>
                    <a:pt x="162" y="107138"/>
                  </a:lnTo>
                  <a:lnTo>
                    <a:pt x="0" y="109438"/>
                  </a:lnTo>
                  <a:lnTo>
                    <a:pt x="3910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631"/>
            <p:cNvSpPr/>
            <p:nvPr>
              <p:custDataLst>
                <p:tags r:id="rId153"/>
              </p:custDataLst>
            </p:nvPr>
          </p:nvSpPr>
          <p:spPr>
            <a:xfrm>
              <a:off x="2607847" y="5518489"/>
              <a:ext cx="65504" cy="215562"/>
            </a:xfrm>
            <a:custGeom>
              <a:avLst/>
              <a:gdLst/>
              <a:ahLst/>
              <a:cxnLst/>
              <a:rect l="0" t="0" r="0" b="0"/>
              <a:pathLst>
                <a:path w="65504" h="215562">
                  <a:moveTo>
                    <a:pt x="65503" y="12361"/>
                  </a:moveTo>
                  <a:lnTo>
                    <a:pt x="65503" y="12361"/>
                  </a:lnTo>
                  <a:lnTo>
                    <a:pt x="65503" y="8990"/>
                  </a:lnTo>
                  <a:lnTo>
                    <a:pt x="63621" y="5453"/>
                  </a:lnTo>
                  <a:lnTo>
                    <a:pt x="62132" y="3523"/>
                  </a:lnTo>
                  <a:lnTo>
                    <a:pt x="54833" y="1377"/>
                  </a:lnTo>
                  <a:lnTo>
                    <a:pt x="36271" y="0"/>
                  </a:lnTo>
                  <a:lnTo>
                    <a:pt x="31904" y="2003"/>
                  </a:lnTo>
                  <a:lnTo>
                    <a:pt x="23289" y="9874"/>
                  </a:lnTo>
                  <a:lnTo>
                    <a:pt x="13876" y="29577"/>
                  </a:lnTo>
                  <a:lnTo>
                    <a:pt x="6619" y="66772"/>
                  </a:lnTo>
                  <a:lnTo>
                    <a:pt x="0" y="106799"/>
                  </a:lnTo>
                  <a:lnTo>
                    <a:pt x="312" y="148841"/>
                  </a:lnTo>
                  <a:lnTo>
                    <a:pt x="11808" y="195039"/>
                  </a:lnTo>
                  <a:lnTo>
                    <a:pt x="19531" y="209027"/>
                  </a:lnTo>
                  <a:lnTo>
                    <a:pt x="24272" y="213322"/>
                  </a:lnTo>
                  <a:lnTo>
                    <a:pt x="59153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3" name="SMARTInkShape-1632"/>
          <p:cNvSpPr/>
          <p:nvPr>
            <p:custDataLst>
              <p:tags r:id="rId2"/>
            </p:custDataLst>
          </p:nvPr>
        </p:nvSpPr>
        <p:spPr>
          <a:xfrm>
            <a:off x="4425950" y="4567402"/>
            <a:ext cx="101601" cy="102297"/>
          </a:xfrm>
          <a:custGeom>
            <a:avLst/>
            <a:gdLst/>
            <a:ahLst/>
            <a:cxnLst/>
            <a:rect l="0" t="0" r="0" b="0"/>
            <a:pathLst>
              <a:path w="101601" h="102297">
                <a:moveTo>
                  <a:pt x="0" y="23648"/>
                </a:moveTo>
                <a:lnTo>
                  <a:pt x="0" y="23648"/>
                </a:lnTo>
                <a:lnTo>
                  <a:pt x="0" y="17559"/>
                </a:lnTo>
                <a:lnTo>
                  <a:pt x="0" y="65014"/>
                </a:lnTo>
                <a:lnTo>
                  <a:pt x="0" y="102296"/>
                </a:lnTo>
                <a:lnTo>
                  <a:pt x="0" y="58500"/>
                </a:lnTo>
                <a:lnTo>
                  <a:pt x="1411" y="44077"/>
                </a:lnTo>
                <a:lnTo>
                  <a:pt x="14306" y="14500"/>
                </a:lnTo>
                <a:lnTo>
                  <a:pt x="22585" y="7118"/>
                </a:lnTo>
                <a:lnTo>
                  <a:pt x="32616" y="2190"/>
                </a:lnTo>
                <a:lnTo>
                  <a:pt x="41777" y="0"/>
                </a:lnTo>
                <a:lnTo>
                  <a:pt x="52434" y="2790"/>
                </a:lnTo>
                <a:lnTo>
                  <a:pt x="63521" y="9438"/>
                </a:lnTo>
                <a:lnTo>
                  <a:pt x="83136" y="30243"/>
                </a:lnTo>
                <a:lnTo>
                  <a:pt x="90563" y="48023"/>
                </a:lnTo>
                <a:lnTo>
                  <a:pt x="96514" y="76900"/>
                </a:lnTo>
                <a:lnTo>
                  <a:pt x="101600" y="871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SMARTInkShape-Group330"/>
          <p:cNvGrpSpPr/>
          <p:nvPr/>
        </p:nvGrpSpPr>
        <p:grpSpPr>
          <a:xfrm>
            <a:off x="3756770" y="4667250"/>
            <a:ext cx="569940" cy="262592"/>
            <a:chOff x="3756770" y="4667250"/>
            <a:chExt cx="569940" cy="262592"/>
          </a:xfrm>
        </p:grpSpPr>
        <p:sp>
          <p:nvSpPr>
            <p:cNvPr id="284" name="SMARTInkShape-1633"/>
            <p:cNvSpPr/>
            <p:nvPr>
              <p:custDataLst>
                <p:tags r:id="rId141"/>
              </p:custDataLst>
            </p:nvPr>
          </p:nvSpPr>
          <p:spPr>
            <a:xfrm>
              <a:off x="3756770" y="4714618"/>
              <a:ext cx="72281" cy="200283"/>
            </a:xfrm>
            <a:custGeom>
              <a:avLst/>
              <a:gdLst/>
              <a:ahLst/>
              <a:cxnLst/>
              <a:rect l="0" t="0" r="0" b="0"/>
              <a:pathLst>
                <a:path w="72281" h="200283">
                  <a:moveTo>
                    <a:pt x="53230" y="16132"/>
                  </a:moveTo>
                  <a:lnTo>
                    <a:pt x="53230" y="16132"/>
                  </a:lnTo>
                  <a:lnTo>
                    <a:pt x="53230" y="12761"/>
                  </a:lnTo>
                  <a:lnTo>
                    <a:pt x="51348" y="9224"/>
                  </a:lnTo>
                  <a:lnTo>
                    <a:pt x="47763" y="4576"/>
                  </a:lnTo>
                  <a:lnTo>
                    <a:pt x="47141" y="400"/>
                  </a:lnTo>
                  <a:lnTo>
                    <a:pt x="45643" y="0"/>
                  </a:lnTo>
                  <a:lnTo>
                    <a:pt x="40216" y="1436"/>
                  </a:lnTo>
                  <a:lnTo>
                    <a:pt x="29226" y="9583"/>
                  </a:lnTo>
                  <a:lnTo>
                    <a:pt x="13577" y="43844"/>
                  </a:lnTo>
                  <a:lnTo>
                    <a:pt x="2959" y="86778"/>
                  </a:lnTo>
                  <a:lnTo>
                    <a:pt x="0" y="128786"/>
                  </a:lnTo>
                  <a:lnTo>
                    <a:pt x="5472" y="162400"/>
                  </a:lnTo>
                  <a:lnTo>
                    <a:pt x="8692" y="170794"/>
                  </a:lnTo>
                  <a:lnTo>
                    <a:pt x="21676" y="185765"/>
                  </a:lnTo>
                  <a:lnTo>
                    <a:pt x="37795" y="196652"/>
                  </a:lnTo>
                  <a:lnTo>
                    <a:pt x="72280" y="200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634"/>
            <p:cNvSpPr/>
            <p:nvPr>
              <p:custDataLst>
                <p:tags r:id="rId142"/>
              </p:custDataLst>
            </p:nvPr>
          </p:nvSpPr>
          <p:spPr>
            <a:xfrm>
              <a:off x="3917950" y="4750683"/>
              <a:ext cx="31751" cy="119768"/>
            </a:xfrm>
            <a:custGeom>
              <a:avLst/>
              <a:gdLst/>
              <a:ahLst/>
              <a:cxnLst/>
              <a:rect l="0" t="0" r="0" b="0"/>
              <a:pathLst>
                <a:path w="31751" h="1197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1411" y="1103"/>
                  </a:lnTo>
                  <a:lnTo>
                    <a:pt x="6742" y="0"/>
                  </a:lnTo>
                  <a:lnTo>
                    <a:pt x="8728" y="411"/>
                  </a:lnTo>
                  <a:lnTo>
                    <a:pt x="10052" y="1391"/>
                  </a:lnTo>
                  <a:lnTo>
                    <a:pt x="10935" y="2749"/>
                  </a:lnTo>
                  <a:lnTo>
                    <a:pt x="17657" y="41762"/>
                  </a:lnTo>
                  <a:lnTo>
                    <a:pt x="23936" y="84957"/>
                  </a:lnTo>
                  <a:lnTo>
                    <a:pt x="31750" y="119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635"/>
            <p:cNvSpPr/>
            <p:nvPr>
              <p:custDataLst>
                <p:tags r:id="rId143"/>
              </p:custDataLst>
            </p:nvPr>
          </p:nvSpPr>
          <p:spPr>
            <a:xfrm>
              <a:off x="4185042" y="4727695"/>
              <a:ext cx="67766" cy="202147"/>
            </a:xfrm>
            <a:custGeom>
              <a:avLst/>
              <a:gdLst/>
              <a:ahLst/>
              <a:cxnLst/>
              <a:rect l="0" t="0" r="0" b="0"/>
              <a:pathLst>
                <a:path w="67766" h="202147">
                  <a:moveTo>
                    <a:pt x="5958" y="28455"/>
                  </a:moveTo>
                  <a:lnTo>
                    <a:pt x="5958" y="28455"/>
                  </a:lnTo>
                  <a:lnTo>
                    <a:pt x="2587" y="28455"/>
                  </a:lnTo>
                  <a:lnTo>
                    <a:pt x="1594" y="29160"/>
                  </a:lnTo>
                  <a:lnTo>
                    <a:pt x="932" y="30337"/>
                  </a:lnTo>
                  <a:lnTo>
                    <a:pt x="0" y="37243"/>
                  </a:lnTo>
                  <a:lnTo>
                    <a:pt x="488" y="45061"/>
                  </a:lnTo>
                  <a:lnTo>
                    <a:pt x="5385" y="89032"/>
                  </a:lnTo>
                  <a:lnTo>
                    <a:pt x="5844" y="129190"/>
                  </a:lnTo>
                  <a:lnTo>
                    <a:pt x="5936" y="170572"/>
                  </a:lnTo>
                  <a:lnTo>
                    <a:pt x="489" y="202146"/>
                  </a:lnTo>
                  <a:lnTo>
                    <a:pt x="195" y="202105"/>
                  </a:lnTo>
                  <a:lnTo>
                    <a:pt x="365" y="167026"/>
                  </a:lnTo>
                  <a:lnTo>
                    <a:pt x="3987" y="125880"/>
                  </a:lnTo>
                  <a:lnTo>
                    <a:pt x="5374" y="85543"/>
                  </a:lnTo>
                  <a:lnTo>
                    <a:pt x="6491" y="45449"/>
                  </a:lnTo>
                  <a:lnTo>
                    <a:pt x="14773" y="7828"/>
                  </a:lnTo>
                  <a:lnTo>
                    <a:pt x="17479" y="4120"/>
                  </a:lnTo>
                  <a:lnTo>
                    <a:pt x="24249" y="0"/>
                  </a:lnTo>
                  <a:lnTo>
                    <a:pt x="33843" y="51"/>
                  </a:lnTo>
                  <a:lnTo>
                    <a:pt x="39364" y="1052"/>
                  </a:lnTo>
                  <a:lnTo>
                    <a:pt x="49262" y="7810"/>
                  </a:lnTo>
                  <a:lnTo>
                    <a:pt x="57660" y="17868"/>
                  </a:lnTo>
                  <a:lnTo>
                    <a:pt x="65649" y="35431"/>
                  </a:lnTo>
                  <a:lnTo>
                    <a:pt x="67765" y="47783"/>
                  </a:lnTo>
                  <a:lnTo>
                    <a:pt x="62214" y="70008"/>
                  </a:lnTo>
                  <a:lnTo>
                    <a:pt x="55004" y="84355"/>
                  </a:lnTo>
                  <a:lnTo>
                    <a:pt x="51355" y="86887"/>
                  </a:lnTo>
                  <a:lnTo>
                    <a:pt x="41657" y="89703"/>
                  </a:lnTo>
                  <a:lnTo>
                    <a:pt x="32172" y="89073"/>
                  </a:lnTo>
                  <a:lnTo>
                    <a:pt x="27668" y="87917"/>
                  </a:lnTo>
                  <a:lnTo>
                    <a:pt x="24664" y="85030"/>
                  </a:lnTo>
                  <a:lnTo>
                    <a:pt x="18658" y="66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636"/>
            <p:cNvSpPr/>
            <p:nvPr>
              <p:custDataLst>
                <p:tags r:id="rId144"/>
              </p:custDataLst>
            </p:nvPr>
          </p:nvSpPr>
          <p:spPr>
            <a:xfrm>
              <a:off x="4000500" y="4813300"/>
              <a:ext cx="95251" cy="12678"/>
            </a:xfrm>
            <a:custGeom>
              <a:avLst/>
              <a:gdLst/>
              <a:ahLst/>
              <a:cxnLst/>
              <a:rect l="0" t="0" r="0" b="0"/>
              <a:pathLst>
                <a:path w="95251" h="1267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6479" y="12111"/>
                  </a:lnTo>
                  <a:lnTo>
                    <a:pt x="51055" y="12648"/>
                  </a:lnTo>
                  <a:lnTo>
                    <a:pt x="64084" y="1267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637"/>
            <p:cNvSpPr/>
            <p:nvPr>
              <p:custDataLst>
                <p:tags r:id="rId145"/>
              </p:custDataLst>
            </p:nvPr>
          </p:nvSpPr>
          <p:spPr>
            <a:xfrm>
              <a:off x="4286250" y="4667250"/>
              <a:ext cx="40460" cy="177801"/>
            </a:xfrm>
            <a:custGeom>
              <a:avLst/>
              <a:gdLst/>
              <a:ahLst/>
              <a:cxnLst/>
              <a:rect l="0" t="0" r="0" b="0"/>
              <a:pathLst>
                <a:path w="40460" h="177801">
                  <a:moveTo>
                    <a:pt x="0" y="0"/>
                  </a:moveTo>
                  <a:lnTo>
                    <a:pt x="0" y="0"/>
                  </a:lnTo>
                  <a:lnTo>
                    <a:pt x="21668" y="46055"/>
                  </a:lnTo>
                  <a:lnTo>
                    <a:pt x="37330" y="92596"/>
                  </a:lnTo>
                  <a:lnTo>
                    <a:pt x="40459" y="124332"/>
                  </a:lnTo>
                  <a:lnTo>
                    <a:pt x="37031" y="142747"/>
                  </a:lnTo>
                  <a:lnTo>
                    <a:pt x="28453" y="160339"/>
                  </a:lnTo>
                  <a:lnTo>
                    <a:pt x="63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331"/>
          <p:cNvGrpSpPr/>
          <p:nvPr/>
        </p:nvGrpSpPr>
        <p:grpSpPr>
          <a:xfrm>
            <a:off x="3290183" y="4794250"/>
            <a:ext cx="151518" cy="101523"/>
            <a:chOff x="3290183" y="4794250"/>
            <a:chExt cx="151518" cy="101523"/>
          </a:xfrm>
        </p:grpSpPr>
        <p:sp>
          <p:nvSpPr>
            <p:cNvPr id="290" name="SMARTInkShape-1638"/>
            <p:cNvSpPr/>
            <p:nvPr>
              <p:custDataLst>
                <p:tags r:id="rId139"/>
              </p:custDataLst>
            </p:nvPr>
          </p:nvSpPr>
          <p:spPr>
            <a:xfrm>
              <a:off x="3295912" y="4794250"/>
              <a:ext cx="114039" cy="5763"/>
            </a:xfrm>
            <a:custGeom>
              <a:avLst/>
              <a:gdLst/>
              <a:ahLst/>
              <a:cxnLst/>
              <a:rect l="0" t="0" r="0" b="0"/>
              <a:pathLst>
                <a:path w="114039" h="5763">
                  <a:moveTo>
                    <a:pt x="6088" y="0"/>
                  </a:moveTo>
                  <a:lnTo>
                    <a:pt x="6088" y="0"/>
                  </a:lnTo>
                  <a:lnTo>
                    <a:pt x="621" y="0"/>
                  </a:lnTo>
                  <a:lnTo>
                    <a:pt x="326" y="705"/>
                  </a:lnTo>
                  <a:lnTo>
                    <a:pt x="0" y="3371"/>
                  </a:lnTo>
                  <a:lnTo>
                    <a:pt x="618" y="4364"/>
                  </a:lnTo>
                  <a:lnTo>
                    <a:pt x="1736" y="5026"/>
                  </a:lnTo>
                  <a:lnTo>
                    <a:pt x="5564" y="5762"/>
                  </a:lnTo>
                  <a:lnTo>
                    <a:pt x="25165" y="4352"/>
                  </a:lnTo>
                  <a:lnTo>
                    <a:pt x="71839" y="572"/>
                  </a:lnTo>
                  <a:lnTo>
                    <a:pt x="114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639"/>
            <p:cNvSpPr/>
            <p:nvPr>
              <p:custDataLst>
                <p:tags r:id="rId140"/>
              </p:custDataLst>
            </p:nvPr>
          </p:nvSpPr>
          <p:spPr>
            <a:xfrm>
              <a:off x="3290183" y="4870450"/>
              <a:ext cx="151518" cy="25323"/>
            </a:xfrm>
            <a:custGeom>
              <a:avLst/>
              <a:gdLst/>
              <a:ahLst/>
              <a:cxnLst/>
              <a:rect l="0" t="0" r="0" b="0"/>
              <a:pathLst>
                <a:path w="151518" h="25323">
                  <a:moveTo>
                    <a:pt x="5467" y="19050"/>
                  </a:moveTo>
                  <a:lnTo>
                    <a:pt x="5467" y="19050"/>
                  </a:lnTo>
                  <a:lnTo>
                    <a:pt x="0" y="24517"/>
                  </a:lnTo>
                  <a:lnTo>
                    <a:pt x="29080" y="25322"/>
                  </a:lnTo>
                  <a:lnTo>
                    <a:pt x="68170" y="20315"/>
                  </a:lnTo>
                  <a:lnTo>
                    <a:pt x="109261" y="13858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SMARTInkShape-Group332"/>
          <p:cNvGrpSpPr/>
          <p:nvPr/>
        </p:nvGrpSpPr>
        <p:grpSpPr>
          <a:xfrm>
            <a:off x="2795905" y="4674744"/>
            <a:ext cx="249632" cy="252857"/>
            <a:chOff x="2795905" y="4674744"/>
            <a:chExt cx="249632" cy="252857"/>
          </a:xfrm>
        </p:grpSpPr>
        <p:sp>
          <p:nvSpPr>
            <p:cNvPr id="293" name="SMARTInkShape-1640"/>
            <p:cNvSpPr/>
            <p:nvPr>
              <p:custDataLst>
                <p:tags r:id="rId137"/>
              </p:custDataLst>
            </p:nvPr>
          </p:nvSpPr>
          <p:spPr>
            <a:xfrm>
              <a:off x="2965450" y="4674744"/>
              <a:ext cx="80087" cy="252857"/>
            </a:xfrm>
            <a:custGeom>
              <a:avLst/>
              <a:gdLst/>
              <a:ahLst/>
              <a:cxnLst/>
              <a:rect l="0" t="0" r="0" b="0"/>
              <a:pathLst>
                <a:path w="80087" h="252857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8"/>
                  </a:lnTo>
                  <a:lnTo>
                    <a:pt x="5467" y="2717"/>
                  </a:lnTo>
                  <a:lnTo>
                    <a:pt x="7878" y="1430"/>
                  </a:lnTo>
                  <a:lnTo>
                    <a:pt x="16202" y="0"/>
                  </a:lnTo>
                  <a:lnTo>
                    <a:pt x="19973" y="1030"/>
                  </a:lnTo>
                  <a:lnTo>
                    <a:pt x="26046" y="5937"/>
                  </a:lnTo>
                  <a:lnTo>
                    <a:pt x="49840" y="40327"/>
                  </a:lnTo>
                  <a:lnTo>
                    <a:pt x="74234" y="87555"/>
                  </a:lnTo>
                  <a:lnTo>
                    <a:pt x="80086" y="123210"/>
                  </a:lnTo>
                  <a:lnTo>
                    <a:pt x="79939" y="155646"/>
                  </a:lnTo>
                  <a:lnTo>
                    <a:pt x="75745" y="170846"/>
                  </a:lnTo>
                  <a:lnTo>
                    <a:pt x="55806" y="209349"/>
                  </a:lnTo>
                  <a:lnTo>
                    <a:pt x="43147" y="227875"/>
                  </a:lnTo>
                  <a:lnTo>
                    <a:pt x="12700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641"/>
            <p:cNvSpPr/>
            <p:nvPr>
              <p:custDataLst>
                <p:tags r:id="rId138"/>
              </p:custDataLst>
            </p:nvPr>
          </p:nvSpPr>
          <p:spPr>
            <a:xfrm>
              <a:off x="2795905" y="4739224"/>
              <a:ext cx="115823" cy="132151"/>
            </a:xfrm>
            <a:custGeom>
              <a:avLst/>
              <a:gdLst/>
              <a:ahLst/>
              <a:cxnLst/>
              <a:rect l="0" t="0" r="0" b="0"/>
              <a:pathLst>
                <a:path w="115823" h="132151">
                  <a:moveTo>
                    <a:pt x="80645" y="29626"/>
                  </a:moveTo>
                  <a:lnTo>
                    <a:pt x="80645" y="29626"/>
                  </a:lnTo>
                  <a:lnTo>
                    <a:pt x="77274" y="26255"/>
                  </a:lnTo>
                  <a:lnTo>
                    <a:pt x="75619" y="22718"/>
                  </a:lnTo>
                  <a:lnTo>
                    <a:pt x="68851" y="3"/>
                  </a:lnTo>
                  <a:lnTo>
                    <a:pt x="67137" y="0"/>
                  </a:lnTo>
                  <a:lnTo>
                    <a:pt x="57279" y="4071"/>
                  </a:lnTo>
                  <a:lnTo>
                    <a:pt x="32648" y="21696"/>
                  </a:lnTo>
                  <a:lnTo>
                    <a:pt x="11506" y="48338"/>
                  </a:lnTo>
                  <a:lnTo>
                    <a:pt x="2382" y="72487"/>
                  </a:lnTo>
                  <a:lnTo>
                    <a:pt x="0" y="89127"/>
                  </a:lnTo>
                  <a:lnTo>
                    <a:pt x="4586" y="105930"/>
                  </a:lnTo>
                  <a:lnTo>
                    <a:pt x="13680" y="120689"/>
                  </a:lnTo>
                  <a:lnTo>
                    <a:pt x="24777" y="129600"/>
                  </a:lnTo>
                  <a:lnTo>
                    <a:pt x="40528" y="132150"/>
                  </a:lnTo>
                  <a:lnTo>
                    <a:pt x="72642" y="128037"/>
                  </a:lnTo>
                  <a:lnTo>
                    <a:pt x="92855" y="115699"/>
                  </a:lnTo>
                  <a:lnTo>
                    <a:pt x="108879" y="91896"/>
                  </a:lnTo>
                  <a:lnTo>
                    <a:pt x="115822" y="69243"/>
                  </a:lnTo>
                  <a:lnTo>
                    <a:pt x="114507" y="45754"/>
                  </a:lnTo>
                  <a:lnTo>
                    <a:pt x="107689" y="33031"/>
                  </a:lnTo>
                  <a:lnTo>
                    <a:pt x="98309" y="24084"/>
                  </a:lnTo>
                  <a:lnTo>
                    <a:pt x="74295" y="105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0" name="SMARTInkShape-Group333"/>
          <p:cNvGrpSpPr/>
          <p:nvPr/>
        </p:nvGrpSpPr>
        <p:grpSpPr>
          <a:xfrm>
            <a:off x="2133600" y="4687183"/>
            <a:ext cx="584201" cy="475804"/>
            <a:chOff x="2133600" y="4687183"/>
            <a:chExt cx="584201" cy="475804"/>
          </a:xfrm>
        </p:grpSpPr>
        <p:sp>
          <p:nvSpPr>
            <p:cNvPr id="296" name="SMARTInkShape-1642"/>
            <p:cNvSpPr/>
            <p:nvPr>
              <p:custDataLst>
                <p:tags r:id="rId133"/>
              </p:custDataLst>
            </p:nvPr>
          </p:nvSpPr>
          <p:spPr>
            <a:xfrm>
              <a:off x="2133600" y="4714874"/>
              <a:ext cx="137673" cy="448113"/>
            </a:xfrm>
            <a:custGeom>
              <a:avLst/>
              <a:gdLst/>
              <a:ahLst/>
              <a:cxnLst/>
              <a:rect l="0" t="0" r="0" b="0"/>
              <a:pathLst>
                <a:path w="137673" h="448113">
                  <a:moveTo>
                    <a:pt x="0" y="73026"/>
                  </a:moveTo>
                  <a:lnTo>
                    <a:pt x="0" y="73026"/>
                  </a:lnTo>
                  <a:lnTo>
                    <a:pt x="0" y="66754"/>
                  </a:lnTo>
                  <a:lnTo>
                    <a:pt x="1881" y="101842"/>
                  </a:lnTo>
                  <a:lnTo>
                    <a:pt x="5026" y="143888"/>
                  </a:lnTo>
                  <a:lnTo>
                    <a:pt x="5958" y="187626"/>
                  </a:lnTo>
                  <a:lnTo>
                    <a:pt x="6234" y="226221"/>
                  </a:lnTo>
                  <a:lnTo>
                    <a:pt x="8197" y="264937"/>
                  </a:lnTo>
                  <a:lnTo>
                    <a:pt x="10699" y="297315"/>
                  </a:lnTo>
                  <a:lnTo>
                    <a:pt x="12107" y="340486"/>
                  </a:lnTo>
                  <a:lnTo>
                    <a:pt x="14464" y="381111"/>
                  </a:lnTo>
                  <a:lnTo>
                    <a:pt x="18647" y="428566"/>
                  </a:lnTo>
                  <a:lnTo>
                    <a:pt x="18970" y="447272"/>
                  </a:lnTo>
                  <a:lnTo>
                    <a:pt x="19702" y="448112"/>
                  </a:lnTo>
                  <a:lnTo>
                    <a:pt x="20896" y="447261"/>
                  </a:lnTo>
                  <a:lnTo>
                    <a:pt x="22397" y="445284"/>
                  </a:lnTo>
                  <a:lnTo>
                    <a:pt x="25005" y="404810"/>
                  </a:lnTo>
                  <a:lnTo>
                    <a:pt x="23401" y="359245"/>
                  </a:lnTo>
                  <a:lnTo>
                    <a:pt x="20984" y="327940"/>
                  </a:lnTo>
                  <a:lnTo>
                    <a:pt x="19909" y="292859"/>
                  </a:lnTo>
                  <a:lnTo>
                    <a:pt x="15934" y="250893"/>
                  </a:lnTo>
                  <a:lnTo>
                    <a:pt x="14137" y="217930"/>
                  </a:lnTo>
                  <a:lnTo>
                    <a:pt x="13126" y="170994"/>
                  </a:lnTo>
                  <a:lnTo>
                    <a:pt x="14708" y="131687"/>
                  </a:lnTo>
                  <a:lnTo>
                    <a:pt x="19645" y="88055"/>
                  </a:lnTo>
                  <a:lnTo>
                    <a:pt x="29712" y="41400"/>
                  </a:lnTo>
                  <a:lnTo>
                    <a:pt x="37417" y="18813"/>
                  </a:lnTo>
                  <a:lnTo>
                    <a:pt x="51068" y="3968"/>
                  </a:lnTo>
                  <a:lnTo>
                    <a:pt x="57504" y="0"/>
                  </a:lnTo>
                  <a:lnTo>
                    <a:pt x="70242" y="3881"/>
                  </a:lnTo>
                  <a:lnTo>
                    <a:pt x="93485" y="17967"/>
                  </a:lnTo>
                  <a:lnTo>
                    <a:pt x="113777" y="39308"/>
                  </a:lnTo>
                  <a:lnTo>
                    <a:pt x="132855" y="68012"/>
                  </a:lnTo>
                  <a:lnTo>
                    <a:pt x="137672" y="92864"/>
                  </a:lnTo>
                  <a:lnTo>
                    <a:pt x="132357" y="122570"/>
                  </a:lnTo>
                  <a:lnTo>
                    <a:pt x="118474" y="146972"/>
                  </a:lnTo>
                  <a:lnTo>
                    <a:pt x="101339" y="159043"/>
                  </a:lnTo>
                  <a:lnTo>
                    <a:pt x="71654" y="170008"/>
                  </a:lnTo>
                  <a:lnTo>
                    <a:pt x="53718" y="171868"/>
                  </a:lnTo>
                  <a:lnTo>
                    <a:pt x="12700" y="168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643"/>
            <p:cNvSpPr/>
            <p:nvPr>
              <p:custDataLst>
                <p:tags r:id="rId134"/>
              </p:custDataLst>
            </p:nvPr>
          </p:nvSpPr>
          <p:spPr>
            <a:xfrm>
              <a:off x="2330450" y="4902278"/>
              <a:ext cx="113529" cy="116682"/>
            </a:xfrm>
            <a:custGeom>
              <a:avLst/>
              <a:gdLst/>
              <a:ahLst/>
              <a:cxnLst/>
              <a:rect l="0" t="0" r="0" b="0"/>
              <a:pathLst>
                <a:path w="113529" h="116682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44311" y="44233"/>
                  </a:lnTo>
                  <a:lnTo>
                    <a:pt x="82208" y="86494"/>
                  </a:lnTo>
                  <a:lnTo>
                    <a:pt x="101114" y="105112"/>
                  </a:lnTo>
                  <a:lnTo>
                    <a:pt x="108440" y="110879"/>
                  </a:lnTo>
                  <a:lnTo>
                    <a:pt x="112564" y="116681"/>
                  </a:lnTo>
                  <a:lnTo>
                    <a:pt x="113142" y="116567"/>
                  </a:lnTo>
                  <a:lnTo>
                    <a:pt x="113528" y="115785"/>
                  </a:lnTo>
                  <a:lnTo>
                    <a:pt x="107950" y="101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644"/>
            <p:cNvSpPr/>
            <p:nvPr>
              <p:custDataLst>
                <p:tags r:id="rId135"/>
              </p:custDataLst>
            </p:nvPr>
          </p:nvSpPr>
          <p:spPr>
            <a:xfrm>
              <a:off x="2343150" y="4886016"/>
              <a:ext cx="114301" cy="149535"/>
            </a:xfrm>
            <a:custGeom>
              <a:avLst/>
              <a:gdLst/>
              <a:ahLst/>
              <a:cxnLst/>
              <a:rect l="0" t="0" r="0" b="0"/>
              <a:pathLst>
                <a:path w="114301" h="149535">
                  <a:moveTo>
                    <a:pt x="114300" y="9834"/>
                  </a:moveTo>
                  <a:lnTo>
                    <a:pt x="114300" y="9834"/>
                  </a:lnTo>
                  <a:lnTo>
                    <a:pt x="114300" y="374"/>
                  </a:lnTo>
                  <a:lnTo>
                    <a:pt x="113594" y="0"/>
                  </a:lnTo>
                  <a:lnTo>
                    <a:pt x="112418" y="456"/>
                  </a:lnTo>
                  <a:lnTo>
                    <a:pt x="105462" y="6257"/>
                  </a:lnTo>
                  <a:lnTo>
                    <a:pt x="80892" y="48244"/>
                  </a:lnTo>
                  <a:lnTo>
                    <a:pt x="50582" y="92146"/>
                  </a:lnTo>
                  <a:lnTo>
                    <a:pt x="22733" y="129348"/>
                  </a:lnTo>
                  <a:lnTo>
                    <a:pt x="0" y="149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645"/>
            <p:cNvSpPr/>
            <p:nvPr>
              <p:custDataLst>
                <p:tags r:id="rId136"/>
              </p:custDataLst>
            </p:nvPr>
          </p:nvSpPr>
          <p:spPr>
            <a:xfrm>
              <a:off x="2625008" y="4687183"/>
              <a:ext cx="92793" cy="251799"/>
            </a:xfrm>
            <a:custGeom>
              <a:avLst/>
              <a:gdLst/>
              <a:ahLst/>
              <a:cxnLst/>
              <a:rect l="0" t="0" r="0" b="0"/>
              <a:pathLst>
                <a:path w="92793" h="251799">
                  <a:moveTo>
                    <a:pt x="92792" y="5467"/>
                  </a:moveTo>
                  <a:lnTo>
                    <a:pt x="92792" y="5467"/>
                  </a:lnTo>
                  <a:lnTo>
                    <a:pt x="82653" y="1103"/>
                  </a:lnTo>
                  <a:lnTo>
                    <a:pt x="75115" y="0"/>
                  </a:lnTo>
                  <a:lnTo>
                    <a:pt x="62938" y="2749"/>
                  </a:lnTo>
                  <a:lnTo>
                    <a:pt x="50393" y="8033"/>
                  </a:lnTo>
                  <a:lnTo>
                    <a:pt x="34368" y="27551"/>
                  </a:lnTo>
                  <a:lnTo>
                    <a:pt x="19424" y="67162"/>
                  </a:lnTo>
                  <a:lnTo>
                    <a:pt x="8416" y="107629"/>
                  </a:lnTo>
                  <a:lnTo>
                    <a:pt x="1077" y="155055"/>
                  </a:lnTo>
                  <a:lnTo>
                    <a:pt x="0" y="201327"/>
                  </a:lnTo>
                  <a:lnTo>
                    <a:pt x="4750" y="221632"/>
                  </a:lnTo>
                  <a:lnTo>
                    <a:pt x="15327" y="237713"/>
                  </a:lnTo>
                  <a:lnTo>
                    <a:pt x="22098" y="244964"/>
                  </a:lnTo>
                  <a:lnTo>
                    <a:pt x="29435" y="249093"/>
                  </a:lnTo>
                  <a:lnTo>
                    <a:pt x="45113" y="251798"/>
                  </a:lnTo>
                  <a:lnTo>
                    <a:pt x="86442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334"/>
          <p:cNvGrpSpPr/>
          <p:nvPr/>
        </p:nvGrpSpPr>
        <p:grpSpPr>
          <a:xfrm>
            <a:off x="5327650" y="3759878"/>
            <a:ext cx="497490" cy="399373"/>
            <a:chOff x="5327650" y="3759878"/>
            <a:chExt cx="497490" cy="399373"/>
          </a:xfrm>
        </p:grpSpPr>
        <p:sp>
          <p:nvSpPr>
            <p:cNvPr id="301" name="SMARTInkShape-1646"/>
            <p:cNvSpPr/>
            <p:nvPr>
              <p:custDataLst>
                <p:tags r:id="rId130"/>
              </p:custDataLst>
            </p:nvPr>
          </p:nvSpPr>
          <p:spPr>
            <a:xfrm>
              <a:off x="5327650" y="4114800"/>
              <a:ext cx="35122" cy="38101"/>
            </a:xfrm>
            <a:custGeom>
              <a:avLst/>
              <a:gdLst/>
              <a:ahLst/>
              <a:cxnLst/>
              <a:rect l="0" t="0" r="0" b="0"/>
              <a:pathLst>
                <a:path w="35122" h="3810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34703" y="141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647"/>
            <p:cNvSpPr/>
            <p:nvPr>
              <p:custDataLst>
                <p:tags r:id="rId131"/>
              </p:custDataLst>
            </p:nvPr>
          </p:nvSpPr>
          <p:spPr>
            <a:xfrm>
              <a:off x="5568950" y="3903118"/>
              <a:ext cx="114301" cy="148257"/>
            </a:xfrm>
            <a:custGeom>
              <a:avLst/>
              <a:gdLst/>
              <a:ahLst/>
              <a:cxnLst/>
              <a:rect l="0" t="0" r="0" b="0"/>
              <a:pathLst>
                <a:path w="114301" h="148257">
                  <a:moveTo>
                    <a:pt x="0" y="33882"/>
                  </a:moveTo>
                  <a:lnTo>
                    <a:pt x="0" y="33882"/>
                  </a:lnTo>
                  <a:lnTo>
                    <a:pt x="3371" y="30511"/>
                  </a:lnTo>
                  <a:lnTo>
                    <a:pt x="4364" y="30224"/>
                  </a:lnTo>
                  <a:lnTo>
                    <a:pt x="5026" y="30738"/>
                  </a:lnTo>
                  <a:lnTo>
                    <a:pt x="5467" y="31786"/>
                  </a:lnTo>
                  <a:lnTo>
                    <a:pt x="6316" y="76489"/>
                  </a:lnTo>
                  <a:lnTo>
                    <a:pt x="1981" y="118568"/>
                  </a:lnTo>
                  <a:lnTo>
                    <a:pt x="172" y="148256"/>
                  </a:lnTo>
                  <a:lnTo>
                    <a:pt x="7" y="108908"/>
                  </a:lnTo>
                  <a:lnTo>
                    <a:pt x="3373" y="72732"/>
                  </a:lnTo>
                  <a:lnTo>
                    <a:pt x="12210" y="40846"/>
                  </a:lnTo>
                  <a:lnTo>
                    <a:pt x="30507" y="13524"/>
                  </a:lnTo>
                  <a:lnTo>
                    <a:pt x="42016" y="3668"/>
                  </a:lnTo>
                  <a:lnTo>
                    <a:pt x="47061" y="1039"/>
                  </a:lnTo>
                  <a:lnTo>
                    <a:pt x="60192" y="0"/>
                  </a:lnTo>
                  <a:lnTo>
                    <a:pt x="67644" y="710"/>
                  </a:lnTo>
                  <a:lnTo>
                    <a:pt x="81569" y="9026"/>
                  </a:lnTo>
                  <a:lnTo>
                    <a:pt x="93403" y="22129"/>
                  </a:lnTo>
                  <a:lnTo>
                    <a:pt x="104032" y="46078"/>
                  </a:lnTo>
                  <a:lnTo>
                    <a:pt x="112807" y="92385"/>
                  </a:lnTo>
                  <a:lnTo>
                    <a:pt x="114300" y="141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648"/>
            <p:cNvSpPr/>
            <p:nvPr>
              <p:custDataLst>
                <p:tags r:id="rId132"/>
              </p:custDataLst>
            </p:nvPr>
          </p:nvSpPr>
          <p:spPr>
            <a:xfrm>
              <a:off x="5746750" y="3759878"/>
              <a:ext cx="78390" cy="399373"/>
            </a:xfrm>
            <a:custGeom>
              <a:avLst/>
              <a:gdLst/>
              <a:ahLst/>
              <a:cxnLst/>
              <a:rect l="0" t="0" r="0" b="0"/>
              <a:pathLst>
                <a:path w="78390" h="399373">
                  <a:moveTo>
                    <a:pt x="44450" y="24722"/>
                  </a:moveTo>
                  <a:lnTo>
                    <a:pt x="44450" y="24722"/>
                  </a:lnTo>
                  <a:lnTo>
                    <a:pt x="44450" y="7045"/>
                  </a:lnTo>
                  <a:lnTo>
                    <a:pt x="45155" y="4471"/>
                  </a:lnTo>
                  <a:lnTo>
                    <a:pt x="46331" y="2754"/>
                  </a:lnTo>
                  <a:lnTo>
                    <a:pt x="47821" y="1609"/>
                  </a:lnTo>
                  <a:lnTo>
                    <a:pt x="56659" y="0"/>
                  </a:lnTo>
                  <a:lnTo>
                    <a:pt x="60351" y="2595"/>
                  </a:lnTo>
                  <a:lnTo>
                    <a:pt x="71582" y="19029"/>
                  </a:lnTo>
                  <a:lnTo>
                    <a:pt x="77205" y="31364"/>
                  </a:lnTo>
                  <a:lnTo>
                    <a:pt x="77596" y="60321"/>
                  </a:lnTo>
                  <a:lnTo>
                    <a:pt x="69476" y="106664"/>
                  </a:lnTo>
                  <a:lnTo>
                    <a:pt x="54854" y="148819"/>
                  </a:lnTo>
                  <a:lnTo>
                    <a:pt x="41092" y="193931"/>
                  </a:lnTo>
                  <a:lnTo>
                    <a:pt x="38494" y="224256"/>
                  </a:lnTo>
                  <a:lnTo>
                    <a:pt x="42039" y="235465"/>
                  </a:lnTo>
                  <a:lnTo>
                    <a:pt x="61995" y="279357"/>
                  </a:lnTo>
                  <a:lnTo>
                    <a:pt x="77422" y="313927"/>
                  </a:lnTo>
                  <a:lnTo>
                    <a:pt x="78389" y="326354"/>
                  </a:lnTo>
                  <a:lnTo>
                    <a:pt x="73261" y="352571"/>
                  </a:lnTo>
                  <a:lnTo>
                    <a:pt x="64119" y="369904"/>
                  </a:lnTo>
                  <a:lnTo>
                    <a:pt x="38989" y="383977"/>
                  </a:lnTo>
                  <a:lnTo>
                    <a:pt x="0" y="399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335"/>
          <p:cNvGrpSpPr/>
          <p:nvPr/>
        </p:nvGrpSpPr>
        <p:grpSpPr>
          <a:xfrm>
            <a:off x="4254500" y="4076700"/>
            <a:ext cx="514351" cy="49918"/>
            <a:chOff x="4254500" y="4076700"/>
            <a:chExt cx="514351" cy="49918"/>
          </a:xfrm>
        </p:grpSpPr>
        <p:sp>
          <p:nvSpPr>
            <p:cNvPr id="305" name="SMARTInkShape-1649"/>
            <p:cNvSpPr/>
            <p:nvPr>
              <p:custDataLst>
                <p:tags r:id="rId128"/>
              </p:custDataLst>
            </p:nvPr>
          </p:nvSpPr>
          <p:spPr>
            <a:xfrm>
              <a:off x="4254500" y="4121150"/>
              <a:ext cx="69851" cy="5468"/>
            </a:xfrm>
            <a:custGeom>
              <a:avLst/>
              <a:gdLst/>
              <a:ahLst/>
              <a:cxnLst/>
              <a:rect l="0" t="0" r="0" b="0"/>
              <a:pathLst>
                <a:path w="69851" h="546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8" y="5467"/>
                  </a:lnTo>
                  <a:lnTo>
                    <a:pt x="10831" y="5056"/>
                  </a:lnTo>
                  <a:lnTo>
                    <a:pt x="14927" y="271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650"/>
            <p:cNvSpPr/>
            <p:nvPr>
              <p:custDataLst>
                <p:tags r:id="rId129"/>
              </p:custDataLst>
            </p:nvPr>
          </p:nvSpPr>
          <p:spPr>
            <a:xfrm>
              <a:off x="4654550" y="40767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1444" y="17168"/>
                  </a:lnTo>
                  <a:lnTo>
                    <a:pt x="86126" y="8925"/>
                  </a:lnTo>
                  <a:lnTo>
                    <a:pt x="101562" y="640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336"/>
          <p:cNvGrpSpPr/>
          <p:nvPr/>
        </p:nvGrpSpPr>
        <p:grpSpPr>
          <a:xfrm>
            <a:off x="3382564" y="3892550"/>
            <a:ext cx="617937" cy="266701"/>
            <a:chOff x="3382564" y="3892550"/>
            <a:chExt cx="617937" cy="266701"/>
          </a:xfrm>
        </p:grpSpPr>
        <p:sp>
          <p:nvSpPr>
            <p:cNvPr id="308" name="SMARTInkShape-1651"/>
            <p:cNvSpPr/>
            <p:nvPr>
              <p:custDataLst>
                <p:tags r:id="rId124"/>
              </p:custDataLst>
            </p:nvPr>
          </p:nvSpPr>
          <p:spPr>
            <a:xfrm>
              <a:off x="3854450" y="389255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11259" y="38614"/>
                  </a:lnTo>
                  <a:lnTo>
                    <a:pt x="15786" y="78810"/>
                  </a:lnTo>
                  <a:lnTo>
                    <a:pt x="16739" y="123084"/>
                  </a:lnTo>
                  <a:lnTo>
                    <a:pt x="1905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652"/>
            <p:cNvSpPr/>
            <p:nvPr>
              <p:custDataLst>
                <p:tags r:id="rId125"/>
              </p:custDataLst>
            </p:nvPr>
          </p:nvSpPr>
          <p:spPr>
            <a:xfrm>
              <a:off x="3587750" y="40703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31750" y="35974"/>
                  </a:lnTo>
                  <a:lnTo>
                    <a:pt x="26105" y="4985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653"/>
            <p:cNvSpPr/>
            <p:nvPr>
              <p:custDataLst>
                <p:tags r:id="rId126"/>
              </p:custDataLst>
            </p:nvPr>
          </p:nvSpPr>
          <p:spPr>
            <a:xfrm>
              <a:off x="3382564" y="3931096"/>
              <a:ext cx="140876" cy="165515"/>
            </a:xfrm>
            <a:custGeom>
              <a:avLst/>
              <a:gdLst/>
              <a:ahLst/>
              <a:cxnLst/>
              <a:rect l="0" t="0" r="0" b="0"/>
              <a:pathLst>
                <a:path w="140876" h="165515">
                  <a:moveTo>
                    <a:pt x="97236" y="31304"/>
                  </a:moveTo>
                  <a:lnTo>
                    <a:pt x="97236" y="31304"/>
                  </a:lnTo>
                  <a:lnTo>
                    <a:pt x="97236" y="27933"/>
                  </a:lnTo>
                  <a:lnTo>
                    <a:pt x="95354" y="24396"/>
                  </a:lnTo>
                  <a:lnTo>
                    <a:pt x="93865" y="22466"/>
                  </a:lnTo>
                  <a:lnTo>
                    <a:pt x="92210" y="16557"/>
                  </a:lnTo>
                  <a:lnTo>
                    <a:pt x="91147" y="4637"/>
                  </a:lnTo>
                  <a:lnTo>
                    <a:pt x="89649" y="2943"/>
                  </a:lnTo>
                  <a:lnTo>
                    <a:pt x="84222" y="1060"/>
                  </a:lnTo>
                  <a:lnTo>
                    <a:pt x="73232" y="0"/>
                  </a:lnTo>
                  <a:lnTo>
                    <a:pt x="57668" y="6428"/>
                  </a:lnTo>
                  <a:lnTo>
                    <a:pt x="24278" y="40353"/>
                  </a:lnTo>
                  <a:lnTo>
                    <a:pt x="10786" y="60874"/>
                  </a:lnTo>
                  <a:lnTo>
                    <a:pt x="1222" y="91571"/>
                  </a:lnTo>
                  <a:lnTo>
                    <a:pt x="0" y="107713"/>
                  </a:lnTo>
                  <a:lnTo>
                    <a:pt x="4965" y="136316"/>
                  </a:lnTo>
                  <a:lnTo>
                    <a:pt x="12482" y="148767"/>
                  </a:lnTo>
                  <a:lnTo>
                    <a:pt x="17450" y="154062"/>
                  </a:lnTo>
                  <a:lnTo>
                    <a:pt x="34259" y="161828"/>
                  </a:lnTo>
                  <a:lnTo>
                    <a:pt x="54429" y="165514"/>
                  </a:lnTo>
                  <a:lnTo>
                    <a:pt x="72801" y="162449"/>
                  </a:lnTo>
                  <a:lnTo>
                    <a:pt x="99011" y="146048"/>
                  </a:lnTo>
                  <a:lnTo>
                    <a:pt x="117910" y="130056"/>
                  </a:lnTo>
                  <a:lnTo>
                    <a:pt x="132445" y="102897"/>
                  </a:lnTo>
                  <a:lnTo>
                    <a:pt x="139861" y="69591"/>
                  </a:lnTo>
                  <a:lnTo>
                    <a:pt x="140875" y="50672"/>
                  </a:lnTo>
                  <a:lnTo>
                    <a:pt x="131333" y="20188"/>
                  </a:lnTo>
                  <a:lnTo>
                    <a:pt x="122738" y="6843"/>
                  </a:lnTo>
                  <a:lnTo>
                    <a:pt x="118471" y="2297"/>
                  </a:lnTo>
                  <a:lnTo>
                    <a:pt x="113509" y="677"/>
                  </a:lnTo>
                  <a:lnTo>
                    <a:pt x="102352" y="2640"/>
                  </a:lnTo>
                  <a:lnTo>
                    <a:pt x="97824" y="6550"/>
                  </a:lnTo>
                  <a:lnTo>
                    <a:pt x="90912" y="18421"/>
                  </a:lnTo>
                  <a:lnTo>
                    <a:pt x="84536" y="44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654"/>
            <p:cNvSpPr/>
            <p:nvPr>
              <p:custDataLst>
                <p:tags r:id="rId127"/>
              </p:custDataLst>
            </p:nvPr>
          </p:nvSpPr>
          <p:spPr>
            <a:xfrm>
              <a:off x="3943350" y="4051300"/>
              <a:ext cx="57151" cy="101601"/>
            </a:xfrm>
            <a:custGeom>
              <a:avLst/>
              <a:gdLst/>
              <a:ahLst/>
              <a:cxnLst/>
              <a:rect l="0" t="0" r="0" b="0"/>
              <a:pathLst>
                <a:path w="57151" h="101601">
                  <a:moveTo>
                    <a:pt x="57150" y="0"/>
                  </a:moveTo>
                  <a:lnTo>
                    <a:pt x="57150" y="0"/>
                  </a:lnTo>
                  <a:lnTo>
                    <a:pt x="57150" y="12209"/>
                  </a:lnTo>
                  <a:lnTo>
                    <a:pt x="51505" y="21654"/>
                  </a:lnTo>
                  <a:lnTo>
                    <a:pt x="23304" y="62831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337"/>
          <p:cNvGrpSpPr/>
          <p:nvPr/>
        </p:nvGrpSpPr>
        <p:grpSpPr>
          <a:xfrm>
            <a:off x="2702612" y="3799757"/>
            <a:ext cx="567639" cy="401185"/>
            <a:chOff x="2702612" y="3799757"/>
            <a:chExt cx="567639" cy="401185"/>
          </a:xfrm>
        </p:grpSpPr>
        <p:sp>
          <p:nvSpPr>
            <p:cNvPr id="313" name="SMARTInkShape-1655"/>
            <p:cNvSpPr/>
            <p:nvPr>
              <p:custDataLst>
                <p:tags r:id="rId121"/>
              </p:custDataLst>
            </p:nvPr>
          </p:nvSpPr>
          <p:spPr>
            <a:xfrm>
              <a:off x="2702612" y="3964232"/>
              <a:ext cx="142189" cy="17219"/>
            </a:xfrm>
            <a:custGeom>
              <a:avLst/>
              <a:gdLst/>
              <a:ahLst/>
              <a:cxnLst/>
              <a:rect l="0" t="0" r="0" b="0"/>
              <a:pathLst>
                <a:path w="142189" h="17219">
                  <a:moveTo>
                    <a:pt x="8838" y="17218"/>
                  </a:moveTo>
                  <a:lnTo>
                    <a:pt x="8838" y="17218"/>
                  </a:lnTo>
                  <a:lnTo>
                    <a:pt x="0" y="17218"/>
                  </a:lnTo>
                  <a:lnTo>
                    <a:pt x="124" y="16512"/>
                  </a:lnTo>
                  <a:lnTo>
                    <a:pt x="4024" y="13847"/>
                  </a:lnTo>
                  <a:lnTo>
                    <a:pt x="41479" y="4353"/>
                  </a:lnTo>
                  <a:lnTo>
                    <a:pt x="82715" y="0"/>
                  </a:lnTo>
                  <a:lnTo>
                    <a:pt x="142188" y="4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656"/>
            <p:cNvSpPr/>
            <p:nvPr>
              <p:custDataLst>
                <p:tags r:id="rId122"/>
              </p:custDataLst>
            </p:nvPr>
          </p:nvSpPr>
          <p:spPr>
            <a:xfrm>
              <a:off x="3146735" y="3799757"/>
              <a:ext cx="123516" cy="401185"/>
            </a:xfrm>
            <a:custGeom>
              <a:avLst/>
              <a:gdLst/>
              <a:ahLst/>
              <a:cxnLst/>
              <a:rect l="0" t="0" r="0" b="0"/>
              <a:pathLst>
                <a:path w="123516" h="401185">
                  <a:moveTo>
                    <a:pt x="123515" y="35643"/>
                  </a:moveTo>
                  <a:lnTo>
                    <a:pt x="123515" y="35643"/>
                  </a:lnTo>
                  <a:lnTo>
                    <a:pt x="99750" y="6411"/>
                  </a:lnTo>
                  <a:lnTo>
                    <a:pt x="89669" y="1484"/>
                  </a:lnTo>
                  <a:lnTo>
                    <a:pt x="76722" y="0"/>
                  </a:lnTo>
                  <a:lnTo>
                    <a:pt x="50305" y="3837"/>
                  </a:lnTo>
                  <a:lnTo>
                    <a:pt x="32887" y="9983"/>
                  </a:lnTo>
                  <a:lnTo>
                    <a:pt x="10584" y="28118"/>
                  </a:lnTo>
                  <a:lnTo>
                    <a:pt x="2768" y="41471"/>
                  </a:lnTo>
                  <a:lnTo>
                    <a:pt x="0" y="53050"/>
                  </a:lnTo>
                  <a:lnTo>
                    <a:pt x="1121" y="60548"/>
                  </a:lnTo>
                  <a:lnTo>
                    <a:pt x="12461" y="75478"/>
                  </a:lnTo>
                  <a:lnTo>
                    <a:pt x="56990" y="115390"/>
                  </a:lnTo>
                  <a:lnTo>
                    <a:pt x="70329" y="135315"/>
                  </a:lnTo>
                  <a:lnTo>
                    <a:pt x="79848" y="162464"/>
                  </a:lnTo>
                  <a:lnTo>
                    <a:pt x="81059" y="178791"/>
                  </a:lnTo>
                  <a:lnTo>
                    <a:pt x="80394" y="186107"/>
                  </a:lnTo>
                  <a:lnTo>
                    <a:pt x="69346" y="209891"/>
                  </a:lnTo>
                  <a:lnTo>
                    <a:pt x="41061" y="244489"/>
                  </a:lnTo>
                  <a:lnTo>
                    <a:pt x="35599" y="248408"/>
                  </a:lnTo>
                  <a:lnTo>
                    <a:pt x="33154" y="249452"/>
                  </a:lnTo>
                  <a:lnTo>
                    <a:pt x="31524" y="250855"/>
                  </a:lnTo>
                  <a:lnTo>
                    <a:pt x="29714" y="254294"/>
                  </a:lnTo>
                  <a:lnTo>
                    <a:pt x="29936" y="256200"/>
                  </a:lnTo>
                  <a:lnTo>
                    <a:pt x="38475" y="283016"/>
                  </a:lnTo>
                  <a:lnTo>
                    <a:pt x="39521" y="302967"/>
                  </a:lnTo>
                  <a:lnTo>
                    <a:pt x="28658" y="346291"/>
                  </a:lnTo>
                  <a:lnTo>
                    <a:pt x="23913" y="366793"/>
                  </a:lnTo>
                  <a:lnTo>
                    <a:pt x="26566" y="378965"/>
                  </a:lnTo>
                  <a:lnTo>
                    <a:pt x="36396" y="397284"/>
                  </a:lnTo>
                  <a:lnTo>
                    <a:pt x="48342" y="400983"/>
                  </a:lnTo>
                  <a:lnTo>
                    <a:pt x="71138" y="401184"/>
                  </a:lnTo>
                  <a:lnTo>
                    <a:pt x="85419" y="397072"/>
                  </a:lnTo>
                  <a:lnTo>
                    <a:pt x="117165" y="378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657"/>
            <p:cNvSpPr/>
            <p:nvPr>
              <p:custDataLst>
                <p:tags r:id="rId123"/>
              </p:custDataLst>
            </p:nvPr>
          </p:nvSpPr>
          <p:spPr>
            <a:xfrm>
              <a:off x="2724360" y="4070350"/>
              <a:ext cx="183941" cy="41217"/>
            </a:xfrm>
            <a:custGeom>
              <a:avLst/>
              <a:gdLst/>
              <a:ahLst/>
              <a:cxnLst/>
              <a:rect l="0" t="0" r="0" b="0"/>
              <a:pathLst>
                <a:path w="183941" h="41217">
                  <a:moveTo>
                    <a:pt x="18840" y="12700"/>
                  </a:moveTo>
                  <a:lnTo>
                    <a:pt x="18840" y="12700"/>
                  </a:lnTo>
                  <a:lnTo>
                    <a:pt x="12098" y="16071"/>
                  </a:lnTo>
                  <a:lnTo>
                    <a:pt x="1163" y="31652"/>
                  </a:lnTo>
                  <a:lnTo>
                    <a:pt x="0" y="35917"/>
                  </a:lnTo>
                  <a:lnTo>
                    <a:pt x="635" y="38761"/>
                  </a:lnTo>
                  <a:lnTo>
                    <a:pt x="2470" y="40657"/>
                  </a:lnTo>
                  <a:lnTo>
                    <a:pt x="5810" y="41216"/>
                  </a:lnTo>
                  <a:lnTo>
                    <a:pt x="52558" y="31908"/>
                  </a:lnTo>
                  <a:lnTo>
                    <a:pt x="97113" y="23957"/>
                  </a:lnTo>
                  <a:lnTo>
                    <a:pt x="138222" y="13762"/>
                  </a:lnTo>
                  <a:lnTo>
                    <a:pt x="1839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7" name="SMARTInkShape-1658"/>
          <p:cNvSpPr/>
          <p:nvPr>
            <p:custDataLst>
              <p:tags r:id="rId3"/>
            </p:custDataLst>
          </p:nvPr>
        </p:nvSpPr>
        <p:spPr>
          <a:xfrm>
            <a:off x="1626016" y="3861891"/>
            <a:ext cx="729835" cy="354432"/>
          </a:xfrm>
          <a:custGeom>
            <a:avLst/>
            <a:gdLst/>
            <a:ahLst/>
            <a:cxnLst/>
            <a:rect l="0" t="0" r="0" b="0"/>
            <a:pathLst>
              <a:path w="729835" h="354432">
                <a:moveTo>
                  <a:pt x="18634" y="348159"/>
                </a:moveTo>
                <a:lnTo>
                  <a:pt x="18634" y="348159"/>
                </a:lnTo>
                <a:lnTo>
                  <a:pt x="6700" y="353185"/>
                </a:lnTo>
                <a:lnTo>
                  <a:pt x="0" y="354431"/>
                </a:lnTo>
                <a:lnTo>
                  <a:pt x="44502" y="353799"/>
                </a:lnTo>
                <a:lnTo>
                  <a:pt x="90797" y="349482"/>
                </a:lnTo>
                <a:lnTo>
                  <a:pt x="134325" y="348551"/>
                </a:lnTo>
                <a:lnTo>
                  <a:pt x="178972" y="346393"/>
                </a:lnTo>
                <a:lnTo>
                  <a:pt x="213367" y="343846"/>
                </a:lnTo>
                <a:lnTo>
                  <a:pt x="254681" y="342412"/>
                </a:lnTo>
                <a:lnTo>
                  <a:pt x="299613" y="341282"/>
                </a:lnTo>
                <a:lnTo>
                  <a:pt x="345026" y="336365"/>
                </a:lnTo>
                <a:lnTo>
                  <a:pt x="347707" y="335357"/>
                </a:lnTo>
                <a:lnTo>
                  <a:pt x="348788" y="333980"/>
                </a:lnTo>
                <a:lnTo>
                  <a:pt x="348803" y="332356"/>
                </a:lnTo>
                <a:lnTo>
                  <a:pt x="321221" y="296598"/>
                </a:lnTo>
                <a:lnTo>
                  <a:pt x="289789" y="251589"/>
                </a:lnTo>
                <a:lnTo>
                  <a:pt x="278814" y="218887"/>
                </a:lnTo>
                <a:lnTo>
                  <a:pt x="273855" y="171321"/>
                </a:lnTo>
                <a:lnTo>
                  <a:pt x="274757" y="129522"/>
                </a:lnTo>
                <a:lnTo>
                  <a:pt x="279222" y="106348"/>
                </a:lnTo>
                <a:lnTo>
                  <a:pt x="298510" y="58779"/>
                </a:lnTo>
                <a:lnTo>
                  <a:pt x="316127" y="34444"/>
                </a:lnTo>
                <a:lnTo>
                  <a:pt x="335850" y="19472"/>
                </a:lnTo>
                <a:lnTo>
                  <a:pt x="377392" y="4433"/>
                </a:lnTo>
                <a:lnTo>
                  <a:pt x="424900" y="0"/>
                </a:lnTo>
                <a:lnTo>
                  <a:pt x="465616" y="2495"/>
                </a:lnTo>
                <a:lnTo>
                  <a:pt x="495227" y="14553"/>
                </a:lnTo>
                <a:lnTo>
                  <a:pt x="515133" y="28160"/>
                </a:lnTo>
                <a:lnTo>
                  <a:pt x="529968" y="51242"/>
                </a:lnTo>
                <a:lnTo>
                  <a:pt x="536559" y="83795"/>
                </a:lnTo>
                <a:lnTo>
                  <a:pt x="533716" y="130603"/>
                </a:lnTo>
                <a:lnTo>
                  <a:pt x="524479" y="171835"/>
                </a:lnTo>
                <a:lnTo>
                  <a:pt x="513295" y="211483"/>
                </a:lnTo>
                <a:lnTo>
                  <a:pt x="502926" y="247455"/>
                </a:lnTo>
                <a:lnTo>
                  <a:pt x="493101" y="284052"/>
                </a:lnTo>
                <a:lnTo>
                  <a:pt x="493696" y="289899"/>
                </a:lnTo>
                <a:lnTo>
                  <a:pt x="500000" y="300158"/>
                </a:lnTo>
                <a:lnTo>
                  <a:pt x="517384" y="305658"/>
                </a:lnTo>
                <a:lnTo>
                  <a:pt x="554938" y="306874"/>
                </a:lnTo>
                <a:lnTo>
                  <a:pt x="599226" y="300884"/>
                </a:lnTo>
                <a:lnTo>
                  <a:pt x="640570" y="292053"/>
                </a:lnTo>
                <a:lnTo>
                  <a:pt x="686566" y="282748"/>
                </a:lnTo>
                <a:lnTo>
                  <a:pt x="729834" y="2656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SMARTInkShape-1659"/>
          <p:cNvSpPr/>
          <p:nvPr>
            <p:custDataLst>
              <p:tags r:id="rId4"/>
            </p:custDataLst>
          </p:nvPr>
        </p:nvSpPr>
        <p:spPr>
          <a:xfrm>
            <a:off x="1250950" y="3568701"/>
            <a:ext cx="9150351" cy="361950"/>
          </a:xfrm>
          <a:custGeom>
            <a:avLst/>
            <a:gdLst/>
            <a:ahLst/>
            <a:cxnLst/>
            <a:rect l="0" t="0" r="0" b="0"/>
            <a:pathLst>
              <a:path w="9150351" h="361950">
                <a:moveTo>
                  <a:pt x="0" y="107949"/>
                </a:moveTo>
                <a:lnTo>
                  <a:pt x="0" y="107949"/>
                </a:lnTo>
                <a:lnTo>
                  <a:pt x="33710" y="104578"/>
                </a:lnTo>
                <a:lnTo>
                  <a:pt x="74899" y="99111"/>
                </a:lnTo>
                <a:lnTo>
                  <a:pt x="113914" y="96394"/>
                </a:lnTo>
                <a:lnTo>
                  <a:pt x="152286" y="92217"/>
                </a:lnTo>
                <a:lnTo>
                  <a:pt x="190466" y="89882"/>
                </a:lnTo>
                <a:lnTo>
                  <a:pt x="231961" y="85819"/>
                </a:lnTo>
                <a:lnTo>
                  <a:pt x="275535" y="83518"/>
                </a:lnTo>
                <a:lnTo>
                  <a:pt x="323097" y="79465"/>
                </a:lnTo>
                <a:lnTo>
                  <a:pt x="356206" y="75769"/>
                </a:lnTo>
                <a:lnTo>
                  <a:pt x="389736" y="71774"/>
                </a:lnTo>
                <a:lnTo>
                  <a:pt x="423453" y="67648"/>
                </a:lnTo>
                <a:lnTo>
                  <a:pt x="457253" y="65343"/>
                </a:lnTo>
                <a:lnTo>
                  <a:pt x="492501" y="63613"/>
                </a:lnTo>
                <a:lnTo>
                  <a:pt x="531686" y="60492"/>
                </a:lnTo>
                <a:lnTo>
                  <a:pt x="572620" y="58635"/>
                </a:lnTo>
                <a:lnTo>
                  <a:pt x="614331" y="57104"/>
                </a:lnTo>
                <a:lnTo>
                  <a:pt x="656388" y="54072"/>
                </a:lnTo>
                <a:lnTo>
                  <a:pt x="696717" y="52254"/>
                </a:lnTo>
                <a:lnTo>
                  <a:pt x="737218" y="50740"/>
                </a:lnTo>
                <a:lnTo>
                  <a:pt x="781090" y="47715"/>
                </a:lnTo>
                <a:lnTo>
                  <a:pt x="826458" y="44019"/>
                </a:lnTo>
                <a:lnTo>
                  <a:pt x="872492" y="40730"/>
                </a:lnTo>
                <a:lnTo>
                  <a:pt x="918822" y="39268"/>
                </a:lnTo>
                <a:lnTo>
                  <a:pt x="965284" y="36737"/>
                </a:lnTo>
                <a:lnTo>
                  <a:pt x="988539" y="35074"/>
                </a:lnTo>
                <a:lnTo>
                  <a:pt x="1013215" y="33966"/>
                </a:lnTo>
                <a:lnTo>
                  <a:pt x="1038838" y="33227"/>
                </a:lnTo>
                <a:lnTo>
                  <a:pt x="1065092" y="32734"/>
                </a:lnTo>
                <a:lnTo>
                  <a:pt x="1091061" y="31700"/>
                </a:lnTo>
                <a:lnTo>
                  <a:pt x="1116841" y="30305"/>
                </a:lnTo>
                <a:lnTo>
                  <a:pt x="1142494" y="28670"/>
                </a:lnTo>
                <a:lnTo>
                  <a:pt x="1168063" y="27579"/>
                </a:lnTo>
                <a:lnTo>
                  <a:pt x="1193575" y="26853"/>
                </a:lnTo>
                <a:lnTo>
                  <a:pt x="1219050" y="26368"/>
                </a:lnTo>
                <a:lnTo>
                  <a:pt x="1245205" y="25339"/>
                </a:lnTo>
                <a:lnTo>
                  <a:pt x="1271815" y="23948"/>
                </a:lnTo>
                <a:lnTo>
                  <a:pt x="1298726" y="22315"/>
                </a:lnTo>
                <a:lnTo>
                  <a:pt x="1326546" y="21226"/>
                </a:lnTo>
                <a:lnTo>
                  <a:pt x="1354969" y="20500"/>
                </a:lnTo>
                <a:lnTo>
                  <a:pt x="1383796" y="20017"/>
                </a:lnTo>
                <a:lnTo>
                  <a:pt x="1412892" y="19694"/>
                </a:lnTo>
                <a:lnTo>
                  <a:pt x="1442167" y="19479"/>
                </a:lnTo>
                <a:lnTo>
                  <a:pt x="1471561" y="19335"/>
                </a:lnTo>
                <a:lnTo>
                  <a:pt x="1501741" y="18534"/>
                </a:lnTo>
                <a:lnTo>
                  <a:pt x="1532444" y="17295"/>
                </a:lnTo>
                <a:lnTo>
                  <a:pt x="1563496" y="15763"/>
                </a:lnTo>
                <a:lnTo>
                  <a:pt x="1594781" y="14036"/>
                </a:lnTo>
                <a:lnTo>
                  <a:pt x="1626220" y="12179"/>
                </a:lnTo>
                <a:lnTo>
                  <a:pt x="1657763" y="10236"/>
                </a:lnTo>
                <a:lnTo>
                  <a:pt x="1689375" y="8940"/>
                </a:lnTo>
                <a:lnTo>
                  <a:pt x="1721034" y="8076"/>
                </a:lnTo>
                <a:lnTo>
                  <a:pt x="1752723" y="7500"/>
                </a:lnTo>
                <a:lnTo>
                  <a:pt x="1784432" y="7117"/>
                </a:lnTo>
                <a:lnTo>
                  <a:pt x="1816155" y="6861"/>
                </a:lnTo>
                <a:lnTo>
                  <a:pt x="1847886" y="6690"/>
                </a:lnTo>
                <a:lnTo>
                  <a:pt x="1879624" y="5871"/>
                </a:lnTo>
                <a:lnTo>
                  <a:pt x="1911366" y="4619"/>
                </a:lnTo>
                <a:lnTo>
                  <a:pt x="1943111" y="3079"/>
                </a:lnTo>
                <a:lnTo>
                  <a:pt x="1975563" y="2052"/>
                </a:lnTo>
                <a:lnTo>
                  <a:pt x="2008486" y="1368"/>
                </a:lnTo>
                <a:lnTo>
                  <a:pt x="2041724" y="911"/>
                </a:lnTo>
                <a:lnTo>
                  <a:pt x="2075171" y="607"/>
                </a:lnTo>
                <a:lnTo>
                  <a:pt x="2108759" y="404"/>
                </a:lnTo>
                <a:lnTo>
                  <a:pt x="2142439" y="269"/>
                </a:lnTo>
                <a:lnTo>
                  <a:pt x="2176182" y="179"/>
                </a:lnTo>
                <a:lnTo>
                  <a:pt x="2209965" y="119"/>
                </a:lnTo>
                <a:lnTo>
                  <a:pt x="2243777" y="79"/>
                </a:lnTo>
                <a:lnTo>
                  <a:pt x="2276901" y="52"/>
                </a:lnTo>
                <a:lnTo>
                  <a:pt x="2309568" y="34"/>
                </a:lnTo>
                <a:lnTo>
                  <a:pt x="2341928" y="22"/>
                </a:lnTo>
                <a:lnTo>
                  <a:pt x="2375496" y="15"/>
                </a:lnTo>
                <a:lnTo>
                  <a:pt x="2409870" y="9"/>
                </a:lnTo>
                <a:lnTo>
                  <a:pt x="2444780" y="6"/>
                </a:lnTo>
                <a:lnTo>
                  <a:pt x="2479342" y="3"/>
                </a:lnTo>
                <a:lnTo>
                  <a:pt x="2513673" y="2"/>
                </a:lnTo>
                <a:lnTo>
                  <a:pt x="2547848" y="1"/>
                </a:lnTo>
                <a:lnTo>
                  <a:pt x="2582626" y="0"/>
                </a:lnTo>
                <a:lnTo>
                  <a:pt x="2617807" y="0"/>
                </a:lnTo>
                <a:lnTo>
                  <a:pt x="2653255" y="0"/>
                </a:lnTo>
                <a:lnTo>
                  <a:pt x="2689586" y="705"/>
                </a:lnTo>
                <a:lnTo>
                  <a:pt x="2726508" y="1881"/>
                </a:lnTo>
                <a:lnTo>
                  <a:pt x="2763821" y="3370"/>
                </a:lnTo>
                <a:lnTo>
                  <a:pt x="2800692" y="4363"/>
                </a:lnTo>
                <a:lnTo>
                  <a:pt x="2837267" y="5025"/>
                </a:lnTo>
                <a:lnTo>
                  <a:pt x="2873645" y="5466"/>
                </a:lnTo>
                <a:lnTo>
                  <a:pt x="2910597" y="5760"/>
                </a:lnTo>
                <a:lnTo>
                  <a:pt x="2947931" y="5956"/>
                </a:lnTo>
                <a:lnTo>
                  <a:pt x="2985520" y="6087"/>
                </a:lnTo>
                <a:lnTo>
                  <a:pt x="3021869" y="6880"/>
                </a:lnTo>
                <a:lnTo>
                  <a:pt x="3057391" y="8114"/>
                </a:lnTo>
                <a:lnTo>
                  <a:pt x="3092360" y="9642"/>
                </a:lnTo>
                <a:lnTo>
                  <a:pt x="3127668" y="11367"/>
                </a:lnTo>
                <a:lnTo>
                  <a:pt x="3163200" y="13222"/>
                </a:lnTo>
                <a:lnTo>
                  <a:pt x="3198884" y="15164"/>
                </a:lnTo>
                <a:lnTo>
                  <a:pt x="3235373" y="16459"/>
                </a:lnTo>
                <a:lnTo>
                  <a:pt x="3272398" y="17322"/>
                </a:lnTo>
                <a:lnTo>
                  <a:pt x="3309782" y="17898"/>
                </a:lnTo>
                <a:lnTo>
                  <a:pt x="3346699" y="18987"/>
                </a:lnTo>
                <a:lnTo>
                  <a:pt x="3383305" y="20419"/>
                </a:lnTo>
                <a:lnTo>
                  <a:pt x="3419703" y="22079"/>
                </a:lnTo>
                <a:lnTo>
                  <a:pt x="3455963" y="23891"/>
                </a:lnTo>
                <a:lnTo>
                  <a:pt x="3492131" y="25805"/>
                </a:lnTo>
                <a:lnTo>
                  <a:pt x="3528237" y="27786"/>
                </a:lnTo>
                <a:lnTo>
                  <a:pt x="3563598" y="29813"/>
                </a:lnTo>
                <a:lnTo>
                  <a:pt x="3598459" y="31869"/>
                </a:lnTo>
                <a:lnTo>
                  <a:pt x="3632989" y="33946"/>
                </a:lnTo>
                <a:lnTo>
                  <a:pt x="3668004" y="36036"/>
                </a:lnTo>
                <a:lnTo>
                  <a:pt x="3703342" y="38134"/>
                </a:lnTo>
                <a:lnTo>
                  <a:pt x="3738895" y="40239"/>
                </a:lnTo>
                <a:lnTo>
                  <a:pt x="3773180" y="42348"/>
                </a:lnTo>
                <a:lnTo>
                  <a:pt x="3806620" y="44459"/>
                </a:lnTo>
                <a:lnTo>
                  <a:pt x="3839497" y="46573"/>
                </a:lnTo>
                <a:lnTo>
                  <a:pt x="3872704" y="48687"/>
                </a:lnTo>
                <a:lnTo>
                  <a:pt x="3906130" y="50802"/>
                </a:lnTo>
                <a:lnTo>
                  <a:pt x="3939703" y="52917"/>
                </a:lnTo>
                <a:lnTo>
                  <a:pt x="3974080" y="55034"/>
                </a:lnTo>
                <a:lnTo>
                  <a:pt x="4008992" y="57150"/>
                </a:lnTo>
                <a:lnTo>
                  <a:pt x="4044262" y="59266"/>
                </a:lnTo>
                <a:lnTo>
                  <a:pt x="4078358" y="61382"/>
                </a:lnTo>
                <a:lnTo>
                  <a:pt x="4111672" y="63499"/>
                </a:lnTo>
                <a:lnTo>
                  <a:pt x="4144464" y="65616"/>
                </a:lnTo>
                <a:lnTo>
                  <a:pt x="4178321" y="67027"/>
                </a:lnTo>
                <a:lnTo>
                  <a:pt x="4212885" y="67967"/>
                </a:lnTo>
                <a:lnTo>
                  <a:pt x="4247924" y="68594"/>
                </a:lnTo>
                <a:lnTo>
                  <a:pt x="4282572" y="69718"/>
                </a:lnTo>
                <a:lnTo>
                  <a:pt x="4316959" y="71173"/>
                </a:lnTo>
                <a:lnTo>
                  <a:pt x="4351172" y="72848"/>
                </a:lnTo>
                <a:lnTo>
                  <a:pt x="4386681" y="74671"/>
                </a:lnTo>
                <a:lnTo>
                  <a:pt x="4423054" y="76591"/>
                </a:lnTo>
                <a:lnTo>
                  <a:pt x="4460003" y="78577"/>
                </a:lnTo>
                <a:lnTo>
                  <a:pt x="4495924" y="80606"/>
                </a:lnTo>
                <a:lnTo>
                  <a:pt x="4531161" y="82665"/>
                </a:lnTo>
                <a:lnTo>
                  <a:pt x="4565941" y="84743"/>
                </a:lnTo>
                <a:lnTo>
                  <a:pt x="4601122" y="86834"/>
                </a:lnTo>
                <a:lnTo>
                  <a:pt x="4636570" y="88933"/>
                </a:lnTo>
                <a:lnTo>
                  <a:pt x="4672197" y="91038"/>
                </a:lnTo>
                <a:lnTo>
                  <a:pt x="4707237" y="93853"/>
                </a:lnTo>
                <a:lnTo>
                  <a:pt x="4741886" y="97140"/>
                </a:lnTo>
                <a:lnTo>
                  <a:pt x="4776274" y="100742"/>
                </a:lnTo>
                <a:lnTo>
                  <a:pt x="4809782" y="103850"/>
                </a:lnTo>
                <a:lnTo>
                  <a:pt x="4842704" y="106628"/>
                </a:lnTo>
                <a:lnTo>
                  <a:pt x="4875237" y="109185"/>
                </a:lnTo>
                <a:lnTo>
                  <a:pt x="4908919" y="111595"/>
                </a:lnTo>
                <a:lnTo>
                  <a:pt x="4943368" y="113908"/>
                </a:lnTo>
                <a:lnTo>
                  <a:pt x="4978329" y="116154"/>
                </a:lnTo>
                <a:lnTo>
                  <a:pt x="5012925" y="118358"/>
                </a:lnTo>
                <a:lnTo>
                  <a:pt x="5047277" y="120533"/>
                </a:lnTo>
                <a:lnTo>
                  <a:pt x="5081468" y="122688"/>
                </a:lnTo>
                <a:lnTo>
                  <a:pt x="5115551" y="125536"/>
                </a:lnTo>
                <a:lnTo>
                  <a:pt x="5149562" y="128846"/>
                </a:lnTo>
                <a:lnTo>
                  <a:pt x="5183525" y="132463"/>
                </a:lnTo>
                <a:lnTo>
                  <a:pt x="5217457" y="135581"/>
                </a:lnTo>
                <a:lnTo>
                  <a:pt x="5251365" y="138365"/>
                </a:lnTo>
                <a:lnTo>
                  <a:pt x="5285260" y="140926"/>
                </a:lnTo>
                <a:lnTo>
                  <a:pt x="5319145" y="143339"/>
                </a:lnTo>
                <a:lnTo>
                  <a:pt x="5353024" y="145654"/>
                </a:lnTo>
                <a:lnTo>
                  <a:pt x="5386900" y="147902"/>
                </a:lnTo>
                <a:lnTo>
                  <a:pt x="5421478" y="150812"/>
                </a:lnTo>
                <a:lnTo>
                  <a:pt x="5456524" y="154164"/>
                </a:lnTo>
                <a:lnTo>
                  <a:pt x="5491883" y="157808"/>
                </a:lnTo>
                <a:lnTo>
                  <a:pt x="5527450" y="160943"/>
                </a:lnTo>
                <a:lnTo>
                  <a:pt x="5563155" y="163740"/>
                </a:lnTo>
                <a:lnTo>
                  <a:pt x="5598954" y="166309"/>
                </a:lnTo>
                <a:lnTo>
                  <a:pt x="5634813" y="168728"/>
                </a:lnTo>
                <a:lnTo>
                  <a:pt x="5670714" y="171046"/>
                </a:lnTo>
                <a:lnTo>
                  <a:pt x="5706643" y="173297"/>
                </a:lnTo>
                <a:lnTo>
                  <a:pt x="5742590" y="176209"/>
                </a:lnTo>
                <a:lnTo>
                  <a:pt x="5778548" y="179561"/>
                </a:lnTo>
                <a:lnTo>
                  <a:pt x="5814515" y="183207"/>
                </a:lnTo>
                <a:lnTo>
                  <a:pt x="5851194" y="186343"/>
                </a:lnTo>
                <a:lnTo>
                  <a:pt x="5888346" y="189139"/>
                </a:lnTo>
                <a:lnTo>
                  <a:pt x="5925813" y="191709"/>
                </a:lnTo>
                <a:lnTo>
                  <a:pt x="5962785" y="194834"/>
                </a:lnTo>
                <a:lnTo>
                  <a:pt x="5999430" y="198328"/>
                </a:lnTo>
                <a:lnTo>
                  <a:pt x="6035853" y="202068"/>
                </a:lnTo>
                <a:lnTo>
                  <a:pt x="6071424" y="205267"/>
                </a:lnTo>
                <a:lnTo>
                  <a:pt x="6106427" y="208106"/>
                </a:lnTo>
                <a:lnTo>
                  <a:pt x="6141052" y="210703"/>
                </a:lnTo>
                <a:lnTo>
                  <a:pt x="6176835" y="213141"/>
                </a:lnTo>
                <a:lnTo>
                  <a:pt x="6213390" y="215472"/>
                </a:lnTo>
                <a:lnTo>
                  <a:pt x="6250460" y="217730"/>
                </a:lnTo>
                <a:lnTo>
                  <a:pt x="6287167" y="219942"/>
                </a:lnTo>
                <a:lnTo>
                  <a:pt x="6323634" y="222122"/>
                </a:lnTo>
                <a:lnTo>
                  <a:pt x="6359939" y="224281"/>
                </a:lnTo>
                <a:lnTo>
                  <a:pt x="6396137" y="226425"/>
                </a:lnTo>
                <a:lnTo>
                  <a:pt x="6432263" y="228561"/>
                </a:lnTo>
                <a:lnTo>
                  <a:pt x="6468343" y="230690"/>
                </a:lnTo>
                <a:lnTo>
                  <a:pt x="6505095" y="232815"/>
                </a:lnTo>
                <a:lnTo>
                  <a:pt x="6542297" y="234938"/>
                </a:lnTo>
                <a:lnTo>
                  <a:pt x="6579798" y="237058"/>
                </a:lnTo>
                <a:lnTo>
                  <a:pt x="6617498" y="239177"/>
                </a:lnTo>
                <a:lnTo>
                  <a:pt x="6655333" y="241296"/>
                </a:lnTo>
                <a:lnTo>
                  <a:pt x="6693254" y="243414"/>
                </a:lnTo>
                <a:lnTo>
                  <a:pt x="6729826" y="244826"/>
                </a:lnTo>
                <a:lnTo>
                  <a:pt x="6765495" y="245767"/>
                </a:lnTo>
                <a:lnTo>
                  <a:pt x="6800563" y="246394"/>
                </a:lnTo>
                <a:lnTo>
                  <a:pt x="6836642" y="247518"/>
                </a:lnTo>
                <a:lnTo>
                  <a:pt x="6873394" y="248973"/>
                </a:lnTo>
                <a:lnTo>
                  <a:pt x="6910597" y="250648"/>
                </a:lnTo>
                <a:lnTo>
                  <a:pt x="6948803" y="252470"/>
                </a:lnTo>
                <a:lnTo>
                  <a:pt x="6987680" y="254391"/>
                </a:lnTo>
                <a:lnTo>
                  <a:pt x="7027003" y="256377"/>
                </a:lnTo>
                <a:lnTo>
                  <a:pt x="7065212" y="257701"/>
                </a:lnTo>
                <a:lnTo>
                  <a:pt x="7102680" y="258584"/>
                </a:lnTo>
                <a:lnTo>
                  <a:pt x="7139653" y="259172"/>
                </a:lnTo>
                <a:lnTo>
                  <a:pt x="7176297" y="260270"/>
                </a:lnTo>
                <a:lnTo>
                  <a:pt x="7212721" y="261707"/>
                </a:lnTo>
                <a:lnTo>
                  <a:pt x="7248996" y="263371"/>
                </a:lnTo>
                <a:lnTo>
                  <a:pt x="7287292" y="265186"/>
                </a:lnTo>
                <a:lnTo>
                  <a:pt x="7326933" y="267101"/>
                </a:lnTo>
                <a:lnTo>
                  <a:pt x="7367472" y="269083"/>
                </a:lnTo>
                <a:lnTo>
                  <a:pt x="7406492" y="270405"/>
                </a:lnTo>
                <a:lnTo>
                  <a:pt x="7444501" y="271287"/>
                </a:lnTo>
                <a:lnTo>
                  <a:pt x="7481834" y="271874"/>
                </a:lnTo>
                <a:lnTo>
                  <a:pt x="7520128" y="272971"/>
                </a:lnTo>
                <a:lnTo>
                  <a:pt x="7559063" y="274408"/>
                </a:lnTo>
                <a:lnTo>
                  <a:pt x="7598425" y="276071"/>
                </a:lnTo>
                <a:lnTo>
                  <a:pt x="7638073" y="277886"/>
                </a:lnTo>
                <a:lnTo>
                  <a:pt x="7677910" y="279802"/>
                </a:lnTo>
                <a:lnTo>
                  <a:pt x="7717872" y="281784"/>
                </a:lnTo>
                <a:lnTo>
                  <a:pt x="7757921" y="283812"/>
                </a:lnTo>
                <a:lnTo>
                  <a:pt x="7798026" y="285868"/>
                </a:lnTo>
                <a:lnTo>
                  <a:pt x="7838167" y="287945"/>
                </a:lnTo>
                <a:lnTo>
                  <a:pt x="7876923" y="289330"/>
                </a:lnTo>
                <a:lnTo>
                  <a:pt x="7914753" y="290253"/>
                </a:lnTo>
                <a:lnTo>
                  <a:pt x="7951970" y="290868"/>
                </a:lnTo>
                <a:lnTo>
                  <a:pt x="7989480" y="291984"/>
                </a:lnTo>
                <a:lnTo>
                  <a:pt x="8027185" y="293433"/>
                </a:lnTo>
                <a:lnTo>
                  <a:pt x="8065024" y="295105"/>
                </a:lnTo>
                <a:lnTo>
                  <a:pt x="8104360" y="296220"/>
                </a:lnTo>
                <a:lnTo>
                  <a:pt x="8144696" y="296963"/>
                </a:lnTo>
                <a:lnTo>
                  <a:pt x="8185698" y="297458"/>
                </a:lnTo>
                <a:lnTo>
                  <a:pt x="8224320" y="298494"/>
                </a:lnTo>
                <a:lnTo>
                  <a:pt x="8261359" y="299890"/>
                </a:lnTo>
                <a:lnTo>
                  <a:pt x="8297339" y="301526"/>
                </a:lnTo>
                <a:lnTo>
                  <a:pt x="8333319" y="303322"/>
                </a:lnTo>
                <a:lnTo>
                  <a:pt x="8369302" y="305226"/>
                </a:lnTo>
                <a:lnTo>
                  <a:pt x="8405283" y="307200"/>
                </a:lnTo>
                <a:lnTo>
                  <a:pt x="8440562" y="308516"/>
                </a:lnTo>
                <a:lnTo>
                  <a:pt x="8475369" y="309394"/>
                </a:lnTo>
                <a:lnTo>
                  <a:pt x="8509862" y="309979"/>
                </a:lnTo>
                <a:lnTo>
                  <a:pt x="8544146" y="311075"/>
                </a:lnTo>
                <a:lnTo>
                  <a:pt x="8578293" y="312510"/>
                </a:lnTo>
                <a:lnTo>
                  <a:pt x="8612346" y="314173"/>
                </a:lnTo>
                <a:lnTo>
                  <a:pt x="8644219" y="315987"/>
                </a:lnTo>
                <a:lnTo>
                  <a:pt x="8674640" y="317902"/>
                </a:lnTo>
                <a:lnTo>
                  <a:pt x="8704094" y="319884"/>
                </a:lnTo>
                <a:lnTo>
                  <a:pt x="8733605" y="321912"/>
                </a:lnTo>
                <a:lnTo>
                  <a:pt x="8763159" y="323968"/>
                </a:lnTo>
                <a:lnTo>
                  <a:pt x="8792739" y="326045"/>
                </a:lnTo>
                <a:lnTo>
                  <a:pt x="8822338" y="328136"/>
                </a:lnTo>
                <a:lnTo>
                  <a:pt x="8851947" y="330234"/>
                </a:lnTo>
                <a:lnTo>
                  <a:pt x="8881564" y="332339"/>
                </a:lnTo>
                <a:lnTo>
                  <a:pt x="8909072" y="334448"/>
                </a:lnTo>
                <a:lnTo>
                  <a:pt x="8935169" y="336559"/>
                </a:lnTo>
                <a:lnTo>
                  <a:pt x="8960330" y="338672"/>
                </a:lnTo>
                <a:lnTo>
                  <a:pt x="8984863" y="341492"/>
                </a:lnTo>
                <a:lnTo>
                  <a:pt x="9008982" y="344783"/>
                </a:lnTo>
                <a:lnTo>
                  <a:pt x="9056474" y="351498"/>
                </a:lnTo>
                <a:lnTo>
                  <a:pt x="9103453" y="356834"/>
                </a:lnTo>
                <a:lnTo>
                  <a:pt x="9150350" y="3619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SMARTInkShape-1660"/>
          <p:cNvSpPr/>
          <p:nvPr>
            <p:custDataLst>
              <p:tags r:id="rId5"/>
            </p:custDataLst>
          </p:nvPr>
        </p:nvSpPr>
        <p:spPr>
          <a:xfrm>
            <a:off x="4953000" y="3006247"/>
            <a:ext cx="2576656" cy="127909"/>
          </a:xfrm>
          <a:custGeom>
            <a:avLst/>
            <a:gdLst/>
            <a:ahLst/>
            <a:cxnLst/>
            <a:rect l="0" t="0" r="0" b="0"/>
            <a:pathLst>
              <a:path w="2576656" h="127909">
                <a:moveTo>
                  <a:pt x="311150" y="29053"/>
                </a:moveTo>
                <a:lnTo>
                  <a:pt x="311150" y="29053"/>
                </a:lnTo>
                <a:lnTo>
                  <a:pt x="267120" y="29053"/>
                </a:lnTo>
                <a:lnTo>
                  <a:pt x="221112" y="29053"/>
                </a:lnTo>
                <a:lnTo>
                  <a:pt x="218922" y="29053"/>
                </a:lnTo>
                <a:lnTo>
                  <a:pt x="258707" y="25682"/>
                </a:lnTo>
                <a:lnTo>
                  <a:pt x="300237" y="23586"/>
                </a:lnTo>
                <a:lnTo>
                  <a:pt x="338177" y="22964"/>
                </a:lnTo>
                <a:lnTo>
                  <a:pt x="375132" y="19409"/>
                </a:lnTo>
                <a:lnTo>
                  <a:pt x="412893" y="17258"/>
                </a:lnTo>
                <a:lnTo>
                  <a:pt x="454263" y="16621"/>
                </a:lnTo>
                <a:lnTo>
                  <a:pt x="501172" y="13061"/>
                </a:lnTo>
                <a:lnTo>
                  <a:pt x="534127" y="11362"/>
                </a:lnTo>
                <a:lnTo>
                  <a:pt x="568296" y="10607"/>
                </a:lnTo>
                <a:lnTo>
                  <a:pt x="604648" y="10272"/>
                </a:lnTo>
                <a:lnTo>
                  <a:pt x="641971" y="8241"/>
                </a:lnTo>
                <a:lnTo>
                  <a:pt x="680432" y="5692"/>
                </a:lnTo>
                <a:lnTo>
                  <a:pt x="721043" y="4559"/>
                </a:lnTo>
                <a:lnTo>
                  <a:pt x="764493" y="4056"/>
                </a:lnTo>
                <a:lnTo>
                  <a:pt x="809673" y="3832"/>
                </a:lnTo>
                <a:lnTo>
                  <a:pt x="855625" y="3733"/>
                </a:lnTo>
                <a:lnTo>
                  <a:pt x="879449" y="3706"/>
                </a:lnTo>
                <a:lnTo>
                  <a:pt x="903800" y="3688"/>
                </a:lnTo>
                <a:lnTo>
                  <a:pt x="928500" y="3676"/>
                </a:lnTo>
                <a:lnTo>
                  <a:pt x="952728" y="2963"/>
                </a:lnTo>
                <a:lnTo>
                  <a:pt x="1000344" y="289"/>
                </a:lnTo>
                <a:lnTo>
                  <a:pt x="1025318" y="0"/>
                </a:lnTo>
                <a:lnTo>
                  <a:pt x="1051140" y="511"/>
                </a:lnTo>
                <a:lnTo>
                  <a:pt x="1077526" y="1558"/>
                </a:lnTo>
                <a:lnTo>
                  <a:pt x="1103584" y="2257"/>
                </a:lnTo>
                <a:lnTo>
                  <a:pt x="1129423" y="2722"/>
                </a:lnTo>
                <a:lnTo>
                  <a:pt x="1155116" y="3032"/>
                </a:lnTo>
                <a:lnTo>
                  <a:pt x="1180711" y="3239"/>
                </a:lnTo>
                <a:lnTo>
                  <a:pt x="1206240" y="3377"/>
                </a:lnTo>
                <a:lnTo>
                  <a:pt x="1231726" y="3469"/>
                </a:lnTo>
                <a:lnTo>
                  <a:pt x="1257890" y="3530"/>
                </a:lnTo>
                <a:lnTo>
                  <a:pt x="1284505" y="3571"/>
                </a:lnTo>
                <a:lnTo>
                  <a:pt x="1311420" y="3599"/>
                </a:lnTo>
                <a:lnTo>
                  <a:pt x="1337830" y="4322"/>
                </a:lnTo>
                <a:lnTo>
                  <a:pt x="1363904" y="5510"/>
                </a:lnTo>
                <a:lnTo>
                  <a:pt x="1389752" y="7007"/>
                </a:lnTo>
                <a:lnTo>
                  <a:pt x="1416157" y="8006"/>
                </a:lnTo>
                <a:lnTo>
                  <a:pt x="1442932" y="8672"/>
                </a:lnTo>
                <a:lnTo>
                  <a:pt x="1469955" y="9115"/>
                </a:lnTo>
                <a:lnTo>
                  <a:pt x="1497141" y="10117"/>
                </a:lnTo>
                <a:lnTo>
                  <a:pt x="1524440" y="11490"/>
                </a:lnTo>
                <a:lnTo>
                  <a:pt x="1551809" y="13111"/>
                </a:lnTo>
                <a:lnTo>
                  <a:pt x="1578522" y="14897"/>
                </a:lnTo>
                <a:lnTo>
                  <a:pt x="1604797" y="16794"/>
                </a:lnTo>
                <a:lnTo>
                  <a:pt x="1630782" y="18763"/>
                </a:lnTo>
                <a:lnTo>
                  <a:pt x="1656571" y="20782"/>
                </a:lnTo>
                <a:lnTo>
                  <a:pt x="1682231" y="22834"/>
                </a:lnTo>
                <a:lnTo>
                  <a:pt x="1707804" y="24907"/>
                </a:lnTo>
                <a:lnTo>
                  <a:pt x="1733319" y="26288"/>
                </a:lnTo>
                <a:lnTo>
                  <a:pt x="1758797" y="27210"/>
                </a:lnTo>
                <a:lnTo>
                  <a:pt x="1784248" y="27824"/>
                </a:lnTo>
                <a:lnTo>
                  <a:pt x="1808976" y="28939"/>
                </a:lnTo>
                <a:lnTo>
                  <a:pt x="1833223" y="30389"/>
                </a:lnTo>
                <a:lnTo>
                  <a:pt x="1857149" y="32060"/>
                </a:lnTo>
                <a:lnTo>
                  <a:pt x="1904428" y="35799"/>
                </a:lnTo>
                <a:lnTo>
                  <a:pt x="1951313" y="39812"/>
                </a:lnTo>
                <a:lnTo>
                  <a:pt x="1998020" y="43948"/>
                </a:lnTo>
                <a:lnTo>
                  <a:pt x="2042768" y="48138"/>
                </a:lnTo>
                <a:lnTo>
                  <a:pt x="2086175" y="52352"/>
                </a:lnTo>
                <a:lnTo>
                  <a:pt x="2128985" y="56577"/>
                </a:lnTo>
                <a:lnTo>
                  <a:pt x="2171530" y="60806"/>
                </a:lnTo>
                <a:lnTo>
                  <a:pt x="2212546" y="65038"/>
                </a:lnTo>
                <a:lnTo>
                  <a:pt x="2249591" y="69270"/>
                </a:lnTo>
                <a:lnTo>
                  <a:pt x="2284870" y="71622"/>
                </a:lnTo>
                <a:lnTo>
                  <a:pt x="2318658" y="73372"/>
                </a:lnTo>
                <a:lnTo>
                  <a:pt x="2365448" y="78325"/>
                </a:lnTo>
                <a:lnTo>
                  <a:pt x="2409885" y="83555"/>
                </a:lnTo>
                <a:lnTo>
                  <a:pt x="2452294" y="86124"/>
                </a:lnTo>
                <a:lnTo>
                  <a:pt x="2486203" y="89225"/>
                </a:lnTo>
                <a:lnTo>
                  <a:pt x="2518676" y="91074"/>
                </a:lnTo>
                <a:lnTo>
                  <a:pt x="2553437" y="93997"/>
                </a:lnTo>
                <a:lnTo>
                  <a:pt x="2576655" y="98257"/>
                </a:lnTo>
                <a:lnTo>
                  <a:pt x="2576431" y="98472"/>
                </a:lnTo>
                <a:lnTo>
                  <a:pt x="2569597" y="98006"/>
                </a:lnTo>
                <a:lnTo>
                  <a:pt x="2525071" y="91958"/>
                </a:lnTo>
                <a:lnTo>
                  <a:pt x="2481483" y="87908"/>
                </a:lnTo>
                <a:lnTo>
                  <a:pt x="2442463" y="86708"/>
                </a:lnTo>
                <a:lnTo>
                  <a:pt x="2399623" y="84472"/>
                </a:lnTo>
                <a:lnTo>
                  <a:pt x="2368954" y="81905"/>
                </a:lnTo>
                <a:lnTo>
                  <a:pt x="2334157" y="80765"/>
                </a:lnTo>
                <a:lnTo>
                  <a:pt x="2297525" y="80258"/>
                </a:lnTo>
                <a:lnTo>
                  <a:pt x="2260078" y="80033"/>
                </a:lnTo>
                <a:lnTo>
                  <a:pt x="2222268" y="79933"/>
                </a:lnTo>
                <a:lnTo>
                  <a:pt x="2180534" y="79888"/>
                </a:lnTo>
                <a:lnTo>
                  <a:pt x="2136115" y="79869"/>
                </a:lnTo>
                <a:lnTo>
                  <a:pt x="2090503" y="79860"/>
                </a:lnTo>
                <a:lnTo>
                  <a:pt x="2066768" y="79858"/>
                </a:lnTo>
                <a:lnTo>
                  <a:pt x="2042478" y="79856"/>
                </a:lnTo>
                <a:lnTo>
                  <a:pt x="2017819" y="79855"/>
                </a:lnTo>
                <a:lnTo>
                  <a:pt x="1992913" y="79854"/>
                </a:lnTo>
                <a:lnTo>
                  <a:pt x="1967841" y="79854"/>
                </a:lnTo>
                <a:lnTo>
                  <a:pt x="1942661" y="79854"/>
                </a:lnTo>
                <a:lnTo>
                  <a:pt x="1915997" y="80559"/>
                </a:lnTo>
                <a:lnTo>
                  <a:pt x="1888342" y="81735"/>
                </a:lnTo>
                <a:lnTo>
                  <a:pt x="1860028" y="83224"/>
                </a:lnTo>
                <a:lnTo>
                  <a:pt x="1831274" y="84217"/>
                </a:lnTo>
                <a:lnTo>
                  <a:pt x="1802227" y="84879"/>
                </a:lnTo>
                <a:lnTo>
                  <a:pt x="1772985" y="85320"/>
                </a:lnTo>
                <a:lnTo>
                  <a:pt x="1743612" y="85615"/>
                </a:lnTo>
                <a:lnTo>
                  <a:pt x="1714151" y="85811"/>
                </a:lnTo>
                <a:lnTo>
                  <a:pt x="1684634" y="85942"/>
                </a:lnTo>
                <a:lnTo>
                  <a:pt x="1654372" y="86029"/>
                </a:lnTo>
                <a:lnTo>
                  <a:pt x="1623614" y="86087"/>
                </a:lnTo>
                <a:lnTo>
                  <a:pt x="1592527" y="86125"/>
                </a:lnTo>
                <a:lnTo>
                  <a:pt x="1561218" y="86857"/>
                </a:lnTo>
                <a:lnTo>
                  <a:pt x="1529762" y="88050"/>
                </a:lnTo>
                <a:lnTo>
                  <a:pt x="1498209" y="89551"/>
                </a:lnTo>
                <a:lnTo>
                  <a:pt x="1465883" y="90552"/>
                </a:lnTo>
                <a:lnTo>
                  <a:pt x="1433045" y="91219"/>
                </a:lnTo>
                <a:lnTo>
                  <a:pt x="1399863" y="91664"/>
                </a:lnTo>
                <a:lnTo>
                  <a:pt x="1367158" y="91960"/>
                </a:lnTo>
                <a:lnTo>
                  <a:pt x="1334773" y="92157"/>
                </a:lnTo>
                <a:lnTo>
                  <a:pt x="1302599" y="92289"/>
                </a:lnTo>
                <a:lnTo>
                  <a:pt x="1269860" y="93082"/>
                </a:lnTo>
                <a:lnTo>
                  <a:pt x="1236745" y="94318"/>
                </a:lnTo>
                <a:lnTo>
                  <a:pt x="1203380" y="95846"/>
                </a:lnTo>
                <a:lnTo>
                  <a:pt x="1169848" y="96865"/>
                </a:lnTo>
                <a:lnTo>
                  <a:pt x="1136204" y="97544"/>
                </a:lnTo>
                <a:lnTo>
                  <a:pt x="1102486" y="97997"/>
                </a:lnTo>
                <a:lnTo>
                  <a:pt x="1068718" y="98299"/>
                </a:lnTo>
                <a:lnTo>
                  <a:pt x="1034918" y="98500"/>
                </a:lnTo>
                <a:lnTo>
                  <a:pt x="1001095" y="98634"/>
                </a:lnTo>
                <a:lnTo>
                  <a:pt x="966552" y="99429"/>
                </a:lnTo>
                <a:lnTo>
                  <a:pt x="931529" y="100665"/>
                </a:lnTo>
                <a:lnTo>
                  <a:pt x="896186" y="102194"/>
                </a:lnTo>
                <a:lnTo>
                  <a:pt x="861335" y="103214"/>
                </a:lnTo>
                <a:lnTo>
                  <a:pt x="826812" y="103894"/>
                </a:lnTo>
                <a:lnTo>
                  <a:pt x="792509" y="104347"/>
                </a:lnTo>
                <a:lnTo>
                  <a:pt x="759055" y="105355"/>
                </a:lnTo>
                <a:lnTo>
                  <a:pt x="726170" y="106732"/>
                </a:lnTo>
                <a:lnTo>
                  <a:pt x="693663" y="108356"/>
                </a:lnTo>
                <a:lnTo>
                  <a:pt x="661408" y="109438"/>
                </a:lnTo>
                <a:lnTo>
                  <a:pt x="629322" y="110159"/>
                </a:lnTo>
                <a:lnTo>
                  <a:pt x="597348" y="110641"/>
                </a:lnTo>
                <a:lnTo>
                  <a:pt x="566153" y="111667"/>
                </a:lnTo>
                <a:lnTo>
                  <a:pt x="535480" y="113057"/>
                </a:lnTo>
                <a:lnTo>
                  <a:pt x="505152" y="114689"/>
                </a:lnTo>
                <a:lnTo>
                  <a:pt x="475763" y="115777"/>
                </a:lnTo>
                <a:lnTo>
                  <a:pt x="446998" y="116503"/>
                </a:lnTo>
                <a:lnTo>
                  <a:pt x="418648" y="116986"/>
                </a:lnTo>
                <a:lnTo>
                  <a:pt x="391282" y="117308"/>
                </a:lnTo>
                <a:lnTo>
                  <a:pt x="364571" y="117523"/>
                </a:lnTo>
                <a:lnTo>
                  <a:pt x="338298" y="117666"/>
                </a:lnTo>
                <a:lnTo>
                  <a:pt x="312315" y="118467"/>
                </a:lnTo>
                <a:lnTo>
                  <a:pt x="286527" y="119707"/>
                </a:lnTo>
                <a:lnTo>
                  <a:pt x="260868" y="121239"/>
                </a:lnTo>
                <a:lnTo>
                  <a:pt x="213543" y="122941"/>
                </a:lnTo>
                <a:lnTo>
                  <a:pt x="170403" y="123698"/>
                </a:lnTo>
                <a:lnTo>
                  <a:pt x="132414" y="124034"/>
                </a:lnTo>
                <a:lnTo>
                  <a:pt x="96715" y="126065"/>
                </a:lnTo>
                <a:lnTo>
                  <a:pt x="62740" y="127908"/>
                </a:lnTo>
                <a:lnTo>
                  <a:pt x="0" y="1243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SMARTInkShape-Group341"/>
          <p:cNvGrpSpPr/>
          <p:nvPr/>
        </p:nvGrpSpPr>
        <p:grpSpPr>
          <a:xfrm>
            <a:off x="9055495" y="2673350"/>
            <a:ext cx="1637906" cy="365219"/>
            <a:chOff x="9055495" y="2673350"/>
            <a:chExt cx="1637906" cy="365219"/>
          </a:xfrm>
        </p:grpSpPr>
        <p:sp>
          <p:nvSpPr>
            <p:cNvPr id="320" name="SMARTInkShape-1661"/>
            <p:cNvSpPr/>
            <p:nvPr>
              <p:custDataLst>
                <p:tags r:id="rId114"/>
              </p:custDataLst>
            </p:nvPr>
          </p:nvSpPr>
          <p:spPr>
            <a:xfrm>
              <a:off x="10251607" y="2703672"/>
              <a:ext cx="67144" cy="122736"/>
            </a:xfrm>
            <a:custGeom>
              <a:avLst/>
              <a:gdLst/>
              <a:ahLst/>
              <a:cxnLst/>
              <a:rect l="0" t="0" r="0" b="0"/>
              <a:pathLst>
                <a:path w="67144" h="122736">
                  <a:moveTo>
                    <a:pt x="54443" y="14128"/>
                  </a:moveTo>
                  <a:lnTo>
                    <a:pt x="54443" y="14128"/>
                  </a:lnTo>
                  <a:lnTo>
                    <a:pt x="54443" y="10757"/>
                  </a:lnTo>
                  <a:lnTo>
                    <a:pt x="47700" y="1919"/>
                  </a:lnTo>
                  <a:lnTo>
                    <a:pt x="45009" y="344"/>
                  </a:lnTo>
                  <a:lnTo>
                    <a:pt x="42510" y="0"/>
                  </a:lnTo>
                  <a:lnTo>
                    <a:pt x="40138" y="476"/>
                  </a:lnTo>
                  <a:lnTo>
                    <a:pt x="30057" y="11259"/>
                  </a:lnTo>
                  <a:lnTo>
                    <a:pt x="10349" y="44005"/>
                  </a:lnTo>
                  <a:lnTo>
                    <a:pt x="80" y="84444"/>
                  </a:lnTo>
                  <a:lnTo>
                    <a:pt x="0" y="108340"/>
                  </a:lnTo>
                  <a:lnTo>
                    <a:pt x="1214" y="112919"/>
                  </a:lnTo>
                  <a:lnTo>
                    <a:pt x="5551" y="116678"/>
                  </a:lnTo>
                  <a:lnTo>
                    <a:pt x="19777" y="122735"/>
                  </a:lnTo>
                  <a:lnTo>
                    <a:pt x="67143" y="122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662"/>
            <p:cNvSpPr/>
            <p:nvPr>
              <p:custDataLst>
                <p:tags r:id="rId115"/>
              </p:custDataLst>
            </p:nvPr>
          </p:nvSpPr>
          <p:spPr>
            <a:xfrm>
              <a:off x="10345967" y="2724150"/>
              <a:ext cx="59263" cy="96796"/>
            </a:xfrm>
            <a:custGeom>
              <a:avLst/>
              <a:gdLst/>
              <a:ahLst/>
              <a:cxnLst/>
              <a:rect l="0" t="0" r="0" b="0"/>
              <a:pathLst>
                <a:path w="59263" h="96796">
                  <a:moveTo>
                    <a:pt x="48983" y="38100"/>
                  </a:moveTo>
                  <a:lnTo>
                    <a:pt x="48983" y="38100"/>
                  </a:lnTo>
                  <a:lnTo>
                    <a:pt x="48983" y="34729"/>
                  </a:lnTo>
                  <a:lnTo>
                    <a:pt x="45613" y="25891"/>
                  </a:lnTo>
                  <a:lnTo>
                    <a:pt x="40144" y="17706"/>
                  </a:lnTo>
                  <a:lnTo>
                    <a:pt x="36740" y="16743"/>
                  </a:lnTo>
                  <a:lnTo>
                    <a:pt x="27314" y="17554"/>
                  </a:lnTo>
                  <a:lnTo>
                    <a:pt x="17952" y="22148"/>
                  </a:lnTo>
                  <a:lnTo>
                    <a:pt x="13478" y="25349"/>
                  </a:lnTo>
                  <a:lnTo>
                    <a:pt x="6627" y="36431"/>
                  </a:lnTo>
                  <a:lnTo>
                    <a:pt x="1937" y="50764"/>
                  </a:lnTo>
                  <a:lnTo>
                    <a:pt x="0" y="73289"/>
                  </a:lnTo>
                  <a:lnTo>
                    <a:pt x="2049" y="84549"/>
                  </a:lnTo>
                  <a:lnTo>
                    <a:pt x="7191" y="92375"/>
                  </a:lnTo>
                  <a:lnTo>
                    <a:pt x="10538" y="95450"/>
                  </a:lnTo>
                  <a:lnTo>
                    <a:pt x="14887" y="96795"/>
                  </a:lnTo>
                  <a:lnTo>
                    <a:pt x="25363" y="96407"/>
                  </a:lnTo>
                  <a:lnTo>
                    <a:pt x="35193" y="92001"/>
                  </a:lnTo>
                  <a:lnTo>
                    <a:pt x="44265" y="84634"/>
                  </a:lnTo>
                  <a:lnTo>
                    <a:pt x="53001" y="74304"/>
                  </a:lnTo>
                  <a:lnTo>
                    <a:pt x="57824" y="60776"/>
                  </a:lnTo>
                  <a:lnTo>
                    <a:pt x="59262" y="44650"/>
                  </a:lnTo>
                  <a:lnTo>
                    <a:pt x="55399" y="17855"/>
                  </a:lnTo>
                  <a:lnTo>
                    <a:pt x="362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663"/>
            <p:cNvSpPr/>
            <p:nvPr>
              <p:custDataLst>
                <p:tags r:id="rId116"/>
              </p:custDataLst>
            </p:nvPr>
          </p:nvSpPr>
          <p:spPr>
            <a:xfrm>
              <a:off x="10452100" y="274320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8839" y="5467"/>
                  </a:lnTo>
                  <a:lnTo>
                    <a:pt x="18297" y="12830"/>
                  </a:lnTo>
                  <a:lnTo>
                    <a:pt x="22243" y="20049"/>
                  </a:lnTo>
                  <a:lnTo>
                    <a:pt x="24777" y="39552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664"/>
            <p:cNvSpPr/>
            <p:nvPr>
              <p:custDataLst>
                <p:tags r:id="rId117"/>
              </p:custDataLst>
            </p:nvPr>
          </p:nvSpPr>
          <p:spPr>
            <a:xfrm>
              <a:off x="10477500" y="26733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50800"/>
                  </a:moveTo>
                  <a:lnTo>
                    <a:pt x="0" y="508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665"/>
            <p:cNvSpPr/>
            <p:nvPr>
              <p:custDataLst>
                <p:tags r:id="rId118"/>
              </p:custDataLst>
            </p:nvPr>
          </p:nvSpPr>
          <p:spPr>
            <a:xfrm>
              <a:off x="10534939" y="2680711"/>
              <a:ext cx="81781" cy="145040"/>
            </a:xfrm>
            <a:custGeom>
              <a:avLst/>
              <a:gdLst/>
              <a:ahLst/>
              <a:cxnLst/>
              <a:rect l="0" t="0" r="0" b="0"/>
              <a:pathLst>
                <a:path w="81781" h="145040">
                  <a:moveTo>
                    <a:pt x="12411" y="24389"/>
                  </a:moveTo>
                  <a:lnTo>
                    <a:pt x="12411" y="24389"/>
                  </a:lnTo>
                  <a:lnTo>
                    <a:pt x="15782" y="27760"/>
                  </a:lnTo>
                  <a:lnTo>
                    <a:pt x="15555" y="35059"/>
                  </a:lnTo>
                  <a:lnTo>
                    <a:pt x="7659" y="77389"/>
                  </a:lnTo>
                  <a:lnTo>
                    <a:pt x="0" y="118301"/>
                  </a:lnTo>
                  <a:lnTo>
                    <a:pt x="474" y="104166"/>
                  </a:lnTo>
                  <a:lnTo>
                    <a:pt x="14911" y="60573"/>
                  </a:lnTo>
                  <a:lnTo>
                    <a:pt x="34261" y="19764"/>
                  </a:lnTo>
                  <a:lnTo>
                    <a:pt x="42348" y="6105"/>
                  </a:lnTo>
                  <a:lnTo>
                    <a:pt x="46480" y="2322"/>
                  </a:lnTo>
                  <a:lnTo>
                    <a:pt x="50645" y="506"/>
                  </a:lnTo>
                  <a:lnTo>
                    <a:pt x="54834" y="0"/>
                  </a:lnTo>
                  <a:lnTo>
                    <a:pt x="63251" y="3201"/>
                  </a:lnTo>
                  <a:lnTo>
                    <a:pt x="67469" y="6030"/>
                  </a:lnTo>
                  <a:lnTo>
                    <a:pt x="74041" y="16700"/>
                  </a:lnTo>
                  <a:lnTo>
                    <a:pt x="78609" y="30849"/>
                  </a:lnTo>
                  <a:lnTo>
                    <a:pt x="81780" y="71249"/>
                  </a:lnTo>
                  <a:lnTo>
                    <a:pt x="75289" y="116472"/>
                  </a:lnTo>
                  <a:lnTo>
                    <a:pt x="63211" y="145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666"/>
            <p:cNvSpPr/>
            <p:nvPr>
              <p:custDataLst>
                <p:tags r:id="rId119"/>
              </p:custDataLst>
            </p:nvPr>
          </p:nvSpPr>
          <p:spPr>
            <a:xfrm>
              <a:off x="10680700" y="28003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8022" y="705"/>
                  </a:lnTo>
                  <a:lnTo>
                    <a:pt x="8169" y="1881"/>
                  </a:lnTo>
                  <a:lnTo>
                    <a:pt x="6708" y="5467"/>
                  </a:lnTo>
                  <a:lnTo>
                    <a:pt x="7295" y="576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667"/>
            <p:cNvSpPr/>
            <p:nvPr>
              <p:custDataLst>
                <p:tags r:id="rId120"/>
              </p:custDataLst>
            </p:nvPr>
          </p:nvSpPr>
          <p:spPr>
            <a:xfrm>
              <a:off x="9055495" y="2990851"/>
              <a:ext cx="1318779" cy="47718"/>
            </a:xfrm>
            <a:custGeom>
              <a:avLst/>
              <a:gdLst/>
              <a:ahLst/>
              <a:cxnLst/>
              <a:rect l="0" t="0" r="0" b="0"/>
              <a:pathLst>
                <a:path w="1318779" h="47718">
                  <a:moveTo>
                    <a:pt x="44055" y="19049"/>
                  </a:moveTo>
                  <a:lnTo>
                    <a:pt x="44055" y="19049"/>
                  </a:lnTo>
                  <a:lnTo>
                    <a:pt x="0" y="19049"/>
                  </a:lnTo>
                  <a:lnTo>
                    <a:pt x="47344" y="19049"/>
                  </a:lnTo>
                  <a:lnTo>
                    <a:pt x="91439" y="18343"/>
                  </a:lnTo>
                  <a:lnTo>
                    <a:pt x="132648" y="14685"/>
                  </a:lnTo>
                  <a:lnTo>
                    <a:pt x="175824" y="12582"/>
                  </a:lnTo>
                  <a:lnTo>
                    <a:pt x="221309" y="7804"/>
                  </a:lnTo>
                  <a:lnTo>
                    <a:pt x="256182" y="3938"/>
                  </a:lnTo>
                  <a:lnTo>
                    <a:pt x="292850" y="1750"/>
                  </a:lnTo>
                  <a:lnTo>
                    <a:pt x="331725" y="777"/>
                  </a:lnTo>
                  <a:lnTo>
                    <a:pt x="374873" y="345"/>
                  </a:lnTo>
                  <a:lnTo>
                    <a:pt x="418038" y="153"/>
                  </a:lnTo>
                  <a:lnTo>
                    <a:pt x="462154" y="67"/>
                  </a:lnTo>
                  <a:lnTo>
                    <a:pt x="485771" y="45"/>
                  </a:lnTo>
                  <a:lnTo>
                    <a:pt x="509982" y="29"/>
                  </a:lnTo>
                  <a:lnTo>
                    <a:pt x="534589" y="19"/>
                  </a:lnTo>
                  <a:lnTo>
                    <a:pt x="559462" y="12"/>
                  </a:lnTo>
                  <a:lnTo>
                    <a:pt x="584509" y="8"/>
                  </a:lnTo>
                  <a:lnTo>
                    <a:pt x="610380" y="5"/>
                  </a:lnTo>
                  <a:lnTo>
                    <a:pt x="636798" y="3"/>
                  </a:lnTo>
                  <a:lnTo>
                    <a:pt x="663584" y="1"/>
                  </a:lnTo>
                  <a:lnTo>
                    <a:pt x="690614" y="1"/>
                  </a:lnTo>
                  <a:lnTo>
                    <a:pt x="717805" y="0"/>
                  </a:lnTo>
                  <a:lnTo>
                    <a:pt x="745106" y="0"/>
                  </a:lnTo>
                  <a:lnTo>
                    <a:pt x="771771" y="705"/>
                  </a:lnTo>
                  <a:lnTo>
                    <a:pt x="798016" y="1881"/>
                  </a:lnTo>
                  <a:lnTo>
                    <a:pt x="823979" y="3370"/>
                  </a:lnTo>
                  <a:lnTo>
                    <a:pt x="849754" y="5069"/>
                  </a:lnTo>
                  <a:lnTo>
                    <a:pt x="875405" y="6907"/>
                  </a:lnTo>
                  <a:lnTo>
                    <a:pt x="900972" y="8837"/>
                  </a:lnTo>
                  <a:lnTo>
                    <a:pt x="926484" y="10125"/>
                  </a:lnTo>
                  <a:lnTo>
                    <a:pt x="951958" y="10983"/>
                  </a:lnTo>
                  <a:lnTo>
                    <a:pt x="977408" y="11555"/>
                  </a:lnTo>
                  <a:lnTo>
                    <a:pt x="1024496" y="14072"/>
                  </a:lnTo>
                  <a:lnTo>
                    <a:pt x="1068242" y="17543"/>
                  </a:lnTo>
                  <a:lnTo>
                    <a:pt x="1108848" y="21437"/>
                  </a:lnTo>
                  <a:lnTo>
                    <a:pt x="1146182" y="25520"/>
                  </a:lnTo>
                  <a:lnTo>
                    <a:pt x="1180883" y="28981"/>
                  </a:lnTo>
                  <a:lnTo>
                    <a:pt x="1212769" y="30518"/>
                  </a:lnTo>
                  <a:lnTo>
                    <a:pt x="1247167" y="33084"/>
                  </a:lnTo>
                  <a:lnTo>
                    <a:pt x="1294705" y="36613"/>
                  </a:lnTo>
                  <a:lnTo>
                    <a:pt x="1314628" y="36733"/>
                  </a:lnTo>
                  <a:lnTo>
                    <a:pt x="1317965" y="35777"/>
                  </a:lnTo>
                  <a:lnTo>
                    <a:pt x="1318778" y="34434"/>
                  </a:lnTo>
                  <a:lnTo>
                    <a:pt x="1273975" y="28614"/>
                  </a:lnTo>
                  <a:lnTo>
                    <a:pt x="1243794" y="24946"/>
                  </a:lnTo>
                  <a:lnTo>
                    <a:pt x="1207335" y="21670"/>
                  </a:lnTo>
                  <a:lnTo>
                    <a:pt x="1174667" y="20214"/>
                  </a:lnTo>
                  <a:lnTo>
                    <a:pt x="1141803" y="17685"/>
                  </a:lnTo>
                  <a:lnTo>
                    <a:pt x="1107676" y="14915"/>
                  </a:lnTo>
                  <a:lnTo>
                    <a:pt x="1071343" y="13684"/>
                  </a:lnTo>
                  <a:lnTo>
                    <a:pt x="1032146" y="13137"/>
                  </a:lnTo>
                  <a:lnTo>
                    <a:pt x="990500" y="12894"/>
                  </a:lnTo>
                  <a:lnTo>
                    <a:pt x="946121" y="12785"/>
                  </a:lnTo>
                  <a:lnTo>
                    <a:pt x="902409" y="12737"/>
                  </a:lnTo>
                  <a:lnTo>
                    <a:pt x="858051" y="12716"/>
                  </a:lnTo>
                  <a:lnTo>
                    <a:pt x="834371" y="12710"/>
                  </a:lnTo>
                  <a:lnTo>
                    <a:pt x="810114" y="12707"/>
                  </a:lnTo>
                  <a:lnTo>
                    <a:pt x="786183" y="12704"/>
                  </a:lnTo>
                  <a:lnTo>
                    <a:pt x="738899" y="12701"/>
                  </a:lnTo>
                  <a:lnTo>
                    <a:pt x="714716" y="12700"/>
                  </a:lnTo>
                  <a:lnTo>
                    <a:pt x="690128" y="12700"/>
                  </a:lnTo>
                  <a:lnTo>
                    <a:pt x="665272" y="12700"/>
                  </a:lnTo>
                  <a:lnTo>
                    <a:pt x="618836" y="14581"/>
                  </a:lnTo>
                  <a:lnTo>
                    <a:pt x="573975" y="17063"/>
                  </a:lnTo>
                  <a:lnTo>
                    <a:pt x="528166" y="18166"/>
                  </a:lnTo>
                  <a:lnTo>
                    <a:pt x="483817" y="20538"/>
                  </a:lnTo>
                  <a:lnTo>
                    <a:pt x="441294" y="23239"/>
                  </a:lnTo>
                  <a:lnTo>
                    <a:pt x="401228" y="24439"/>
                  </a:lnTo>
                  <a:lnTo>
                    <a:pt x="362253" y="26854"/>
                  </a:lnTo>
                  <a:lnTo>
                    <a:pt x="324470" y="29573"/>
                  </a:lnTo>
                  <a:lnTo>
                    <a:pt x="288863" y="30782"/>
                  </a:lnTo>
                  <a:lnTo>
                    <a:pt x="243826" y="34834"/>
                  </a:lnTo>
                  <a:lnTo>
                    <a:pt x="203670" y="40502"/>
                  </a:lnTo>
                  <a:lnTo>
                    <a:pt x="160903" y="43670"/>
                  </a:lnTo>
                  <a:lnTo>
                    <a:pt x="131123" y="44924"/>
                  </a:lnTo>
                  <a:lnTo>
                    <a:pt x="128206" y="46176"/>
                  </a:lnTo>
                  <a:lnTo>
                    <a:pt x="127673" y="47717"/>
                  </a:lnTo>
                  <a:lnTo>
                    <a:pt x="173147" y="45826"/>
                  </a:lnTo>
                  <a:lnTo>
                    <a:pt x="209614" y="45061"/>
                  </a:lnTo>
                  <a:lnTo>
                    <a:pt x="279005" y="44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342"/>
          <p:cNvGrpSpPr/>
          <p:nvPr/>
        </p:nvGrpSpPr>
        <p:grpSpPr>
          <a:xfrm>
            <a:off x="8670048" y="2564477"/>
            <a:ext cx="1279937" cy="377300"/>
            <a:chOff x="8670048" y="2564477"/>
            <a:chExt cx="1279937" cy="377300"/>
          </a:xfrm>
        </p:grpSpPr>
        <p:sp>
          <p:nvSpPr>
            <p:cNvPr id="328" name="SMARTInkShape-1668"/>
            <p:cNvSpPr/>
            <p:nvPr>
              <p:custDataLst>
                <p:tags r:id="rId106"/>
              </p:custDataLst>
            </p:nvPr>
          </p:nvSpPr>
          <p:spPr>
            <a:xfrm>
              <a:off x="8670048" y="2662056"/>
              <a:ext cx="181853" cy="119794"/>
            </a:xfrm>
            <a:custGeom>
              <a:avLst/>
              <a:gdLst/>
              <a:ahLst/>
              <a:cxnLst/>
              <a:rect l="0" t="0" r="0" b="0"/>
              <a:pathLst>
                <a:path w="181853" h="119794">
                  <a:moveTo>
                    <a:pt x="67552" y="17644"/>
                  </a:moveTo>
                  <a:lnTo>
                    <a:pt x="67552" y="17644"/>
                  </a:lnTo>
                  <a:lnTo>
                    <a:pt x="67550" y="10902"/>
                  </a:lnTo>
                  <a:lnTo>
                    <a:pt x="65671" y="5710"/>
                  </a:lnTo>
                  <a:lnTo>
                    <a:pt x="64181" y="3338"/>
                  </a:lnTo>
                  <a:lnTo>
                    <a:pt x="62483" y="1757"/>
                  </a:lnTo>
                  <a:lnTo>
                    <a:pt x="58713" y="0"/>
                  </a:lnTo>
                  <a:lnTo>
                    <a:pt x="56015" y="942"/>
                  </a:lnTo>
                  <a:lnTo>
                    <a:pt x="49255" y="5752"/>
                  </a:lnTo>
                  <a:lnTo>
                    <a:pt x="19512" y="52817"/>
                  </a:lnTo>
                  <a:lnTo>
                    <a:pt x="5460" y="85583"/>
                  </a:lnTo>
                  <a:lnTo>
                    <a:pt x="0" y="107075"/>
                  </a:lnTo>
                  <a:lnTo>
                    <a:pt x="1351" y="111837"/>
                  </a:lnTo>
                  <a:lnTo>
                    <a:pt x="4368" y="115717"/>
                  </a:lnTo>
                  <a:lnTo>
                    <a:pt x="8496" y="119009"/>
                  </a:lnTo>
                  <a:lnTo>
                    <a:pt x="13365" y="119793"/>
                  </a:lnTo>
                  <a:lnTo>
                    <a:pt x="24419" y="116901"/>
                  </a:lnTo>
                  <a:lnTo>
                    <a:pt x="57947" y="90102"/>
                  </a:lnTo>
                  <a:lnTo>
                    <a:pt x="84385" y="60883"/>
                  </a:lnTo>
                  <a:lnTo>
                    <a:pt x="90413" y="49427"/>
                  </a:lnTo>
                  <a:lnTo>
                    <a:pt x="91965" y="48005"/>
                  </a:lnTo>
                  <a:lnTo>
                    <a:pt x="93705" y="47762"/>
                  </a:lnTo>
                  <a:lnTo>
                    <a:pt x="97519" y="49374"/>
                  </a:lnTo>
                  <a:lnTo>
                    <a:pt x="101568" y="52442"/>
                  </a:lnTo>
                  <a:lnTo>
                    <a:pt x="126341" y="78598"/>
                  </a:lnTo>
                  <a:lnTo>
                    <a:pt x="150979" y="88229"/>
                  </a:lnTo>
                  <a:lnTo>
                    <a:pt x="181852" y="9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669"/>
            <p:cNvSpPr/>
            <p:nvPr>
              <p:custDataLst>
                <p:tags r:id="rId107"/>
              </p:custDataLst>
            </p:nvPr>
          </p:nvSpPr>
          <p:spPr>
            <a:xfrm>
              <a:off x="9209265" y="2694013"/>
              <a:ext cx="55386" cy="99988"/>
            </a:xfrm>
            <a:custGeom>
              <a:avLst/>
              <a:gdLst/>
              <a:ahLst/>
              <a:cxnLst/>
              <a:rect l="0" t="0" r="0" b="0"/>
              <a:pathLst>
                <a:path w="55386" h="99988">
                  <a:moveTo>
                    <a:pt x="10935" y="49187"/>
                  </a:moveTo>
                  <a:lnTo>
                    <a:pt x="10935" y="49187"/>
                  </a:lnTo>
                  <a:lnTo>
                    <a:pt x="0" y="49187"/>
                  </a:lnTo>
                  <a:lnTo>
                    <a:pt x="10599" y="49187"/>
                  </a:lnTo>
                  <a:lnTo>
                    <a:pt x="16195" y="47305"/>
                  </a:lnTo>
                  <a:lnTo>
                    <a:pt x="32794" y="33286"/>
                  </a:lnTo>
                  <a:lnTo>
                    <a:pt x="43596" y="21349"/>
                  </a:lnTo>
                  <a:lnTo>
                    <a:pt x="46618" y="13061"/>
                  </a:lnTo>
                  <a:lnTo>
                    <a:pt x="46718" y="9581"/>
                  </a:lnTo>
                  <a:lnTo>
                    <a:pt x="44946" y="3832"/>
                  </a:lnTo>
                  <a:lnTo>
                    <a:pt x="43487" y="2017"/>
                  </a:lnTo>
                  <a:lnTo>
                    <a:pt x="39984" y="0"/>
                  </a:lnTo>
                  <a:lnTo>
                    <a:pt x="37356" y="874"/>
                  </a:lnTo>
                  <a:lnTo>
                    <a:pt x="30673" y="5607"/>
                  </a:lnTo>
                  <a:lnTo>
                    <a:pt x="9947" y="39217"/>
                  </a:lnTo>
                  <a:lnTo>
                    <a:pt x="8849" y="54163"/>
                  </a:lnTo>
                  <a:lnTo>
                    <a:pt x="13894" y="82390"/>
                  </a:lnTo>
                  <a:lnTo>
                    <a:pt x="23023" y="97046"/>
                  </a:lnTo>
                  <a:lnTo>
                    <a:pt x="27460" y="99438"/>
                  </a:lnTo>
                  <a:lnTo>
                    <a:pt x="55385" y="9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670"/>
            <p:cNvSpPr/>
            <p:nvPr>
              <p:custDataLst>
                <p:tags r:id="rId108"/>
              </p:custDataLst>
            </p:nvPr>
          </p:nvSpPr>
          <p:spPr>
            <a:xfrm>
              <a:off x="9083566" y="2564477"/>
              <a:ext cx="83524" cy="236309"/>
            </a:xfrm>
            <a:custGeom>
              <a:avLst/>
              <a:gdLst/>
              <a:ahLst/>
              <a:cxnLst/>
              <a:rect l="0" t="0" r="0" b="0"/>
              <a:pathLst>
                <a:path w="83524" h="236309">
                  <a:moveTo>
                    <a:pt x="47734" y="58073"/>
                  </a:moveTo>
                  <a:lnTo>
                    <a:pt x="47734" y="58073"/>
                  </a:lnTo>
                  <a:lnTo>
                    <a:pt x="34250" y="58073"/>
                  </a:lnTo>
                  <a:lnTo>
                    <a:pt x="30278" y="60190"/>
                  </a:lnTo>
                  <a:lnTo>
                    <a:pt x="27628" y="63717"/>
                  </a:lnTo>
                  <a:lnTo>
                    <a:pt x="17962" y="105069"/>
                  </a:lnTo>
                  <a:lnTo>
                    <a:pt x="11488" y="150821"/>
                  </a:lnTo>
                  <a:lnTo>
                    <a:pt x="8303" y="188800"/>
                  </a:lnTo>
                  <a:lnTo>
                    <a:pt x="3578" y="235467"/>
                  </a:lnTo>
                  <a:lnTo>
                    <a:pt x="2774" y="236308"/>
                  </a:lnTo>
                  <a:lnTo>
                    <a:pt x="1533" y="235458"/>
                  </a:lnTo>
                  <a:lnTo>
                    <a:pt x="0" y="233479"/>
                  </a:lnTo>
                  <a:lnTo>
                    <a:pt x="2364" y="186718"/>
                  </a:lnTo>
                  <a:lnTo>
                    <a:pt x="6474" y="141340"/>
                  </a:lnTo>
                  <a:lnTo>
                    <a:pt x="8698" y="103833"/>
                  </a:lnTo>
                  <a:lnTo>
                    <a:pt x="16098" y="64811"/>
                  </a:lnTo>
                  <a:lnTo>
                    <a:pt x="28420" y="21697"/>
                  </a:lnTo>
                  <a:lnTo>
                    <a:pt x="33505" y="9450"/>
                  </a:lnTo>
                  <a:lnTo>
                    <a:pt x="40469" y="1655"/>
                  </a:lnTo>
                  <a:lnTo>
                    <a:pt x="44302" y="0"/>
                  </a:lnTo>
                  <a:lnTo>
                    <a:pt x="52323" y="42"/>
                  </a:lnTo>
                  <a:lnTo>
                    <a:pt x="58710" y="2413"/>
                  </a:lnTo>
                  <a:lnTo>
                    <a:pt x="61401" y="4033"/>
                  </a:lnTo>
                  <a:lnTo>
                    <a:pt x="71931" y="23168"/>
                  </a:lnTo>
                  <a:lnTo>
                    <a:pt x="74246" y="41384"/>
                  </a:lnTo>
                  <a:lnTo>
                    <a:pt x="69981" y="75080"/>
                  </a:lnTo>
                  <a:lnTo>
                    <a:pt x="60990" y="92197"/>
                  </a:lnTo>
                  <a:lnTo>
                    <a:pt x="42707" y="113810"/>
                  </a:lnTo>
                  <a:lnTo>
                    <a:pt x="43676" y="114281"/>
                  </a:lnTo>
                  <a:lnTo>
                    <a:pt x="48518" y="114804"/>
                  </a:lnTo>
                  <a:lnTo>
                    <a:pt x="51079" y="116355"/>
                  </a:lnTo>
                  <a:lnTo>
                    <a:pt x="77704" y="148437"/>
                  </a:lnTo>
                  <a:lnTo>
                    <a:pt x="82221" y="162205"/>
                  </a:lnTo>
                  <a:lnTo>
                    <a:pt x="83523" y="177026"/>
                  </a:lnTo>
                  <a:lnTo>
                    <a:pt x="81750" y="190669"/>
                  </a:lnTo>
                  <a:lnTo>
                    <a:pt x="74847" y="203788"/>
                  </a:lnTo>
                  <a:lnTo>
                    <a:pt x="56538" y="226086"/>
                  </a:lnTo>
                  <a:lnTo>
                    <a:pt x="46002" y="231523"/>
                  </a:lnTo>
                  <a:lnTo>
                    <a:pt x="40229" y="232973"/>
                  </a:lnTo>
                  <a:lnTo>
                    <a:pt x="28170" y="230821"/>
                  </a:lnTo>
                  <a:lnTo>
                    <a:pt x="21991" y="228272"/>
                  </a:lnTo>
                  <a:lnTo>
                    <a:pt x="17872" y="225161"/>
                  </a:lnTo>
                  <a:lnTo>
                    <a:pt x="9634" y="210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671"/>
            <p:cNvSpPr/>
            <p:nvPr>
              <p:custDataLst>
                <p:tags r:id="rId109"/>
              </p:custDataLst>
            </p:nvPr>
          </p:nvSpPr>
          <p:spPr>
            <a:xfrm>
              <a:off x="9334500" y="2667000"/>
              <a:ext cx="88901" cy="115014"/>
            </a:xfrm>
            <a:custGeom>
              <a:avLst/>
              <a:gdLst/>
              <a:ahLst/>
              <a:cxnLst/>
              <a:rect l="0" t="0" r="0" b="0"/>
              <a:pathLst>
                <a:path w="88901" h="115014">
                  <a:moveTo>
                    <a:pt x="0" y="31750"/>
                  </a:moveTo>
                  <a:lnTo>
                    <a:pt x="0" y="31750"/>
                  </a:lnTo>
                  <a:lnTo>
                    <a:pt x="0" y="28092"/>
                  </a:lnTo>
                  <a:lnTo>
                    <a:pt x="0" y="29654"/>
                  </a:lnTo>
                  <a:lnTo>
                    <a:pt x="3763" y="32700"/>
                  </a:lnTo>
                  <a:lnTo>
                    <a:pt x="17676" y="43775"/>
                  </a:lnTo>
                  <a:lnTo>
                    <a:pt x="26483" y="58831"/>
                  </a:lnTo>
                  <a:lnTo>
                    <a:pt x="34368" y="90905"/>
                  </a:lnTo>
                  <a:lnTo>
                    <a:pt x="33384" y="102961"/>
                  </a:lnTo>
                  <a:lnTo>
                    <a:pt x="30594" y="111142"/>
                  </a:lnTo>
                  <a:lnTo>
                    <a:pt x="28863" y="114311"/>
                  </a:lnTo>
                  <a:lnTo>
                    <a:pt x="27709" y="115013"/>
                  </a:lnTo>
                  <a:lnTo>
                    <a:pt x="26939" y="114070"/>
                  </a:lnTo>
                  <a:lnTo>
                    <a:pt x="26426" y="112030"/>
                  </a:lnTo>
                  <a:lnTo>
                    <a:pt x="34327" y="81793"/>
                  </a:lnTo>
                  <a:lnTo>
                    <a:pt x="56445" y="35622"/>
                  </a:lnTo>
                  <a:lnTo>
                    <a:pt x="66008" y="2147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672"/>
            <p:cNvSpPr/>
            <p:nvPr>
              <p:custDataLst>
                <p:tags r:id="rId110"/>
              </p:custDataLst>
            </p:nvPr>
          </p:nvSpPr>
          <p:spPr>
            <a:xfrm>
              <a:off x="9456372" y="2677221"/>
              <a:ext cx="99346" cy="104395"/>
            </a:xfrm>
            <a:custGeom>
              <a:avLst/>
              <a:gdLst/>
              <a:ahLst/>
              <a:cxnLst/>
              <a:rect l="0" t="0" r="0" b="0"/>
              <a:pathLst>
                <a:path w="99346" h="104395">
                  <a:moveTo>
                    <a:pt x="24178" y="2479"/>
                  </a:moveTo>
                  <a:lnTo>
                    <a:pt x="24178" y="2479"/>
                  </a:lnTo>
                  <a:lnTo>
                    <a:pt x="20807" y="2479"/>
                  </a:lnTo>
                  <a:lnTo>
                    <a:pt x="19815" y="3890"/>
                  </a:lnTo>
                  <a:lnTo>
                    <a:pt x="18416" y="13324"/>
                  </a:lnTo>
                  <a:lnTo>
                    <a:pt x="15982" y="57305"/>
                  </a:lnTo>
                  <a:lnTo>
                    <a:pt x="7001" y="91517"/>
                  </a:lnTo>
                  <a:lnTo>
                    <a:pt x="1528" y="103493"/>
                  </a:lnTo>
                  <a:lnTo>
                    <a:pt x="611" y="104394"/>
                  </a:lnTo>
                  <a:lnTo>
                    <a:pt x="0" y="104289"/>
                  </a:lnTo>
                  <a:lnTo>
                    <a:pt x="14750" y="67926"/>
                  </a:lnTo>
                  <a:lnTo>
                    <a:pt x="32638" y="36077"/>
                  </a:lnTo>
                  <a:lnTo>
                    <a:pt x="61849" y="4839"/>
                  </a:lnTo>
                  <a:lnTo>
                    <a:pt x="71731" y="0"/>
                  </a:lnTo>
                  <a:lnTo>
                    <a:pt x="76340" y="121"/>
                  </a:lnTo>
                  <a:lnTo>
                    <a:pt x="85226" y="4018"/>
                  </a:lnTo>
                  <a:lnTo>
                    <a:pt x="91998" y="16098"/>
                  </a:lnTo>
                  <a:lnTo>
                    <a:pt x="98723" y="45856"/>
                  </a:lnTo>
                  <a:lnTo>
                    <a:pt x="99345" y="75070"/>
                  </a:lnTo>
                  <a:lnTo>
                    <a:pt x="94028" y="91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673"/>
            <p:cNvSpPr/>
            <p:nvPr>
              <p:custDataLst>
                <p:tags r:id="rId111"/>
              </p:custDataLst>
            </p:nvPr>
          </p:nvSpPr>
          <p:spPr>
            <a:xfrm>
              <a:off x="9673062" y="2569132"/>
              <a:ext cx="80539" cy="262969"/>
            </a:xfrm>
            <a:custGeom>
              <a:avLst/>
              <a:gdLst/>
              <a:ahLst/>
              <a:cxnLst/>
              <a:rect l="0" t="0" r="0" b="0"/>
              <a:pathLst>
                <a:path w="80539" h="262969">
                  <a:moveTo>
                    <a:pt x="80538" y="34368"/>
                  </a:moveTo>
                  <a:lnTo>
                    <a:pt x="80538" y="34368"/>
                  </a:lnTo>
                  <a:lnTo>
                    <a:pt x="69553" y="10519"/>
                  </a:lnTo>
                  <a:lnTo>
                    <a:pt x="67896" y="5424"/>
                  </a:lnTo>
                  <a:lnTo>
                    <a:pt x="64806" y="808"/>
                  </a:lnTo>
                  <a:lnTo>
                    <a:pt x="62995" y="0"/>
                  </a:lnTo>
                  <a:lnTo>
                    <a:pt x="61081" y="167"/>
                  </a:lnTo>
                  <a:lnTo>
                    <a:pt x="59100" y="984"/>
                  </a:lnTo>
                  <a:lnTo>
                    <a:pt x="49571" y="12247"/>
                  </a:lnTo>
                  <a:lnTo>
                    <a:pt x="28756" y="58290"/>
                  </a:lnTo>
                  <a:lnTo>
                    <a:pt x="15014" y="105154"/>
                  </a:lnTo>
                  <a:lnTo>
                    <a:pt x="7110" y="146750"/>
                  </a:lnTo>
                  <a:lnTo>
                    <a:pt x="0" y="193445"/>
                  </a:lnTo>
                  <a:lnTo>
                    <a:pt x="1756" y="230420"/>
                  </a:lnTo>
                  <a:lnTo>
                    <a:pt x="8835" y="245210"/>
                  </a:lnTo>
                  <a:lnTo>
                    <a:pt x="18331" y="255075"/>
                  </a:lnTo>
                  <a:lnTo>
                    <a:pt x="36088" y="26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674"/>
            <p:cNvSpPr/>
            <p:nvPr>
              <p:custDataLst>
                <p:tags r:id="rId112"/>
              </p:custDataLst>
            </p:nvPr>
          </p:nvSpPr>
          <p:spPr>
            <a:xfrm>
              <a:off x="9760177" y="2678770"/>
              <a:ext cx="68101" cy="263007"/>
            </a:xfrm>
            <a:custGeom>
              <a:avLst/>
              <a:gdLst/>
              <a:ahLst/>
              <a:cxnLst/>
              <a:rect l="0" t="0" r="0" b="0"/>
              <a:pathLst>
                <a:path w="68101" h="263007">
                  <a:moveTo>
                    <a:pt x="25173" y="58080"/>
                  </a:moveTo>
                  <a:lnTo>
                    <a:pt x="25173" y="58080"/>
                  </a:lnTo>
                  <a:lnTo>
                    <a:pt x="15047" y="89032"/>
                  </a:lnTo>
                  <a:lnTo>
                    <a:pt x="13236" y="123617"/>
                  </a:lnTo>
                  <a:lnTo>
                    <a:pt x="11993" y="163733"/>
                  </a:lnTo>
                  <a:lnTo>
                    <a:pt x="7469" y="199294"/>
                  </a:lnTo>
                  <a:lnTo>
                    <a:pt x="1502" y="243235"/>
                  </a:lnTo>
                  <a:lnTo>
                    <a:pt x="114" y="262811"/>
                  </a:lnTo>
                  <a:lnTo>
                    <a:pt x="0" y="263006"/>
                  </a:lnTo>
                  <a:lnTo>
                    <a:pt x="499" y="224702"/>
                  </a:lnTo>
                  <a:lnTo>
                    <a:pt x="6683" y="178534"/>
                  </a:lnTo>
                  <a:lnTo>
                    <a:pt x="14702" y="131341"/>
                  </a:lnTo>
                  <a:lnTo>
                    <a:pt x="20972" y="87469"/>
                  </a:lnTo>
                  <a:lnTo>
                    <a:pt x="30670" y="46562"/>
                  </a:lnTo>
                  <a:lnTo>
                    <a:pt x="43832" y="6521"/>
                  </a:lnTo>
                  <a:lnTo>
                    <a:pt x="46079" y="2541"/>
                  </a:lnTo>
                  <a:lnTo>
                    <a:pt x="48988" y="593"/>
                  </a:lnTo>
                  <a:lnTo>
                    <a:pt x="52338" y="0"/>
                  </a:lnTo>
                  <a:lnTo>
                    <a:pt x="55983" y="310"/>
                  </a:lnTo>
                  <a:lnTo>
                    <a:pt x="59120" y="3339"/>
                  </a:lnTo>
                  <a:lnTo>
                    <a:pt x="64485" y="14230"/>
                  </a:lnTo>
                  <a:lnTo>
                    <a:pt x="68100" y="42971"/>
                  </a:lnTo>
                  <a:lnTo>
                    <a:pt x="65801" y="68185"/>
                  </a:lnTo>
                  <a:lnTo>
                    <a:pt x="54339" y="94256"/>
                  </a:lnTo>
                  <a:lnTo>
                    <a:pt x="49189" y="101910"/>
                  </a:lnTo>
                  <a:lnTo>
                    <a:pt x="46826" y="102822"/>
                  </a:lnTo>
                  <a:lnTo>
                    <a:pt x="31523" y="89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675"/>
            <p:cNvSpPr/>
            <p:nvPr>
              <p:custDataLst>
                <p:tags r:id="rId113"/>
              </p:custDataLst>
            </p:nvPr>
          </p:nvSpPr>
          <p:spPr>
            <a:xfrm>
              <a:off x="9867900" y="2566283"/>
              <a:ext cx="82085" cy="265818"/>
            </a:xfrm>
            <a:custGeom>
              <a:avLst/>
              <a:gdLst/>
              <a:ahLst/>
              <a:cxnLst/>
              <a:rect l="0" t="0" r="0" b="0"/>
              <a:pathLst>
                <a:path w="82085" h="265818">
                  <a:moveTo>
                    <a:pt x="6350" y="5467"/>
                  </a:moveTo>
                  <a:lnTo>
                    <a:pt x="6350" y="5467"/>
                  </a:lnTo>
                  <a:lnTo>
                    <a:pt x="29495" y="0"/>
                  </a:lnTo>
                  <a:lnTo>
                    <a:pt x="45662" y="2749"/>
                  </a:lnTo>
                  <a:lnTo>
                    <a:pt x="53928" y="8022"/>
                  </a:lnTo>
                  <a:lnTo>
                    <a:pt x="57117" y="11404"/>
                  </a:lnTo>
                  <a:lnTo>
                    <a:pt x="71672" y="51612"/>
                  </a:lnTo>
                  <a:lnTo>
                    <a:pt x="80192" y="95407"/>
                  </a:lnTo>
                  <a:lnTo>
                    <a:pt x="82084" y="138552"/>
                  </a:lnTo>
                  <a:lnTo>
                    <a:pt x="75670" y="176839"/>
                  </a:lnTo>
                  <a:lnTo>
                    <a:pt x="68204" y="204881"/>
                  </a:lnTo>
                  <a:lnTo>
                    <a:pt x="44856" y="237683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7" name="SMARTInkShape-1676"/>
          <p:cNvSpPr/>
          <p:nvPr>
            <p:custDataLst>
              <p:tags r:id="rId6"/>
            </p:custDataLst>
          </p:nvPr>
        </p:nvSpPr>
        <p:spPr>
          <a:xfrm>
            <a:off x="8091832" y="2542203"/>
            <a:ext cx="245719" cy="385625"/>
          </a:xfrm>
          <a:custGeom>
            <a:avLst/>
            <a:gdLst/>
            <a:ahLst/>
            <a:cxnLst/>
            <a:rect l="0" t="0" r="0" b="0"/>
            <a:pathLst>
              <a:path w="245719" h="385625">
                <a:moveTo>
                  <a:pt x="61568" y="156547"/>
                </a:moveTo>
                <a:lnTo>
                  <a:pt x="61568" y="156547"/>
                </a:lnTo>
                <a:lnTo>
                  <a:pt x="61568" y="147709"/>
                </a:lnTo>
                <a:lnTo>
                  <a:pt x="59687" y="143682"/>
                </a:lnTo>
                <a:lnTo>
                  <a:pt x="52729" y="135348"/>
                </a:lnTo>
                <a:lnTo>
                  <a:pt x="50736" y="134653"/>
                </a:lnTo>
                <a:lnTo>
                  <a:pt x="48702" y="134895"/>
                </a:lnTo>
                <a:lnTo>
                  <a:pt x="46641" y="135763"/>
                </a:lnTo>
                <a:lnTo>
                  <a:pt x="16365" y="160489"/>
                </a:lnTo>
                <a:lnTo>
                  <a:pt x="7846" y="174762"/>
                </a:lnTo>
                <a:lnTo>
                  <a:pt x="0" y="205928"/>
                </a:lnTo>
                <a:lnTo>
                  <a:pt x="807" y="215653"/>
                </a:lnTo>
                <a:lnTo>
                  <a:pt x="2010" y="219234"/>
                </a:lnTo>
                <a:lnTo>
                  <a:pt x="4930" y="220916"/>
                </a:lnTo>
                <a:lnTo>
                  <a:pt x="13817" y="220904"/>
                </a:lnTo>
                <a:lnTo>
                  <a:pt x="34093" y="210188"/>
                </a:lnTo>
                <a:lnTo>
                  <a:pt x="51231" y="190236"/>
                </a:lnTo>
                <a:lnTo>
                  <a:pt x="68254" y="159621"/>
                </a:lnTo>
                <a:lnTo>
                  <a:pt x="73476" y="137318"/>
                </a:lnTo>
                <a:lnTo>
                  <a:pt x="77569" y="116109"/>
                </a:lnTo>
                <a:lnTo>
                  <a:pt x="112332" y="74674"/>
                </a:lnTo>
                <a:lnTo>
                  <a:pt x="155932" y="35956"/>
                </a:lnTo>
                <a:lnTo>
                  <a:pt x="201885" y="2753"/>
                </a:lnTo>
                <a:lnTo>
                  <a:pt x="205070" y="0"/>
                </a:lnTo>
                <a:lnTo>
                  <a:pt x="205919" y="677"/>
                </a:lnTo>
                <a:lnTo>
                  <a:pt x="206863" y="5192"/>
                </a:lnTo>
                <a:lnTo>
                  <a:pt x="196624" y="34797"/>
                </a:lnTo>
                <a:lnTo>
                  <a:pt x="174950" y="78379"/>
                </a:lnTo>
                <a:lnTo>
                  <a:pt x="157029" y="124016"/>
                </a:lnTo>
                <a:lnTo>
                  <a:pt x="142299" y="168310"/>
                </a:lnTo>
                <a:lnTo>
                  <a:pt x="132491" y="201521"/>
                </a:lnTo>
                <a:lnTo>
                  <a:pt x="120917" y="244426"/>
                </a:lnTo>
                <a:lnTo>
                  <a:pt x="111138" y="280657"/>
                </a:lnTo>
                <a:lnTo>
                  <a:pt x="103066" y="320791"/>
                </a:lnTo>
                <a:lnTo>
                  <a:pt x="100675" y="357612"/>
                </a:lnTo>
                <a:lnTo>
                  <a:pt x="101526" y="376437"/>
                </a:lnTo>
                <a:lnTo>
                  <a:pt x="103729" y="381457"/>
                </a:lnTo>
                <a:lnTo>
                  <a:pt x="106609" y="384804"/>
                </a:lnTo>
                <a:lnTo>
                  <a:pt x="110646" y="385624"/>
                </a:lnTo>
                <a:lnTo>
                  <a:pt x="120774" y="382772"/>
                </a:lnTo>
                <a:lnTo>
                  <a:pt x="138377" y="363120"/>
                </a:lnTo>
                <a:lnTo>
                  <a:pt x="158218" y="324874"/>
                </a:lnTo>
                <a:lnTo>
                  <a:pt x="173265" y="282944"/>
                </a:lnTo>
                <a:lnTo>
                  <a:pt x="175766" y="236486"/>
                </a:lnTo>
                <a:lnTo>
                  <a:pt x="175801" y="233123"/>
                </a:lnTo>
                <a:lnTo>
                  <a:pt x="176528" y="230881"/>
                </a:lnTo>
                <a:lnTo>
                  <a:pt x="177719" y="229387"/>
                </a:lnTo>
                <a:lnTo>
                  <a:pt x="197533" y="217733"/>
                </a:lnTo>
                <a:lnTo>
                  <a:pt x="245718" y="20099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5" name="SMARTInkShape-Group344"/>
          <p:cNvGrpSpPr/>
          <p:nvPr/>
        </p:nvGrpSpPr>
        <p:grpSpPr>
          <a:xfrm>
            <a:off x="7266426" y="2515822"/>
            <a:ext cx="419265" cy="359944"/>
            <a:chOff x="7266426" y="2515822"/>
            <a:chExt cx="419265" cy="359944"/>
          </a:xfrm>
        </p:grpSpPr>
        <p:sp>
          <p:nvSpPr>
            <p:cNvPr id="338" name="SMARTInkShape-1677"/>
            <p:cNvSpPr/>
            <p:nvPr>
              <p:custDataLst>
                <p:tags r:id="rId99"/>
              </p:custDataLst>
            </p:nvPr>
          </p:nvSpPr>
          <p:spPr>
            <a:xfrm>
              <a:off x="7473950" y="27114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678"/>
            <p:cNvSpPr/>
            <p:nvPr>
              <p:custDataLst>
                <p:tags r:id="rId100"/>
              </p:custDataLst>
            </p:nvPr>
          </p:nvSpPr>
          <p:spPr>
            <a:xfrm>
              <a:off x="7480300" y="26225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107950"/>
                  </a:moveTo>
                  <a:lnTo>
                    <a:pt x="0" y="107950"/>
                  </a:lnTo>
                  <a:lnTo>
                    <a:pt x="6907" y="64641"/>
                  </a:lnTo>
                  <a:lnTo>
                    <a:pt x="11937" y="1792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679"/>
            <p:cNvSpPr/>
            <p:nvPr>
              <p:custDataLst>
                <p:tags r:id="rId101"/>
              </p:custDataLst>
            </p:nvPr>
          </p:nvSpPr>
          <p:spPr>
            <a:xfrm>
              <a:off x="7506145" y="2667000"/>
              <a:ext cx="98931" cy="208766"/>
            </a:xfrm>
            <a:custGeom>
              <a:avLst/>
              <a:gdLst/>
              <a:ahLst/>
              <a:cxnLst/>
              <a:rect l="0" t="0" r="0" b="0"/>
              <a:pathLst>
                <a:path w="98931" h="208766">
                  <a:moveTo>
                    <a:pt x="18605" y="0"/>
                  </a:moveTo>
                  <a:lnTo>
                    <a:pt x="18605" y="0"/>
                  </a:lnTo>
                  <a:lnTo>
                    <a:pt x="28064" y="9460"/>
                  </a:lnTo>
                  <a:lnTo>
                    <a:pt x="30665" y="31632"/>
                  </a:lnTo>
                  <a:lnTo>
                    <a:pt x="27850" y="76969"/>
                  </a:lnTo>
                  <a:lnTo>
                    <a:pt x="19751" y="119129"/>
                  </a:lnTo>
                  <a:lnTo>
                    <a:pt x="9929" y="157280"/>
                  </a:lnTo>
                  <a:lnTo>
                    <a:pt x="1060" y="203198"/>
                  </a:lnTo>
                  <a:lnTo>
                    <a:pt x="223" y="208373"/>
                  </a:lnTo>
                  <a:lnTo>
                    <a:pt x="0" y="208765"/>
                  </a:lnTo>
                  <a:lnTo>
                    <a:pt x="19344" y="166211"/>
                  </a:lnTo>
                  <a:lnTo>
                    <a:pt x="35505" y="120352"/>
                  </a:lnTo>
                  <a:lnTo>
                    <a:pt x="50766" y="74887"/>
                  </a:lnTo>
                  <a:lnTo>
                    <a:pt x="67211" y="31394"/>
                  </a:lnTo>
                  <a:lnTo>
                    <a:pt x="77770" y="10556"/>
                  </a:lnTo>
                  <a:lnTo>
                    <a:pt x="83236" y="4692"/>
                  </a:lnTo>
                  <a:lnTo>
                    <a:pt x="86387" y="4539"/>
                  </a:lnTo>
                  <a:lnTo>
                    <a:pt x="93650" y="8132"/>
                  </a:lnTo>
                  <a:lnTo>
                    <a:pt x="96151" y="11771"/>
                  </a:lnTo>
                  <a:lnTo>
                    <a:pt x="98930" y="21459"/>
                  </a:lnTo>
                  <a:lnTo>
                    <a:pt x="97126" y="45556"/>
                  </a:lnTo>
                  <a:lnTo>
                    <a:pt x="88750" y="75038"/>
                  </a:lnTo>
                  <a:lnTo>
                    <a:pt x="79412" y="90030"/>
                  </a:lnTo>
                  <a:lnTo>
                    <a:pt x="68209" y="100691"/>
                  </a:lnTo>
                  <a:lnTo>
                    <a:pt x="50705" y="109954"/>
                  </a:lnTo>
                  <a:lnTo>
                    <a:pt x="40869" y="112368"/>
                  </a:lnTo>
                  <a:lnTo>
                    <a:pt x="36975" y="111601"/>
                  </a:lnTo>
                  <a:lnTo>
                    <a:pt x="24955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680"/>
            <p:cNvSpPr/>
            <p:nvPr>
              <p:custDataLst>
                <p:tags r:id="rId102"/>
              </p:custDataLst>
            </p:nvPr>
          </p:nvSpPr>
          <p:spPr>
            <a:xfrm>
              <a:off x="7632700" y="2655260"/>
              <a:ext cx="52991" cy="132391"/>
            </a:xfrm>
            <a:custGeom>
              <a:avLst/>
              <a:gdLst/>
              <a:ahLst/>
              <a:cxnLst/>
              <a:rect l="0" t="0" r="0" b="0"/>
              <a:pathLst>
                <a:path w="52991" h="132391">
                  <a:moveTo>
                    <a:pt x="44450" y="11740"/>
                  </a:moveTo>
                  <a:lnTo>
                    <a:pt x="44450" y="11740"/>
                  </a:lnTo>
                  <a:lnTo>
                    <a:pt x="44450" y="6273"/>
                  </a:lnTo>
                  <a:lnTo>
                    <a:pt x="38983" y="0"/>
                  </a:lnTo>
                  <a:lnTo>
                    <a:pt x="37983" y="386"/>
                  </a:lnTo>
                  <a:lnTo>
                    <a:pt x="29339" y="7963"/>
                  </a:lnTo>
                  <a:lnTo>
                    <a:pt x="16907" y="29085"/>
                  </a:lnTo>
                  <a:lnTo>
                    <a:pt x="13946" y="38124"/>
                  </a:lnTo>
                  <a:lnTo>
                    <a:pt x="16440" y="52013"/>
                  </a:lnTo>
                  <a:lnTo>
                    <a:pt x="33127" y="79292"/>
                  </a:lnTo>
                  <a:lnTo>
                    <a:pt x="49378" y="97472"/>
                  </a:lnTo>
                  <a:lnTo>
                    <a:pt x="52990" y="106993"/>
                  </a:lnTo>
                  <a:lnTo>
                    <a:pt x="52966" y="110519"/>
                  </a:lnTo>
                  <a:lnTo>
                    <a:pt x="52244" y="113576"/>
                  </a:lnTo>
                  <a:lnTo>
                    <a:pt x="41115" y="127991"/>
                  </a:lnTo>
                  <a:lnTo>
                    <a:pt x="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681"/>
            <p:cNvSpPr/>
            <p:nvPr>
              <p:custDataLst>
                <p:tags r:id="rId103"/>
              </p:custDataLst>
            </p:nvPr>
          </p:nvSpPr>
          <p:spPr>
            <a:xfrm>
              <a:off x="7423150" y="2548638"/>
              <a:ext cx="18932" cy="188213"/>
            </a:xfrm>
            <a:custGeom>
              <a:avLst/>
              <a:gdLst/>
              <a:ahLst/>
              <a:cxnLst/>
              <a:rect l="0" t="0" r="0" b="0"/>
              <a:pathLst>
                <a:path w="18932" h="188213">
                  <a:moveTo>
                    <a:pt x="6350" y="23112"/>
                  </a:moveTo>
                  <a:lnTo>
                    <a:pt x="6350" y="23112"/>
                  </a:lnTo>
                  <a:lnTo>
                    <a:pt x="10713" y="12973"/>
                  </a:lnTo>
                  <a:lnTo>
                    <a:pt x="12438" y="0"/>
                  </a:lnTo>
                  <a:lnTo>
                    <a:pt x="13231" y="648"/>
                  </a:lnTo>
                  <a:lnTo>
                    <a:pt x="15994" y="5132"/>
                  </a:lnTo>
                  <a:lnTo>
                    <a:pt x="18446" y="26694"/>
                  </a:lnTo>
                  <a:lnTo>
                    <a:pt x="18931" y="69524"/>
                  </a:lnTo>
                  <a:lnTo>
                    <a:pt x="15251" y="110006"/>
                  </a:lnTo>
                  <a:lnTo>
                    <a:pt x="0" y="188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682"/>
            <p:cNvSpPr/>
            <p:nvPr>
              <p:custDataLst>
                <p:tags r:id="rId104"/>
              </p:custDataLst>
            </p:nvPr>
          </p:nvSpPr>
          <p:spPr>
            <a:xfrm>
              <a:off x="7266426" y="2673350"/>
              <a:ext cx="118625" cy="57151"/>
            </a:xfrm>
            <a:custGeom>
              <a:avLst/>
              <a:gdLst/>
              <a:ahLst/>
              <a:cxnLst/>
              <a:rect l="0" t="0" r="0" b="0"/>
              <a:pathLst>
                <a:path w="118625" h="57151">
                  <a:moveTo>
                    <a:pt x="17024" y="57150"/>
                  </a:moveTo>
                  <a:lnTo>
                    <a:pt x="17024" y="57150"/>
                  </a:lnTo>
                  <a:lnTo>
                    <a:pt x="2534" y="41955"/>
                  </a:lnTo>
                  <a:lnTo>
                    <a:pt x="0" y="36756"/>
                  </a:lnTo>
                  <a:lnTo>
                    <a:pt x="1442" y="35087"/>
                  </a:lnTo>
                  <a:lnTo>
                    <a:pt x="35655" y="27679"/>
                  </a:lnTo>
                  <a:lnTo>
                    <a:pt x="61271" y="23959"/>
                  </a:lnTo>
                  <a:lnTo>
                    <a:pt x="118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683"/>
            <p:cNvSpPr/>
            <p:nvPr>
              <p:custDataLst>
                <p:tags r:id="rId105"/>
              </p:custDataLst>
            </p:nvPr>
          </p:nvSpPr>
          <p:spPr>
            <a:xfrm>
              <a:off x="7328903" y="2515822"/>
              <a:ext cx="68848" cy="271829"/>
            </a:xfrm>
            <a:custGeom>
              <a:avLst/>
              <a:gdLst/>
              <a:ahLst/>
              <a:cxnLst/>
              <a:rect l="0" t="0" r="0" b="0"/>
              <a:pathLst>
                <a:path w="68848" h="271829">
                  <a:moveTo>
                    <a:pt x="68847" y="17828"/>
                  </a:moveTo>
                  <a:lnTo>
                    <a:pt x="68847" y="17828"/>
                  </a:lnTo>
                  <a:lnTo>
                    <a:pt x="68847" y="14457"/>
                  </a:lnTo>
                  <a:lnTo>
                    <a:pt x="66965" y="10920"/>
                  </a:lnTo>
                  <a:lnTo>
                    <a:pt x="63071" y="6997"/>
                  </a:lnTo>
                  <a:lnTo>
                    <a:pt x="51823" y="0"/>
                  </a:lnTo>
                  <a:lnTo>
                    <a:pt x="40283" y="2511"/>
                  </a:lnTo>
                  <a:lnTo>
                    <a:pt x="31222" y="9609"/>
                  </a:lnTo>
                  <a:lnTo>
                    <a:pt x="23197" y="20525"/>
                  </a:lnTo>
                  <a:lnTo>
                    <a:pt x="9979" y="62050"/>
                  </a:lnTo>
                  <a:lnTo>
                    <a:pt x="5556" y="105820"/>
                  </a:lnTo>
                  <a:lnTo>
                    <a:pt x="0" y="150614"/>
                  </a:lnTo>
                  <a:lnTo>
                    <a:pt x="2665" y="191384"/>
                  </a:lnTo>
                  <a:lnTo>
                    <a:pt x="4817" y="231087"/>
                  </a:lnTo>
                  <a:lnTo>
                    <a:pt x="5347" y="27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345"/>
          <p:cNvGrpSpPr/>
          <p:nvPr/>
        </p:nvGrpSpPr>
        <p:grpSpPr>
          <a:xfrm>
            <a:off x="5842000" y="2531829"/>
            <a:ext cx="1149351" cy="367768"/>
            <a:chOff x="5842000" y="2531829"/>
            <a:chExt cx="1149351" cy="367768"/>
          </a:xfrm>
        </p:grpSpPr>
        <p:sp>
          <p:nvSpPr>
            <p:cNvPr id="346" name="SMARTInkShape-1684"/>
            <p:cNvSpPr/>
            <p:nvPr>
              <p:custDataLst>
                <p:tags r:id="rId86"/>
              </p:custDataLst>
            </p:nvPr>
          </p:nvSpPr>
          <p:spPr>
            <a:xfrm>
              <a:off x="6854341" y="2609850"/>
              <a:ext cx="137010" cy="57151"/>
            </a:xfrm>
            <a:custGeom>
              <a:avLst/>
              <a:gdLst/>
              <a:ahLst/>
              <a:cxnLst/>
              <a:rect l="0" t="0" r="0" b="0"/>
              <a:pathLst>
                <a:path w="137010" h="57151">
                  <a:moveTo>
                    <a:pt x="3659" y="57150"/>
                  </a:moveTo>
                  <a:lnTo>
                    <a:pt x="3659" y="57150"/>
                  </a:lnTo>
                  <a:lnTo>
                    <a:pt x="288" y="57150"/>
                  </a:lnTo>
                  <a:lnTo>
                    <a:pt x="0" y="56444"/>
                  </a:lnTo>
                  <a:lnTo>
                    <a:pt x="1563" y="53779"/>
                  </a:lnTo>
                  <a:lnTo>
                    <a:pt x="9780" y="48312"/>
                  </a:lnTo>
                  <a:lnTo>
                    <a:pt x="55781" y="32580"/>
                  </a:lnTo>
                  <a:lnTo>
                    <a:pt x="96086" y="16679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685"/>
            <p:cNvSpPr/>
            <p:nvPr>
              <p:custDataLst>
                <p:tags r:id="rId87"/>
              </p:custDataLst>
            </p:nvPr>
          </p:nvSpPr>
          <p:spPr>
            <a:xfrm>
              <a:off x="6859310" y="2531829"/>
              <a:ext cx="55841" cy="240637"/>
            </a:xfrm>
            <a:custGeom>
              <a:avLst/>
              <a:gdLst/>
              <a:ahLst/>
              <a:cxnLst/>
              <a:rect l="0" t="0" r="0" b="0"/>
              <a:pathLst>
                <a:path w="55841" h="240637">
                  <a:moveTo>
                    <a:pt x="55840" y="8171"/>
                  </a:moveTo>
                  <a:lnTo>
                    <a:pt x="55840" y="8171"/>
                  </a:lnTo>
                  <a:lnTo>
                    <a:pt x="55840" y="0"/>
                  </a:lnTo>
                  <a:lnTo>
                    <a:pt x="50771" y="42135"/>
                  </a:lnTo>
                  <a:lnTo>
                    <a:pt x="44303" y="81813"/>
                  </a:lnTo>
                  <a:lnTo>
                    <a:pt x="31715" y="124134"/>
                  </a:lnTo>
                  <a:lnTo>
                    <a:pt x="20996" y="165246"/>
                  </a:lnTo>
                  <a:lnTo>
                    <a:pt x="5325" y="209403"/>
                  </a:lnTo>
                  <a:lnTo>
                    <a:pt x="0" y="234736"/>
                  </a:lnTo>
                  <a:lnTo>
                    <a:pt x="974" y="237531"/>
                  </a:lnTo>
                  <a:lnTo>
                    <a:pt x="3035" y="239394"/>
                  </a:lnTo>
                  <a:lnTo>
                    <a:pt x="5820" y="240636"/>
                  </a:lnTo>
                  <a:lnTo>
                    <a:pt x="14559" y="240135"/>
                  </a:lnTo>
                  <a:lnTo>
                    <a:pt x="19852" y="239014"/>
                  </a:lnTo>
                  <a:lnTo>
                    <a:pt x="43140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686"/>
            <p:cNvSpPr/>
            <p:nvPr>
              <p:custDataLst>
                <p:tags r:id="rId88"/>
              </p:custDataLst>
            </p:nvPr>
          </p:nvSpPr>
          <p:spPr>
            <a:xfrm>
              <a:off x="6743991" y="2672280"/>
              <a:ext cx="63084" cy="82523"/>
            </a:xfrm>
            <a:custGeom>
              <a:avLst/>
              <a:gdLst/>
              <a:ahLst/>
              <a:cxnLst/>
              <a:rect l="0" t="0" r="0" b="0"/>
              <a:pathLst>
                <a:path w="63084" h="82523">
                  <a:moveTo>
                    <a:pt x="18759" y="26470"/>
                  </a:moveTo>
                  <a:lnTo>
                    <a:pt x="18759" y="26470"/>
                  </a:lnTo>
                  <a:lnTo>
                    <a:pt x="18759" y="19728"/>
                  </a:lnTo>
                  <a:lnTo>
                    <a:pt x="18054" y="17742"/>
                  </a:lnTo>
                  <a:lnTo>
                    <a:pt x="16878" y="16418"/>
                  </a:lnTo>
                  <a:lnTo>
                    <a:pt x="15388" y="15535"/>
                  </a:lnTo>
                  <a:lnTo>
                    <a:pt x="13690" y="16358"/>
                  </a:lnTo>
                  <a:lnTo>
                    <a:pt x="9920" y="21035"/>
                  </a:lnTo>
                  <a:lnTo>
                    <a:pt x="1183" y="64854"/>
                  </a:lnTo>
                  <a:lnTo>
                    <a:pt x="0" y="79913"/>
                  </a:lnTo>
                  <a:lnTo>
                    <a:pt x="609" y="81149"/>
                  </a:lnTo>
                  <a:lnTo>
                    <a:pt x="1721" y="81972"/>
                  </a:lnTo>
                  <a:lnTo>
                    <a:pt x="3166" y="82522"/>
                  </a:lnTo>
                  <a:lnTo>
                    <a:pt x="4836" y="81477"/>
                  </a:lnTo>
                  <a:lnTo>
                    <a:pt x="8572" y="76552"/>
                  </a:lnTo>
                  <a:lnTo>
                    <a:pt x="28791" y="32289"/>
                  </a:lnTo>
                  <a:lnTo>
                    <a:pt x="50601" y="2367"/>
                  </a:lnTo>
                  <a:lnTo>
                    <a:pt x="53393" y="524"/>
                  </a:lnTo>
                  <a:lnTo>
                    <a:pt x="55959" y="0"/>
                  </a:lnTo>
                  <a:lnTo>
                    <a:pt x="58376" y="357"/>
                  </a:lnTo>
                  <a:lnTo>
                    <a:pt x="59987" y="1300"/>
                  </a:lnTo>
                  <a:lnTo>
                    <a:pt x="61061" y="2635"/>
                  </a:lnTo>
                  <a:lnTo>
                    <a:pt x="61777" y="4229"/>
                  </a:lnTo>
                  <a:lnTo>
                    <a:pt x="63083" y="39122"/>
                  </a:lnTo>
                  <a:lnTo>
                    <a:pt x="56859" y="70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687"/>
            <p:cNvSpPr/>
            <p:nvPr>
              <p:custDataLst>
                <p:tags r:id="rId89"/>
              </p:custDataLst>
            </p:nvPr>
          </p:nvSpPr>
          <p:spPr>
            <a:xfrm>
              <a:off x="5848350" y="26352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688"/>
            <p:cNvSpPr/>
            <p:nvPr>
              <p:custDataLst>
                <p:tags r:id="rId90"/>
              </p:custDataLst>
            </p:nvPr>
          </p:nvSpPr>
          <p:spPr>
            <a:xfrm>
              <a:off x="6686550" y="2674654"/>
              <a:ext cx="38101" cy="74897"/>
            </a:xfrm>
            <a:custGeom>
              <a:avLst/>
              <a:gdLst/>
              <a:ahLst/>
              <a:cxnLst/>
              <a:rect l="0" t="0" r="0" b="0"/>
              <a:pathLst>
                <a:path w="38101" h="74897">
                  <a:moveTo>
                    <a:pt x="0" y="30446"/>
                  </a:moveTo>
                  <a:lnTo>
                    <a:pt x="0" y="30446"/>
                  </a:lnTo>
                  <a:lnTo>
                    <a:pt x="0" y="24979"/>
                  </a:lnTo>
                  <a:lnTo>
                    <a:pt x="705" y="24684"/>
                  </a:lnTo>
                  <a:lnTo>
                    <a:pt x="3370" y="24357"/>
                  </a:lnTo>
                  <a:lnTo>
                    <a:pt x="6907" y="26094"/>
                  </a:lnTo>
                  <a:lnTo>
                    <a:pt x="8839" y="27544"/>
                  </a:lnTo>
                  <a:lnTo>
                    <a:pt x="10831" y="27806"/>
                  </a:lnTo>
                  <a:lnTo>
                    <a:pt x="21199" y="24724"/>
                  </a:lnTo>
                  <a:lnTo>
                    <a:pt x="25415" y="20612"/>
                  </a:lnTo>
                  <a:lnTo>
                    <a:pt x="28933" y="14786"/>
                  </a:lnTo>
                  <a:lnTo>
                    <a:pt x="30499" y="9846"/>
                  </a:lnTo>
                  <a:lnTo>
                    <a:pt x="30210" y="7540"/>
                  </a:lnTo>
                  <a:lnTo>
                    <a:pt x="26173" y="0"/>
                  </a:lnTo>
                  <a:lnTo>
                    <a:pt x="18887" y="5824"/>
                  </a:lnTo>
                  <a:lnTo>
                    <a:pt x="11162" y="16487"/>
                  </a:lnTo>
                  <a:lnTo>
                    <a:pt x="4404" y="31954"/>
                  </a:lnTo>
                  <a:lnTo>
                    <a:pt x="3839" y="43816"/>
                  </a:lnTo>
                  <a:lnTo>
                    <a:pt x="5939" y="54733"/>
                  </a:lnTo>
                  <a:lnTo>
                    <a:pt x="9224" y="61936"/>
                  </a:lnTo>
                  <a:lnTo>
                    <a:pt x="16800" y="67490"/>
                  </a:lnTo>
                  <a:lnTo>
                    <a:pt x="38100" y="74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689"/>
            <p:cNvSpPr/>
            <p:nvPr>
              <p:custDataLst>
                <p:tags r:id="rId91"/>
              </p:custDataLst>
            </p:nvPr>
          </p:nvSpPr>
          <p:spPr>
            <a:xfrm>
              <a:off x="5842000" y="2725294"/>
              <a:ext cx="9700" cy="56007"/>
            </a:xfrm>
            <a:custGeom>
              <a:avLst/>
              <a:gdLst/>
              <a:ahLst/>
              <a:cxnLst/>
              <a:rect l="0" t="0" r="0" b="0"/>
              <a:pathLst>
                <a:path w="9700" h="56007">
                  <a:moveTo>
                    <a:pt x="0" y="11556"/>
                  </a:moveTo>
                  <a:lnTo>
                    <a:pt x="0" y="11556"/>
                  </a:lnTo>
                  <a:lnTo>
                    <a:pt x="3371" y="8185"/>
                  </a:lnTo>
                  <a:lnTo>
                    <a:pt x="5026" y="4649"/>
                  </a:lnTo>
                  <a:lnTo>
                    <a:pt x="6088" y="0"/>
                  </a:lnTo>
                  <a:lnTo>
                    <a:pt x="6234" y="1246"/>
                  </a:lnTo>
                  <a:lnTo>
                    <a:pt x="6273" y="2566"/>
                  </a:lnTo>
                  <a:lnTo>
                    <a:pt x="9699" y="11166"/>
                  </a:lnTo>
                  <a:lnTo>
                    <a:pt x="6350" y="56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690"/>
            <p:cNvSpPr/>
            <p:nvPr>
              <p:custDataLst>
                <p:tags r:id="rId92"/>
              </p:custDataLst>
            </p:nvPr>
          </p:nvSpPr>
          <p:spPr>
            <a:xfrm>
              <a:off x="6037068" y="2585630"/>
              <a:ext cx="77983" cy="205972"/>
            </a:xfrm>
            <a:custGeom>
              <a:avLst/>
              <a:gdLst/>
              <a:ahLst/>
              <a:cxnLst/>
              <a:rect l="0" t="0" r="0" b="0"/>
              <a:pathLst>
                <a:path w="77983" h="205972">
                  <a:moveTo>
                    <a:pt x="33532" y="151220"/>
                  </a:moveTo>
                  <a:lnTo>
                    <a:pt x="33532" y="151220"/>
                  </a:lnTo>
                  <a:lnTo>
                    <a:pt x="38601" y="145445"/>
                  </a:lnTo>
                  <a:lnTo>
                    <a:pt x="43658" y="136025"/>
                  </a:lnTo>
                  <a:lnTo>
                    <a:pt x="45088" y="130826"/>
                  </a:lnTo>
                  <a:lnTo>
                    <a:pt x="43843" y="124282"/>
                  </a:lnTo>
                  <a:lnTo>
                    <a:pt x="42522" y="120561"/>
                  </a:lnTo>
                  <a:lnTo>
                    <a:pt x="40938" y="118081"/>
                  </a:lnTo>
                  <a:lnTo>
                    <a:pt x="37293" y="115325"/>
                  </a:lnTo>
                  <a:lnTo>
                    <a:pt x="27905" y="113773"/>
                  </a:lnTo>
                  <a:lnTo>
                    <a:pt x="20213" y="117173"/>
                  </a:lnTo>
                  <a:lnTo>
                    <a:pt x="16185" y="120055"/>
                  </a:lnTo>
                  <a:lnTo>
                    <a:pt x="9830" y="128903"/>
                  </a:lnTo>
                  <a:lnTo>
                    <a:pt x="0" y="158571"/>
                  </a:lnTo>
                  <a:lnTo>
                    <a:pt x="1300" y="200276"/>
                  </a:lnTo>
                  <a:lnTo>
                    <a:pt x="2166" y="202974"/>
                  </a:lnTo>
                  <a:lnTo>
                    <a:pt x="3449" y="204772"/>
                  </a:lnTo>
                  <a:lnTo>
                    <a:pt x="5010" y="205971"/>
                  </a:lnTo>
                  <a:lnTo>
                    <a:pt x="7461" y="203949"/>
                  </a:lnTo>
                  <a:lnTo>
                    <a:pt x="33741" y="159960"/>
                  </a:lnTo>
                  <a:lnTo>
                    <a:pt x="49657" y="118504"/>
                  </a:lnTo>
                  <a:lnTo>
                    <a:pt x="56576" y="84141"/>
                  </a:lnTo>
                  <a:lnTo>
                    <a:pt x="62390" y="41661"/>
                  </a:lnTo>
                  <a:lnTo>
                    <a:pt x="64899" y="1648"/>
                  </a:lnTo>
                  <a:lnTo>
                    <a:pt x="64322" y="0"/>
                  </a:lnTo>
                  <a:lnTo>
                    <a:pt x="63231" y="312"/>
                  </a:lnTo>
                  <a:lnTo>
                    <a:pt x="61798" y="1931"/>
                  </a:lnTo>
                  <a:lnTo>
                    <a:pt x="59781" y="14324"/>
                  </a:lnTo>
                  <a:lnTo>
                    <a:pt x="59044" y="61217"/>
                  </a:lnTo>
                  <a:lnTo>
                    <a:pt x="58954" y="106160"/>
                  </a:lnTo>
                  <a:lnTo>
                    <a:pt x="68369" y="145873"/>
                  </a:lnTo>
                  <a:lnTo>
                    <a:pt x="77982" y="17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691"/>
            <p:cNvSpPr/>
            <p:nvPr>
              <p:custDataLst>
                <p:tags r:id="rId93"/>
              </p:custDataLst>
            </p:nvPr>
          </p:nvSpPr>
          <p:spPr>
            <a:xfrm>
              <a:off x="6448490" y="2669691"/>
              <a:ext cx="79311" cy="83273"/>
            </a:xfrm>
            <a:custGeom>
              <a:avLst/>
              <a:gdLst/>
              <a:ahLst/>
              <a:cxnLst/>
              <a:rect l="0" t="0" r="0" b="0"/>
              <a:pathLst>
                <a:path w="79311" h="83273">
                  <a:moveTo>
                    <a:pt x="9460" y="3659"/>
                  </a:moveTo>
                  <a:lnTo>
                    <a:pt x="9460" y="3659"/>
                  </a:lnTo>
                  <a:lnTo>
                    <a:pt x="6089" y="288"/>
                  </a:lnTo>
                  <a:lnTo>
                    <a:pt x="5096" y="0"/>
                  </a:lnTo>
                  <a:lnTo>
                    <a:pt x="4434" y="515"/>
                  </a:lnTo>
                  <a:lnTo>
                    <a:pt x="2993" y="2967"/>
                  </a:lnTo>
                  <a:lnTo>
                    <a:pt x="0" y="6409"/>
                  </a:lnTo>
                  <a:lnTo>
                    <a:pt x="82" y="14053"/>
                  </a:lnTo>
                  <a:lnTo>
                    <a:pt x="6304" y="60163"/>
                  </a:lnTo>
                  <a:lnTo>
                    <a:pt x="9183" y="83272"/>
                  </a:lnTo>
                  <a:lnTo>
                    <a:pt x="14525" y="38347"/>
                  </a:lnTo>
                  <a:lnTo>
                    <a:pt x="20996" y="17935"/>
                  </a:lnTo>
                  <a:lnTo>
                    <a:pt x="27758" y="7417"/>
                  </a:lnTo>
                  <a:lnTo>
                    <a:pt x="32242" y="4753"/>
                  </a:lnTo>
                  <a:lnTo>
                    <a:pt x="42868" y="3675"/>
                  </a:lnTo>
                  <a:lnTo>
                    <a:pt x="50885" y="5547"/>
                  </a:lnTo>
                  <a:lnTo>
                    <a:pt x="54008" y="7035"/>
                  </a:lnTo>
                  <a:lnTo>
                    <a:pt x="59363" y="16213"/>
                  </a:lnTo>
                  <a:lnTo>
                    <a:pt x="70999" y="54446"/>
                  </a:lnTo>
                  <a:lnTo>
                    <a:pt x="72794" y="65742"/>
                  </a:lnTo>
                  <a:lnTo>
                    <a:pt x="79310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692"/>
            <p:cNvSpPr/>
            <p:nvPr>
              <p:custDataLst>
                <p:tags r:id="rId94"/>
              </p:custDataLst>
            </p:nvPr>
          </p:nvSpPr>
          <p:spPr>
            <a:xfrm>
              <a:off x="6217880" y="2649040"/>
              <a:ext cx="87301" cy="250557"/>
            </a:xfrm>
            <a:custGeom>
              <a:avLst/>
              <a:gdLst/>
              <a:ahLst/>
              <a:cxnLst/>
              <a:rect l="0" t="0" r="0" b="0"/>
              <a:pathLst>
                <a:path w="87301" h="250557">
                  <a:moveTo>
                    <a:pt x="36870" y="56060"/>
                  </a:moveTo>
                  <a:lnTo>
                    <a:pt x="36870" y="56060"/>
                  </a:lnTo>
                  <a:lnTo>
                    <a:pt x="27410" y="102115"/>
                  </a:lnTo>
                  <a:lnTo>
                    <a:pt x="20447" y="145120"/>
                  </a:lnTo>
                  <a:lnTo>
                    <a:pt x="16457" y="187900"/>
                  </a:lnTo>
                  <a:lnTo>
                    <a:pt x="9084" y="229799"/>
                  </a:lnTo>
                  <a:lnTo>
                    <a:pt x="0" y="250556"/>
                  </a:lnTo>
                  <a:lnTo>
                    <a:pt x="14742" y="210126"/>
                  </a:lnTo>
                  <a:lnTo>
                    <a:pt x="28866" y="163843"/>
                  </a:lnTo>
                  <a:lnTo>
                    <a:pt x="42031" y="119997"/>
                  </a:lnTo>
                  <a:lnTo>
                    <a:pt x="50707" y="78219"/>
                  </a:lnTo>
                  <a:lnTo>
                    <a:pt x="60259" y="35886"/>
                  </a:lnTo>
                  <a:lnTo>
                    <a:pt x="65244" y="6292"/>
                  </a:lnTo>
                  <a:lnTo>
                    <a:pt x="67074" y="2420"/>
                  </a:lnTo>
                  <a:lnTo>
                    <a:pt x="69000" y="545"/>
                  </a:lnTo>
                  <a:lnTo>
                    <a:pt x="70990" y="0"/>
                  </a:lnTo>
                  <a:lnTo>
                    <a:pt x="73021" y="1753"/>
                  </a:lnTo>
                  <a:lnTo>
                    <a:pt x="77163" y="9346"/>
                  </a:lnTo>
                  <a:lnTo>
                    <a:pt x="85799" y="51363"/>
                  </a:lnTo>
                  <a:lnTo>
                    <a:pt x="87300" y="85628"/>
                  </a:lnTo>
                  <a:lnTo>
                    <a:pt x="81861" y="101421"/>
                  </a:lnTo>
                  <a:lnTo>
                    <a:pt x="73095" y="115732"/>
                  </a:lnTo>
                  <a:lnTo>
                    <a:pt x="64494" y="124444"/>
                  </a:lnTo>
                  <a:lnTo>
                    <a:pt x="58814" y="125638"/>
                  </a:lnTo>
                  <a:lnTo>
                    <a:pt x="44977" y="123202"/>
                  </a:lnTo>
                  <a:lnTo>
                    <a:pt x="24170" y="106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693"/>
            <p:cNvSpPr/>
            <p:nvPr>
              <p:custDataLst>
                <p:tags r:id="rId95"/>
              </p:custDataLst>
            </p:nvPr>
          </p:nvSpPr>
          <p:spPr>
            <a:xfrm>
              <a:off x="6343650" y="2668319"/>
              <a:ext cx="101601" cy="100237"/>
            </a:xfrm>
            <a:custGeom>
              <a:avLst/>
              <a:gdLst/>
              <a:ahLst/>
              <a:cxnLst/>
              <a:rect l="0" t="0" r="0" b="0"/>
              <a:pathLst>
                <a:path w="101601" h="100237">
                  <a:moveTo>
                    <a:pt x="0" y="11381"/>
                  </a:moveTo>
                  <a:lnTo>
                    <a:pt x="0" y="11381"/>
                  </a:lnTo>
                  <a:lnTo>
                    <a:pt x="0" y="14752"/>
                  </a:lnTo>
                  <a:lnTo>
                    <a:pt x="1881" y="18288"/>
                  </a:lnTo>
                  <a:lnTo>
                    <a:pt x="5775" y="22212"/>
                  </a:lnTo>
                  <a:lnTo>
                    <a:pt x="15195" y="27682"/>
                  </a:lnTo>
                  <a:lnTo>
                    <a:pt x="20394" y="29209"/>
                  </a:lnTo>
                  <a:lnTo>
                    <a:pt x="26939" y="28007"/>
                  </a:lnTo>
                  <a:lnTo>
                    <a:pt x="30659" y="26698"/>
                  </a:lnTo>
                  <a:lnTo>
                    <a:pt x="33139" y="24415"/>
                  </a:lnTo>
                  <a:lnTo>
                    <a:pt x="35894" y="18114"/>
                  </a:lnTo>
                  <a:lnTo>
                    <a:pt x="37906" y="3134"/>
                  </a:lnTo>
                  <a:lnTo>
                    <a:pt x="37265" y="1649"/>
                  </a:lnTo>
                  <a:lnTo>
                    <a:pt x="36133" y="660"/>
                  </a:lnTo>
                  <a:lnTo>
                    <a:pt x="34672" y="0"/>
                  </a:lnTo>
                  <a:lnTo>
                    <a:pt x="29285" y="3030"/>
                  </a:lnTo>
                  <a:lnTo>
                    <a:pt x="22893" y="9081"/>
                  </a:lnTo>
                  <a:lnTo>
                    <a:pt x="15328" y="21126"/>
                  </a:lnTo>
                  <a:lnTo>
                    <a:pt x="9324" y="39198"/>
                  </a:lnTo>
                  <a:lnTo>
                    <a:pt x="7672" y="56670"/>
                  </a:lnTo>
                  <a:lnTo>
                    <a:pt x="10701" y="72432"/>
                  </a:lnTo>
                  <a:lnTo>
                    <a:pt x="20338" y="91324"/>
                  </a:lnTo>
                  <a:lnTo>
                    <a:pt x="24143" y="96426"/>
                  </a:lnTo>
                  <a:lnTo>
                    <a:pt x="28796" y="99122"/>
                  </a:lnTo>
                  <a:lnTo>
                    <a:pt x="39609" y="100236"/>
                  </a:lnTo>
                  <a:lnTo>
                    <a:pt x="60968" y="93526"/>
                  </a:lnTo>
                  <a:lnTo>
                    <a:pt x="101600" y="5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694"/>
            <p:cNvSpPr/>
            <p:nvPr>
              <p:custDataLst>
                <p:tags r:id="rId96"/>
              </p:custDataLst>
            </p:nvPr>
          </p:nvSpPr>
          <p:spPr>
            <a:xfrm>
              <a:off x="6154033" y="2699450"/>
              <a:ext cx="37218" cy="75734"/>
            </a:xfrm>
            <a:custGeom>
              <a:avLst/>
              <a:gdLst/>
              <a:ahLst/>
              <a:cxnLst/>
              <a:rect l="0" t="0" r="0" b="0"/>
              <a:pathLst>
                <a:path w="37218" h="75734">
                  <a:moveTo>
                    <a:pt x="5467" y="31050"/>
                  </a:moveTo>
                  <a:lnTo>
                    <a:pt x="5467" y="31050"/>
                  </a:lnTo>
                  <a:lnTo>
                    <a:pt x="0" y="25583"/>
                  </a:lnTo>
                  <a:lnTo>
                    <a:pt x="2749" y="28333"/>
                  </a:lnTo>
                  <a:lnTo>
                    <a:pt x="6141" y="29842"/>
                  </a:lnTo>
                  <a:lnTo>
                    <a:pt x="14066" y="30811"/>
                  </a:lnTo>
                  <a:lnTo>
                    <a:pt x="18226" y="29063"/>
                  </a:lnTo>
                  <a:lnTo>
                    <a:pt x="20323" y="27608"/>
                  </a:lnTo>
                  <a:lnTo>
                    <a:pt x="30871" y="11268"/>
                  </a:lnTo>
                  <a:lnTo>
                    <a:pt x="32986" y="7279"/>
                  </a:lnTo>
                  <a:lnTo>
                    <a:pt x="32985" y="4619"/>
                  </a:lnTo>
                  <a:lnTo>
                    <a:pt x="31572" y="2846"/>
                  </a:lnTo>
                  <a:lnTo>
                    <a:pt x="26948" y="876"/>
                  </a:lnTo>
                  <a:lnTo>
                    <a:pt x="22540" y="0"/>
                  </a:lnTo>
                  <a:lnTo>
                    <a:pt x="20376" y="472"/>
                  </a:lnTo>
                  <a:lnTo>
                    <a:pt x="16092" y="2878"/>
                  </a:lnTo>
                  <a:lnTo>
                    <a:pt x="3354" y="28551"/>
                  </a:lnTo>
                  <a:lnTo>
                    <a:pt x="372" y="48262"/>
                  </a:lnTo>
                  <a:lnTo>
                    <a:pt x="1365" y="53814"/>
                  </a:lnTo>
                  <a:lnTo>
                    <a:pt x="13533" y="73733"/>
                  </a:lnTo>
                  <a:lnTo>
                    <a:pt x="17194" y="75733"/>
                  </a:lnTo>
                  <a:lnTo>
                    <a:pt x="37217" y="75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695"/>
            <p:cNvSpPr/>
            <p:nvPr>
              <p:custDataLst>
                <p:tags r:id="rId97"/>
              </p:custDataLst>
            </p:nvPr>
          </p:nvSpPr>
          <p:spPr>
            <a:xfrm>
              <a:off x="6560710" y="2542242"/>
              <a:ext cx="94091" cy="217310"/>
            </a:xfrm>
            <a:custGeom>
              <a:avLst/>
              <a:gdLst/>
              <a:ahLst/>
              <a:cxnLst/>
              <a:rect l="0" t="0" r="0" b="0"/>
              <a:pathLst>
                <a:path w="94091" h="217310">
                  <a:moveTo>
                    <a:pt x="30590" y="162858"/>
                  </a:moveTo>
                  <a:lnTo>
                    <a:pt x="30590" y="162858"/>
                  </a:lnTo>
                  <a:lnTo>
                    <a:pt x="33960" y="162858"/>
                  </a:lnTo>
                  <a:lnTo>
                    <a:pt x="37497" y="159095"/>
                  </a:lnTo>
                  <a:lnTo>
                    <a:pt x="46891" y="141901"/>
                  </a:lnTo>
                  <a:lnTo>
                    <a:pt x="48418" y="136375"/>
                  </a:lnTo>
                  <a:lnTo>
                    <a:pt x="47415" y="134620"/>
                  </a:lnTo>
                  <a:lnTo>
                    <a:pt x="45334" y="133449"/>
                  </a:lnTo>
                  <a:lnTo>
                    <a:pt x="42536" y="132669"/>
                  </a:lnTo>
                  <a:lnTo>
                    <a:pt x="28485" y="134941"/>
                  </a:lnTo>
                  <a:lnTo>
                    <a:pt x="17658" y="140083"/>
                  </a:lnTo>
                  <a:lnTo>
                    <a:pt x="6610" y="156188"/>
                  </a:lnTo>
                  <a:lnTo>
                    <a:pt x="1143" y="178834"/>
                  </a:lnTo>
                  <a:lnTo>
                    <a:pt x="0" y="201631"/>
                  </a:lnTo>
                  <a:lnTo>
                    <a:pt x="2413" y="210900"/>
                  </a:lnTo>
                  <a:lnTo>
                    <a:pt x="4750" y="213936"/>
                  </a:lnTo>
                  <a:lnTo>
                    <a:pt x="11109" y="217309"/>
                  </a:lnTo>
                  <a:lnTo>
                    <a:pt x="18640" y="216927"/>
                  </a:lnTo>
                  <a:lnTo>
                    <a:pt x="22623" y="215837"/>
                  </a:lnTo>
                  <a:lnTo>
                    <a:pt x="38343" y="194078"/>
                  </a:lnTo>
                  <a:lnTo>
                    <a:pt x="53183" y="156821"/>
                  </a:lnTo>
                  <a:lnTo>
                    <a:pt x="65209" y="111623"/>
                  </a:lnTo>
                  <a:lnTo>
                    <a:pt x="71373" y="71364"/>
                  </a:lnTo>
                  <a:lnTo>
                    <a:pt x="74558" y="28957"/>
                  </a:lnTo>
                  <a:lnTo>
                    <a:pt x="74945" y="2274"/>
                  </a:lnTo>
                  <a:lnTo>
                    <a:pt x="74271" y="63"/>
                  </a:lnTo>
                  <a:lnTo>
                    <a:pt x="73115" y="0"/>
                  </a:lnTo>
                  <a:lnTo>
                    <a:pt x="71640" y="1370"/>
                  </a:lnTo>
                  <a:lnTo>
                    <a:pt x="64203" y="25962"/>
                  </a:lnTo>
                  <a:lnTo>
                    <a:pt x="59702" y="72421"/>
                  </a:lnTo>
                  <a:lnTo>
                    <a:pt x="61818" y="119359"/>
                  </a:lnTo>
                  <a:lnTo>
                    <a:pt x="68012" y="151234"/>
                  </a:lnTo>
                  <a:lnTo>
                    <a:pt x="94090" y="200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696"/>
            <p:cNvSpPr/>
            <p:nvPr>
              <p:custDataLst>
                <p:tags r:id="rId98"/>
              </p:custDataLst>
            </p:nvPr>
          </p:nvSpPr>
          <p:spPr>
            <a:xfrm>
              <a:off x="5911852" y="2686050"/>
              <a:ext cx="82549" cy="95317"/>
            </a:xfrm>
            <a:custGeom>
              <a:avLst/>
              <a:gdLst/>
              <a:ahLst/>
              <a:cxnLst/>
              <a:rect l="0" t="0" r="0" b="0"/>
              <a:pathLst>
                <a:path w="82549" h="95317">
                  <a:moveTo>
                    <a:pt x="6348" y="0"/>
                  </a:moveTo>
                  <a:lnTo>
                    <a:pt x="6348" y="0"/>
                  </a:lnTo>
                  <a:lnTo>
                    <a:pt x="4466" y="12552"/>
                  </a:lnTo>
                  <a:lnTo>
                    <a:pt x="260" y="55045"/>
                  </a:lnTo>
                  <a:lnTo>
                    <a:pt x="8" y="95316"/>
                  </a:lnTo>
                  <a:lnTo>
                    <a:pt x="0" y="88521"/>
                  </a:lnTo>
                  <a:lnTo>
                    <a:pt x="5466" y="45625"/>
                  </a:lnTo>
                  <a:lnTo>
                    <a:pt x="12829" y="25748"/>
                  </a:lnTo>
                  <a:lnTo>
                    <a:pt x="20047" y="16618"/>
                  </a:lnTo>
                  <a:lnTo>
                    <a:pt x="23945" y="13195"/>
                  </a:lnTo>
                  <a:lnTo>
                    <a:pt x="27958" y="11619"/>
                  </a:lnTo>
                  <a:lnTo>
                    <a:pt x="36178" y="11749"/>
                  </a:lnTo>
                  <a:lnTo>
                    <a:pt x="44536" y="16040"/>
                  </a:lnTo>
                  <a:lnTo>
                    <a:pt x="52953" y="24062"/>
                  </a:lnTo>
                  <a:lnTo>
                    <a:pt x="75642" y="64684"/>
                  </a:lnTo>
                  <a:lnTo>
                    <a:pt x="82548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0" name="SMARTInkShape-1697"/>
          <p:cNvSpPr/>
          <p:nvPr>
            <p:custDataLst>
              <p:tags r:id="rId7"/>
            </p:custDataLst>
          </p:nvPr>
        </p:nvSpPr>
        <p:spPr>
          <a:xfrm>
            <a:off x="5276850" y="2657130"/>
            <a:ext cx="133351" cy="114028"/>
          </a:xfrm>
          <a:custGeom>
            <a:avLst/>
            <a:gdLst/>
            <a:ahLst/>
            <a:cxnLst/>
            <a:rect l="0" t="0" r="0" b="0"/>
            <a:pathLst>
              <a:path w="133351" h="114028">
                <a:moveTo>
                  <a:pt x="0" y="22570"/>
                </a:moveTo>
                <a:lnTo>
                  <a:pt x="0" y="22570"/>
                </a:lnTo>
                <a:lnTo>
                  <a:pt x="5467" y="17103"/>
                </a:lnTo>
                <a:lnTo>
                  <a:pt x="2718" y="23223"/>
                </a:lnTo>
                <a:lnTo>
                  <a:pt x="5706" y="65869"/>
                </a:lnTo>
                <a:lnTo>
                  <a:pt x="6324" y="112130"/>
                </a:lnTo>
                <a:lnTo>
                  <a:pt x="6333" y="114027"/>
                </a:lnTo>
                <a:lnTo>
                  <a:pt x="6350" y="74384"/>
                </a:lnTo>
                <a:lnTo>
                  <a:pt x="13092" y="43410"/>
                </a:lnTo>
                <a:lnTo>
                  <a:pt x="24026" y="22003"/>
                </a:lnTo>
                <a:lnTo>
                  <a:pt x="42945" y="6723"/>
                </a:lnTo>
                <a:lnTo>
                  <a:pt x="63054" y="0"/>
                </a:lnTo>
                <a:lnTo>
                  <a:pt x="82417" y="1380"/>
                </a:lnTo>
                <a:lnTo>
                  <a:pt x="95191" y="8213"/>
                </a:lnTo>
                <a:lnTo>
                  <a:pt x="112401" y="23961"/>
                </a:lnTo>
                <a:lnTo>
                  <a:pt x="117268" y="29847"/>
                </a:lnTo>
                <a:lnTo>
                  <a:pt x="122674" y="43913"/>
                </a:lnTo>
                <a:lnTo>
                  <a:pt x="126620" y="88858"/>
                </a:lnTo>
                <a:lnTo>
                  <a:pt x="127536" y="98598"/>
                </a:lnTo>
                <a:lnTo>
                  <a:pt x="133350" y="1114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4" name="SMARTInkShape-Group347"/>
          <p:cNvGrpSpPr/>
          <p:nvPr/>
        </p:nvGrpSpPr>
        <p:grpSpPr>
          <a:xfrm>
            <a:off x="4579233" y="2637481"/>
            <a:ext cx="183268" cy="143820"/>
            <a:chOff x="4579233" y="2637481"/>
            <a:chExt cx="183268" cy="143820"/>
          </a:xfrm>
        </p:grpSpPr>
        <p:sp>
          <p:nvSpPr>
            <p:cNvPr id="361" name="SMARTInkShape-1698"/>
            <p:cNvSpPr/>
            <p:nvPr>
              <p:custDataLst>
                <p:tags r:id="rId83"/>
              </p:custDataLst>
            </p:nvPr>
          </p:nvSpPr>
          <p:spPr>
            <a:xfrm>
              <a:off x="4591050" y="2692400"/>
              <a:ext cx="5057" cy="88901"/>
            </a:xfrm>
            <a:custGeom>
              <a:avLst/>
              <a:gdLst/>
              <a:ahLst/>
              <a:cxnLst/>
              <a:rect l="0" t="0" r="0" b="0"/>
              <a:pathLst>
                <a:path w="5057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5056" y="18723"/>
                  </a:lnTo>
                  <a:lnTo>
                    <a:pt x="805" y="6473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699"/>
            <p:cNvSpPr/>
            <p:nvPr>
              <p:custDataLst>
                <p:tags r:id="rId84"/>
              </p:custDataLst>
            </p:nvPr>
          </p:nvSpPr>
          <p:spPr>
            <a:xfrm>
              <a:off x="4579233" y="2637481"/>
              <a:ext cx="5468" cy="23170"/>
            </a:xfrm>
            <a:custGeom>
              <a:avLst/>
              <a:gdLst/>
              <a:ahLst/>
              <a:cxnLst/>
              <a:rect l="0" t="0" r="0" b="0"/>
              <a:pathLst>
                <a:path w="5468" h="23170">
                  <a:moveTo>
                    <a:pt x="5467" y="23169"/>
                  </a:moveTo>
                  <a:lnTo>
                    <a:pt x="5467" y="23169"/>
                  </a:lnTo>
                  <a:lnTo>
                    <a:pt x="4761" y="13030"/>
                  </a:lnTo>
                  <a:lnTo>
                    <a:pt x="0" y="57"/>
                  </a:lnTo>
                  <a:lnTo>
                    <a:pt x="411" y="0"/>
                  </a:lnTo>
                  <a:lnTo>
                    <a:pt x="5467" y="4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700"/>
            <p:cNvSpPr/>
            <p:nvPr>
              <p:custDataLst>
                <p:tags r:id="rId85"/>
              </p:custDataLst>
            </p:nvPr>
          </p:nvSpPr>
          <p:spPr>
            <a:xfrm>
              <a:off x="4648200" y="2685360"/>
              <a:ext cx="114301" cy="95941"/>
            </a:xfrm>
            <a:custGeom>
              <a:avLst/>
              <a:gdLst/>
              <a:ahLst/>
              <a:cxnLst/>
              <a:rect l="0" t="0" r="0" b="0"/>
              <a:pathLst>
                <a:path w="114301" h="95941">
                  <a:moveTo>
                    <a:pt x="0" y="690"/>
                  </a:moveTo>
                  <a:lnTo>
                    <a:pt x="0" y="690"/>
                  </a:lnTo>
                  <a:lnTo>
                    <a:pt x="705" y="12932"/>
                  </a:lnTo>
                  <a:lnTo>
                    <a:pt x="5761" y="41999"/>
                  </a:lnTo>
                  <a:lnTo>
                    <a:pt x="6343" y="88427"/>
                  </a:lnTo>
                  <a:lnTo>
                    <a:pt x="8231" y="63688"/>
                  </a:lnTo>
                  <a:lnTo>
                    <a:pt x="22251" y="24352"/>
                  </a:lnTo>
                  <a:lnTo>
                    <a:pt x="30115" y="12147"/>
                  </a:lnTo>
                  <a:lnTo>
                    <a:pt x="42078" y="3900"/>
                  </a:lnTo>
                  <a:lnTo>
                    <a:pt x="49218" y="713"/>
                  </a:lnTo>
                  <a:lnTo>
                    <a:pt x="56095" y="0"/>
                  </a:lnTo>
                  <a:lnTo>
                    <a:pt x="69381" y="2970"/>
                  </a:lnTo>
                  <a:lnTo>
                    <a:pt x="80459" y="10876"/>
                  </a:lnTo>
                  <a:lnTo>
                    <a:pt x="89382" y="22150"/>
                  </a:lnTo>
                  <a:lnTo>
                    <a:pt x="109163" y="67409"/>
                  </a:lnTo>
                  <a:lnTo>
                    <a:pt x="114300" y="95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348"/>
          <p:cNvGrpSpPr/>
          <p:nvPr/>
        </p:nvGrpSpPr>
        <p:grpSpPr>
          <a:xfrm>
            <a:off x="3610127" y="2556531"/>
            <a:ext cx="570365" cy="240880"/>
            <a:chOff x="3610127" y="2556531"/>
            <a:chExt cx="570365" cy="240880"/>
          </a:xfrm>
        </p:grpSpPr>
        <p:sp>
          <p:nvSpPr>
            <p:cNvPr id="365" name="SMARTInkShape-1701"/>
            <p:cNvSpPr/>
            <p:nvPr>
              <p:custDataLst>
                <p:tags r:id="rId78"/>
              </p:custDataLst>
            </p:nvPr>
          </p:nvSpPr>
          <p:spPr>
            <a:xfrm>
              <a:off x="3610127" y="2625242"/>
              <a:ext cx="136374" cy="172169"/>
            </a:xfrm>
            <a:custGeom>
              <a:avLst/>
              <a:gdLst/>
              <a:ahLst/>
              <a:cxnLst/>
              <a:rect l="0" t="0" r="0" b="0"/>
              <a:pathLst>
                <a:path w="136374" h="172169">
                  <a:moveTo>
                    <a:pt x="3023" y="3658"/>
                  </a:moveTo>
                  <a:lnTo>
                    <a:pt x="3023" y="3658"/>
                  </a:lnTo>
                  <a:lnTo>
                    <a:pt x="3023" y="0"/>
                  </a:lnTo>
                  <a:lnTo>
                    <a:pt x="6394" y="36731"/>
                  </a:lnTo>
                  <a:lnTo>
                    <a:pt x="8490" y="76173"/>
                  </a:lnTo>
                  <a:lnTo>
                    <a:pt x="9111" y="113495"/>
                  </a:lnTo>
                  <a:lnTo>
                    <a:pt x="13685" y="155595"/>
                  </a:lnTo>
                  <a:lnTo>
                    <a:pt x="14818" y="169022"/>
                  </a:lnTo>
                  <a:lnTo>
                    <a:pt x="14414" y="171757"/>
                  </a:lnTo>
                  <a:lnTo>
                    <a:pt x="13439" y="172168"/>
                  </a:lnTo>
                  <a:lnTo>
                    <a:pt x="12083" y="171032"/>
                  </a:lnTo>
                  <a:lnTo>
                    <a:pt x="2571" y="125225"/>
                  </a:lnTo>
                  <a:lnTo>
                    <a:pt x="0" y="112721"/>
                  </a:lnTo>
                  <a:lnTo>
                    <a:pt x="1209" y="102460"/>
                  </a:lnTo>
                  <a:lnTo>
                    <a:pt x="5857" y="92121"/>
                  </a:lnTo>
                  <a:lnTo>
                    <a:pt x="13454" y="86954"/>
                  </a:lnTo>
                  <a:lnTo>
                    <a:pt x="59529" y="62597"/>
                  </a:lnTo>
                  <a:lnTo>
                    <a:pt x="94845" y="37496"/>
                  </a:lnTo>
                  <a:lnTo>
                    <a:pt x="110243" y="16354"/>
                  </a:lnTo>
                  <a:lnTo>
                    <a:pt x="115225" y="5538"/>
                  </a:lnTo>
                  <a:lnTo>
                    <a:pt x="116390" y="1671"/>
                  </a:lnTo>
                  <a:lnTo>
                    <a:pt x="116701" y="1628"/>
                  </a:lnTo>
                  <a:lnTo>
                    <a:pt x="116908" y="2305"/>
                  </a:lnTo>
                  <a:lnTo>
                    <a:pt x="117307" y="47845"/>
                  </a:lnTo>
                  <a:lnTo>
                    <a:pt x="120691" y="87018"/>
                  </a:lnTo>
                  <a:lnTo>
                    <a:pt x="136373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702"/>
            <p:cNvSpPr/>
            <p:nvPr>
              <p:custDataLst>
                <p:tags r:id="rId79"/>
              </p:custDataLst>
            </p:nvPr>
          </p:nvSpPr>
          <p:spPr>
            <a:xfrm>
              <a:off x="3790950" y="2703150"/>
              <a:ext cx="47038" cy="65451"/>
            </a:xfrm>
            <a:custGeom>
              <a:avLst/>
              <a:gdLst/>
              <a:ahLst/>
              <a:cxnLst/>
              <a:rect l="0" t="0" r="0" b="0"/>
              <a:pathLst>
                <a:path w="47038" h="65451">
                  <a:moveTo>
                    <a:pt x="0" y="21000"/>
                  </a:moveTo>
                  <a:lnTo>
                    <a:pt x="0" y="21000"/>
                  </a:lnTo>
                  <a:lnTo>
                    <a:pt x="0" y="26467"/>
                  </a:lnTo>
                  <a:lnTo>
                    <a:pt x="6742" y="30460"/>
                  </a:lnTo>
                  <a:lnTo>
                    <a:pt x="17677" y="32740"/>
                  </a:lnTo>
                  <a:lnTo>
                    <a:pt x="29854" y="30044"/>
                  </a:lnTo>
                  <a:lnTo>
                    <a:pt x="39027" y="24777"/>
                  </a:lnTo>
                  <a:lnTo>
                    <a:pt x="46214" y="15377"/>
                  </a:lnTo>
                  <a:lnTo>
                    <a:pt x="47037" y="12313"/>
                  </a:lnTo>
                  <a:lnTo>
                    <a:pt x="46880" y="9564"/>
                  </a:lnTo>
                  <a:lnTo>
                    <a:pt x="46070" y="7026"/>
                  </a:lnTo>
                  <a:lnTo>
                    <a:pt x="41407" y="2324"/>
                  </a:lnTo>
                  <a:lnTo>
                    <a:pt x="38188" y="83"/>
                  </a:lnTo>
                  <a:lnTo>
                    <a:pt x="34631" y="0"/>
                  </a:lnTo>
                  <a:lnTo>
                    <a:pt x="14639" y="10299"/>
                  </a:lnTo>
                  <a:lnTo>
                    <a:pt x="11876" y="13866"/>
                  </a:lnTo>
                  <a:lnTo>
                    <a:pt x="8806" y="23474"/>
                  </a:lnTo>
                  <a:lnTo>
                    <a:pt x="9323" y="32918"/>
                  </a:lnTo>
                  <a:lnTo>
                    <a:pt x="10448" y="37412"/>
                  </a:lnTo>
                  <a:lnTo>
                    <a:pt x="22146" y="53850"/>
                  </a:lnTo>
                  <a:lnTo>
                    <a:pt x="44450" y="6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703"/>
            <p:cNvSpPr/>
            <p:nvPr>
              <p:custDataLst>
                <p:tags r:id="rId80"/>
              </p:custDataLst>
            </p:nvPr>
          </p:nvSpPr>
          <p:spPr>
            <a:xfrm>
              <a:off x="3899347" y="2703137"/>
              <a:ext cx="50354" cy="52764"/>
            </a:xfrm>
            <a:custGeom>
              <a:avLst/>
              <a:gdLst/>
              <a:ahLst/>
              <a:cxnLst/>
              <a:rect l="0" t="0" r="0" b="0"/>
              <a:pathLst>
                <a:path w="50354" h="52764">
                  <a:moveTo>
                    <a:pt x="24953" y="52763"/>
                  </a:moveTo>
                  <a:lnTo>
                    <a:pt x="24953" y="52763"/>
                  </a:lnTo>
                  <a:lnTo>
                    <a:pt x="28324" y="49392"/>
                  </a:lnTo>
                  <a:lnTo>
                    <a:pt x="33791" y="37183"/>
                  </a:lnTo>
                  <a:lnTo>
                    <a:pt x="34055" y="27965"/>
                  </a:lnTo>
                  <a:lnTo>
                    <a:pt x="28476" y="10549"/>
                  </a:lnTo>
                  <a:lnTo>
                    <a:pt x="22625" y="1136"/>
                  </a:lnTo>
                  <a:lnTo>
                    <a:pt x="19873" y="0"/>
                  </a:lnTo>
                  <a:lnTo>
                    <a:pt x="13053" y="620"/>
                  </a:lnTo>
                  <a:lnTo>
                    <a:pt x="9964" y="3185"/>
                  </a:lnTo>
                  <a:lnTo>
                    <a:pt x="4650" y="11678"/>
                  </a:lnTo>
                  <a:lnTo>
                    <a:pt x="560" y="28603"/>
                  </a:lnTo>
                  <a:lnTo>
                    <a:pt x="0" y="34499"/>
                  </a:lnTo>
                  <a:lnTo>
                    <a:pt x="3057" y="45156"/>
                  </a:lnTo>
                  <a:lnTo>
                    <a:pt x="5417" y="47692"/>
                  </a:lnTo>
                  <a:lnTo>
                    <a:pt x="11801" y="50509"/>
                  </a:lnTo>
                  <a:lnTo>
                    <a:pt x="19959" y="52095"/>
                  </a:lnTo>
                  <a:lnTo>
                    <a:pt x="24615" y="50585"/>
                  </a:lnTo>
                  <a:lnTo>
                    <a:pt x="29982" y="47237"/>
                  </a:lnTo>
                  <a:lnTo>
                    <a:pt x="31128" y="47668"/>
                  </a:lnTo>
                  <a:lnTo>
                    <a:pt x="36111" y="50940"/>
                  </a:lnTo>
                  <a:lnTo>
                    <a:pt x="50353" y="52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704"/>
            <p:cNvSpPr/>
            <p:nvPr>
              <p:custDataLst>
                <p:tags r:id="rId81"/>
              </p:custDataLst>
            </p:nvPr>
          </p:nvSpPr>
          <p:spPr>
            <a:xfrm>
              <a:off x="4027520" y="2556531"/>
              <a:ext cx="68055" cy="211181"/>
            </a:xfrm>
            <a:custGeom>
              <a:avLst/>
              <a:gdLst/>
              <a:ahLst/>
              <a:cxnLst/>
              <a:rect l="0" t="0" r="0" b="0"/>
              <a:pathLst>
                <a:path w="68055" h="211181">
                  <a:moveTo>
                    <a:pt x="55530" y="148569"/>
                  </a:moveTo>
                  <a:lnTo>
                    <a:pt x="55530" y="148569"/>
                  </a:lnTo>
                  <a:lnTo>
                    <a:pt x="48788" y="145198"/>
                  </a:lnTo>
                  <a:lnTo>
                    <a:pt x="45391" y="145616"/>
                  </a:lnTo>
                  <a:lnTo>
                    <a:pt x="21516" y="159692"/>
                  </a:lnTo>
                  <a:lnTo>
                    <a:pt x="13131" y="166683"/>
                  </a:lnTo>
                  <a:lnTo>
                    <a:pt x="3848" y="185294"/>
                  </a:lnTo>
                  <a:lnTo>
                    <a:pt x="0" y="201940"/>
                  </a:lnTo>
                  <a:lnTo>
                    <a:pt x="166" y="205317"/>
                  </a:lnTo>
                  <a:lnTo>
                    <a:pt x="982" y="207567"/>
                  </a:lnTo>
                  <a:lnTo>
                    <a:pt x="2231" y="209068"/>
                  </a:lnTo>
                  <a:lnTo>
                    <a:pt x="7382" y="210735"/>
                  </a:lnTo>
                  <a:lnTo>
                    <a:pt x="10731" y="211180"/>
                  </a:lnTo>
                  <a:lnTo>
                    <a:pt x="13669" y="210065"/>
                  </a:lnTo>
                  <a:lnTo>
                    <a:pt x="18816" y="205063"/>
                  </a:lnTo>
                  <a:lnTo>
                    <a:pt x="41967" y="160555"/>
                  </a:lnTo>
                  <a:lnTo>
                    <a:pt x="51511" y="133071"/>
                  </a:lnTo>
                  <a:lnTo>
                    <a:pt x="61478" y="91336"/>
                  </a:lnTo>
                  <a:lnTo>
                    <a:pt x="66229" y="53295"/>
                  </a:lnTo>
                  <a:lnTo>
                    <a:pt x="68054" y="9099"/>
                  </a:lnTo>
                  <a:lnTo>
                    <a:pt x="67407" y="4789"/>
                  </a:lnTo>
                  <a:lnTo>
                    <a:pt x="66270" y="1916"/>
                  </a:lnTo>
                  <a:lnTo>
                    <a:pt x="64807" y="0"/>
                  </a:lnTo>
                  <a:lnTo>
                    <a:pt x="63126" y="2956"/>
                  </a:lnTo>
                  <a:lnTo>
                    <a:pt x="55584" y="44629"/>
                  </a:lnTo>
                  <a:lnTo>
                    <a:pt x="50654" y="92002"/>
                  </a:lnTo>
                  <a:lnTo>
                    <a:pt x="50079" y="136128"/>
                  </a:lnTo>
                  <a:lnTo>
                    <a:pt x="55530" y="18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705"/>
            <p:cNvSpPr/>
            <p:nvPr>
              <p:custDataLst>
                <p:tags r:id="rId82"/>
              </p:custDataLst>
            </p:nvPr>
          </p:nvSpPr>
          <p:spPr>
            <a:xfrm>
              <a:off x="4140200" y="2664519"/>
              <a:ext cx="40292" cy="105749"/>
            </a:xfrm>
            <a:custGeom>
              <a:avLst/>
              <a:gdLst/>
              <a:ahLst/>
              <a:cxnLst/>
              <a:rect l="0" t="0" r="0" b="0"/>
              <a:pathLst>
                <a:path w="40292" h="105749">
                  <a:moveTo>
                    <a:pt x="31750" y="15181"/>
                  </a:moveTo>
                  <a:lnTo>
                    <a:pt x="31750" y="15181"/>
                  </a:lnTo>
                  <a:lnTo>
                    <a:pt x="28379" y="8439"/>
                  </a:lnTo>
                  <a:lnTo>
                    <a:pt x="22961" y="3247"/>
                  </a:lnTo>
                  <a:lnTo>
                    <a:pt x="19540" y="875"/>
                  </a:lnTo>
                  <a:lnTo>
                    <a:pt x="16554" y="0"/>
                  </a:lnTo>
                  <a:lnTo>
                    <a:pt x="13859" y="121"/>
                  </a:lnTo>
                  <a:lnTo>
                    <a:pt x="8982" y="2138"/>
                  </a:lnTo>
                  <a:lnTo>
                    <a:pt x="4462" y="5386"/>
                  </a:lnTo>
                  <a:lnTo>
                    <a:pt x="1983" y="12944"/>
                  </a:lnTo>
                  <a:lnTo>
                    <a:pt x="1587" y="22654"/>
                  </a:lnTo>
                  <a:lnTo>
                    <a:pt x="3763" y="31672"/>
                  </a:lnTo>
                  <a:lnTo>
                    <a:pt x="33851" y="78804"/>
                  </a:lnTo>
                  <a:lnTo>
                    <a:pt x="39269" y="88378"/>
                  </a:lnTo>
                  <a:lnTo>
                    <a:pt x="40291" y="92201"/>
                  </a:lnTo>
                  <a:lnTo>
                    <a:pt x="40266" y="95456"/>
                  </a:lnTo>
                  <a:lnTo>
                    <a:pt x="39544" y="98331"/>
                  </a:lnTo>
                  <a:lnTo>
                    <a:pt x="33098" y="103406"/>
                  </a:lnTo>
                  <a:lnTo>
                    <a:pt x="28415" y="105748"/>
                  </a:lnTo>
                  <a:lnTo>
                    <a:pt x="0" y="104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SMARTInkShape-1706"/>
          <p:cNvSpPr/>
          <p:nvPr>
            <p:custDataLst>
              <p:tags r:id="rId8"/>
            </p:custDataLst>
          </p:nvPr>
        </p:nvSpPr>
        <p:spPr>
          <a:xfrm>
            <a:off x="2995268" y="2591686"/>
            <a:ext cx="243233" cy="342971"/>
          </a:xfrm>
          <a:custGeom>
            <a:avLst/>
            <a:gdLst/>
            <a:ahLst/>
            <a:cxnLst/>
            <a:rect l="0" t="0" r="0" b="0"/>
            <a:pathLst>
              <a:path w="243233" h="342971">
                <a:moveTo>
                  <a:pt x="52732" y="157864"/>
                </a:moveTo>
                <a:lnTo>
                  <a:pt x="52732" y="157864"/>
                </a:lnTo>
                <a:lnTo>
                  <a:pt x="52732" y="130576"/>
                </a:lnTo>
                <a:lnTo>
                  <a:pt x="50850" y="126216"/>
                </a:lnTo>
                <a:lnTo>
                  <a:pt x="49361" y="124065"/>
                </a:lnTo>
                <a:lnTo>
                  <a:pt x="46957" y="123337"/>
                </a:lnTo>
                <a:lnTo>
                  <a:pt x="40523" y="124409"/>
                </a:lnTo>
                <a:lnTo>
                  <a:pt x="25595" y="132351"/>
                </a:lnTo>
                <a:lnTo>
                  <a:pt x="15742" y="145349"/>
                </a:lnTo>
                <a:lnTo>
                  <a:pt x="1289" y="175696"/>
                </a:lnTo>
                <a:lnTo>
                  <a:pt x="0" y="189073"/>
                </a:lnTo>
                <a:lnTo>
                  <a:pt x="1779" y="200662"/>
                </a:lnTo>
                <a:lnTo>
                  <a:pt x="4922" y="208165"/>
                </a:lnTo>
                <a:lnTo>
                  <a:pt x="8864" y="209742"/>
                </a:lnTo>
                <a:lnTo>
                  <a:pt x="20770" y="209614"/>
                </a:lnTo>
                <a:lnTo>
                  <a:pt x="33588" y="201560"/>
                </a:lnTo>
                <a:lnTo>
                  <a:pt x="64714" y="168348"/>
                </a:lnTo>
                <a:lnTo>
                  <a:pt x="84971" y="122399"/>
                </a:lnTo>
                <a:lnTo>
                  <a:pt x="96968" y="81453"/>
                </a:lnTo>
                <a:lnTo>
                  <a:pt x="107737" y="40008"/>
                </a:lnTo>
                <a:lnTo>
                  <a:pt x="114813" y="19698"/>
                </a:lnTo>
                <a:lnTo>
                  <a:pt x="121716" y="9203"/>
                </a:lnTo>
                <a:lnTo>
                  <a:pt x="129488" y="3598"/>
                </a:lnTo>
                <a:lnTo>
                  <a:pt x="142604" y="0"/>
                </a:lnTo>
                <a:lnTo>
                  <a:pt x="145102" y="1116"/>
                </a:lnTo>
                <a:lnTo>
                  <a:pt x="149760" y="6118"/>
                </a:lnTo>
                <a:lnTo>
                  <a:pt x="156348" y="23610"/>
                </a:lnTo>
                <a:lnTo>
                  <a:pt x="159398" y="43296"/>
                </a:lnTo>
                <a:lnTo>
                  <a:pt x="154653" y="81167"/>
                </a:lnTo>
                <a:lnTo>
                  <a:pt x="144706" y="123458"/>
                </a:lnTo>
                <a:lnTo>
                  <a:pt x="133527" y="162016"/>
                </a:lnTo>
                <a:lnTo>
                  <a:pt x="121190" y="204807"/>
                </a:lnTo>
                <a:lnTo>
                  <a:pt x="111351" y="241153"/>
                </a:lnTo>
                <a:lnTo>
                  <a:pt x="104562" y="285144"/>
                </a:lnTo>
                <a:lnTo>
                  <a:pt x="107038" y="325396"/>
                </a:lnTo>
                <a:lnTo>
                  <a:pt x="112381" y="336510"/>
                </a:lnTo>
                <a:lnTo>
                  <a:pt x="115781" y="340461"/>
                </a:lnTo>
                <a:lnTo>
                  <a:pt x="119459" y="342390"/>
                </a:lnTo>
                <a:lnTo>
                  <a:pt x="123322" y="342970"/>
                </a:lnTo>
                <a:lnTo>
                  <a:pt x="127309" y="342651"/>
                </a:lnTo>
                <a:lnTo>
                  <a:pt x="137383" y="334771"/>
                </a:lnTo>
                <a:lnTo>
                  <a:pt x="157726" y="306716"/>
                </a:lnTo>
                <a:lnTo>
                  <a:pt x="177740" y="265626"/>
                </a:lnTo>
                <a:lnTo>
                  <a:pt x="181669" y="250914"/>
                </a:lnTo>
                <a:lnTo>
                  <a:pt x="180700" y="230566"/>
                </a:lnTo>
                <a:lnTo>
                  <a:pt x="183219" y="225925"/>
                </a:lnTo>
                <a:lnTo>
                  <a:pt x="191976" y="219344"/>
                </a:lnTo>
                <a:lnTo>
                  <a:pt x="243232" y="1959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6" name="SMARTInkShape-Group350"/>
          <p:cNvGrpSpPr/>
          <p:nvPr/>
        </p:nvGrpSpPr>
        <p:grpSpPr>
          <a:xfrm>
            <a:off x="2442523" y="2619706"/>
            <a:ext cx="307028" cy="276776"/>
            <a:chOff x="2442523" y="2619706"/>
            <a:chExt cx="307028" cy="276776"/>
          </a:xfrm>
        </p:grpSpPr>
        <p:sp>
          <p:nvSpPr>
            <p:cNvPr id="372" name="SMARTInkShape-1707"/>
            <p:cNvSpPr/>
            <p:nvPr>
              <p:custDataLst>
                <p:tags r:id="rId74"/>
              </p:custDataLst>
            </p:nvPr>
          </p:nvSpPr>
          <p:spPr>
            <a:xfrm>
              <a:off x="2520950" y="2635773"/>
              <a:ext cx="6349" cy="260709"/>
            </a:xfrm>
            <a:custGeom>
              <a:avLst/>
              <a:gdLst/>
              <a:ahLst/>
              <a:cxnLst/>
              <a:rect l="0" t="0" r="0" b="0"/>
              <a:pathLst>
                <a:path w="6349" h="260709">
                  <a:moveTo>
                    <a:pt x="0" y="12177"/>
                  </a:moveTo>
                  <a:lnTo>
                    <a:pt x="0" y="12177"/>
                  </a:lnTo>
                  <a:lnTo>
                    <a:pt x="0" y="0"/>
                  </a:lnTo>
                  <a:lnTo>
                    <a:pt x="0" y="45645"/>
                  </a:lnTo>
                  <a:lnTo>
                    <a:pt x="3371" y="91617"/>
                  </a:lnTo>
                  <a:lnTo>
                    <a:pt x="5467" y="131905"/>
                  </a:lnTo>
                  <a:lnTo>
                    <a:pt x="6234" y="179246"/>
                  </a:lnTo>
                  <a:lnTo>
                    <a:pt x="6335" y="225383"/>
                  </a:lnTo>
                  <a:lnTo>
                    <a:pt x="6348" y="258104"/>
                  </a:lnTo>
                  <a:lnTo>
                    <a:pt x="5643" y="260090"/>
                  </a:lnTo>
                  <a:lnTo>
                    <a:pt x="4468" y="260708"/>
                  </a:lnTo>
                  <a:lnTo>
                    <a:pt x="2979" y="260414"/>
                  </a:lnTo>
                  <a:lnTo>
                    <a:pt x="1986" y="259513"/>
                  </a:lnTo>
                  <a:lnTo>
                    <a:pt x="0" y="25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708"/>
            <p:cNvSpPr/>
            <p:nvPr>
              <p:custDataLst>
                <p:tags r:id="rId75"/>
              </p:custDataLst>
            </p:nvPr>
          </p:nvSpPr>
          <p:spPr>
            <a:xfrm>
              <a:off x="2622550" y="2619706"/>
              <a:ext cx="12701" cy="231445"/>
            </a:xfrm>
            <a:custGeom>
              <a:avLst/>
              <a:gdLst/>
              <a:ahLst/>
              <a:cxnLst/>
              <a:rect l="0" t="0" r="0" b="0"/>
              <a:pathLst>
                <a:path w="12701" h="231445">
                  <a:moveTo>
                    <a:pt x="0" y="21894"/>
                  </a:moveTo>
                  <a:lnTo>
                    <a:pt x="0" y="21894"/>
                  </a:lnTo>
                  <a:lnTo>
                    <a:pt x="0" y="6967"/>
                  </a:lnTo>
                  <a:lnTo>
                    <a:pt x="1882" y="2795"/>
                  </a:lnTo>
                  <a:lnTo>
                    <a:pt x="3371" y="695"/>
                  </a:lnTo>
                  <a:lnTo>
                    <a:pt x="4364" y="0"/>
                  </a:lnTo>
                  <a:lnTo>
                    <a:pt x="5026" y="242"/>
                  </a:lnTo>
                  <a:lnTo>
                    <a:pt x="5467" y="1110"/>
                  </a:lnTo>
                  <a:lnTo>
                    <a:pt x="7004" y="46080"/>
                  </a:lnTo>
                  <a:lnTo>
                    <a:pt x="11366" y="92759"/>
                  </a:lnTo>
                  <a:lnTo>
                    <a:pt x="12436" y="132631"/>
                  </a:lnTo>
                  <a:lnTo>
                    <a:pt x="12648" y="171735"/>
                  </a:lnTo>
                  <a:lnTo>
                    <a:pt x="12693" y="218459"/>
                  </a:lnTo>
                  <a:lnTo>
                    <a:pt x="12700" y="231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709"/>
            <p:cNvSpPr/>
            <p:nvPr>
              <p:custDataLst>
                <p:tags r:id="rId76"/>
              </p:custDataLst>
            </p:nvPr>
          </p:nvSpPr>
          <p:spPr>
            <a:xfrm>
              <a:off x="2455143" y="2708505"/>
              <a:ext cx="256308" cy="47396"/>
            </a:xfrm>
            <a:custGeom>
              <a:avLst/>
              <a:gdLst/>
              <a:ahLst/>
              <a:cxnLst/>
              <a:rect l="0" t="0" r="0" b="0"/>
              <a:pathLst>
                <a:path w="256308" h="47396">
                  <a:moveTo>
                    <a:pt x="21357" y="47395"/>
                  </a:moveTo>
                  <a:lnTo>
                    <a:pt x="21357" y="47395"/>
                  </a:lnTo>
                  <a:lnTo>
                    <a:pt x="17986" y="44024"/>
                  </a:lnTo>
                  <a:lnTo>
                    <a:pt x="12568" y="42369"/>
                  </a:lnTo>
                  <a:lnTo>
                    <a:pt x="6162" y="40928"/>
                  </a:lnTo>
                  <a:lnTo>
                    <a:pt x="963" y="37935"/>
                  </a:lnTo>
                  <a:lnTo>
                    <a:pt x="0" y="36150"/>
                  </a:lnTo>
                  <a:lnTo>
                    <a:pt x="63" y="34254"/>
                  </a:lnTo>
                  <a:lnTo>
                    <a:pt x="811" y="32284"/>
                  </a:lnTo>
                  <a:lnTo>
                    <a:pt x="7287" y="28214"/>
                  </a:lnTo>
                  <a:lnTo>
                    <a:pt x="42175" y="16482"/>
                  </a:lnTo>
                  <a:lnTo>
                    <a:pt x="85773" y="8053"/>
                  </a:lnTo>
                  <a:lnTo>
                    <a:pt x="117955" y="5215"/>
                  </a:lnTo>
                  <a:lnTo>
                    <a:pt x="160280" y="1736"/>
                  </a:lnTo>
                  <a:lnTo>
                    <a:pt x="194458" y="0"/>
                  </a:lnTo>
                  <a:lnTo>
                    <a:pt x="241522" y="4568"/>
                  </a:lnTo>
                  <a:lnTo>
                    <a:pt x="249736" y="7900"/>
                  </a:lnTo>
                  <a:lnTo>
                    <a:pt x="256307" y="15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710"/>
            <p:cNvSpPr/>
            <p:nvPr>
              <p:custDataLst>
                <p:tags r:id="rId77"/>
              </p:custDataLst>
            </p:nvPr>
          </p:nvSpPr>
          <p:spPr>
            <a:xfrm>
              <a:off x="2442523" y="2774950"/>
              <a:ext cx="307028" cy="49918"/>
            </a:xfrm>
            <a:custGeom>
              <a:avLst/>
              <a:gdLst/>
              <a:ahLst/>
              <a:cxnLst/>
              <a:rect l="0" t="0" r="0" b="0"/>
              <a:pathLst>
                <a:path w="307028" h="49918">
                  <a:moveTo>
                    <a:pt x="14927" y="44450"/>
                  </a:moveTo>
                  <a:lnTo>
                    <a:pt x="14927" y="44450"/>
                  </a:lnTo>
                  <a:lnTo>
                    <a:pt x="11556" y="44450"/>
                  </a:lnTo>
                  <a:lnTo>
                    <a:pt x="8019" y="46331"/>
                  </a:lnTo>
                  <a:lnTo>
                    <a:pt x="4096" y="48814"/>
                  </a:lnTo>
                  <a:lnTo>
                    <a:pt x="0" y="49917"/>
                  </a:lnTo>
                  <a:lnTo>
                    <a:pt x="7211" y="47167"/>
                  </a:lnTo>
                  <a:lnTo>
                    <a:pt x="45304" y="42926"/>
                  </a:lnTo>
                  <a:lnTo>
                    <a:pt x="83665" y="37649"/>
                  </a:lnTo>
                  <a:lnTo>
                    <a:pt x="123253" y="31616"/>
                  </a:lnTo>
                  <a:lnTo>
                    <a:pt x="160383" y="27242"/>
                  </a:lnTo>
                  <a:lnTo>
                    <a:pt x="205251" y="24064"/>
                  </a:lnTo>
                  <a:lnTo>
                    <a:pt x="251175" y="20041"/>
                  </a:lnTo>
                  <a:lnTo>
                    <a:pt x="307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351"/>
          <p:cNvGrpSpPr/>
          <p:nvPr/>
        </p:nvGrpSpPr>
        <p:grpSpPr>
          <a:xfrm>
            <a:off x="1901342" y="2711512"/>
            <a:ext cx="219559" cy="119706"/>
            <a:chOff x="1901342" y="2711512"/>
            <a:chExt cx="219559" cy="119706"/>
          </a:xfrm>
        </p:grpSpPr>
        <p:sp>
          <p:nvSpPr>
            <p:cNvPr id="377" name="SMARTInkShape-1711"/>
            <p:cNvSpPr/>
            <p:nvPr>
              <p:custDataLst>
                <p:tags r:id="rId72"/>
              </p:custDataLst>
            </p:nvPr>
          </p:nvSpPr>
          <p:spPr>
            <a:xfrm>
              <a:off x="1901342" y="2711512"/>
              <a:ext cx="175109" cy="50739"/>
            </a:xfrm>
            <a:custGeom>
              <a:avLst/>
              <a:gdLst/>
              <a:ahLst/>
              <a:cxnLst/>
              <a:rect l="0" t="0" r="0" b="0"/>
              <a:pathLst>
                <a:path w="175109" h="50739">
                  <a:moveTo>
                    <a:pt x="3658" y="50738"/>
                  </a:moveTo>
                  <a:lnTo>
                    <a:pt x="3658" y="50738"/>
                  </a:lnTo>
                  <a:lnTo>
                    <a:pt x="287" y="47367"/>
                  </a:lnTo>
                  <a:lnTo>
                    <a:pt x="0" y="45669"/>
                  </a:lnTo>
                  <a:lnTo>
                    <a:pt x="513" y="43830"/>
                  </a:lnTo>
                  <a:lnTo>
                    <a:pt x="3949" y="38095"/>
                  </a:lnTo>
                  <a:lnTo>
                    <a:pt x="6845" y="35006"/>
                  </a:lnTo>
                  <a:lnTo>
                    <a:pt x="7899" y="34606"/>
                  </a:lnTo>
                  <a:lnTo>
                    <a:pt x="8602" y="35044"/>
                  </a:lnTo>
                  <a:lnTo>
                    <a:pt x="9071" y="36042"/>
                  </a:lnTo>
                  <a:lnTo>
                    <a:pt x="15236" y="35270"/>
                  </a:lnTo>
                  <a:lnTo>
                    <a:pt x="60320" y="15927"/>
                  </a:lnTo>
                  <a:lnTo>
                    <a:pt x="91126" y="2322"/>
                  </a:lnTo>
                  <a:lnTo>
                    <a:pt x="122438" y="0"/>
                  </a:lnTo>
                  <a:lnTo>
                    <a:pt x="130496" y="3327"/>
                  </a:lnTo>
                  <a:lnTo>
                    <a:pt x="132667" y="5020"/>
                  </a:lnTo>
                  <a:lnTo>
                    <a:pt x="137133" y="10773"/>
                  </a:lnTo>
                  <a:lnTo>
                    <a:pt x="143178" y="14866"/>
                  </a:lnTo>
                  <a:lnTo>
                    <a:pt x="154515" y="17767"/>
                  </a:lnTo>
                  <a:lnTo>
                    <a:pt x="160782" y="16564"/>
                  </a:lnTo>
                  <a:lnTo>
                    <a:pt x="167183" y="13413"/>
                  </a:lnTo>
                  <a:lnTo>
                    <a:pt x="175108" y="1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712"/>
            <p:cNvSpPr/>
            <p:nvPr>
              <p:custDataLst>
                <p:tags r:id="rId73"/>
              </p:custDataLst>
            </p:nvPr>
          </p:nvSpPr>
          <p:spPr>
            <a:xfrm>
              <a:off x="1949450" y="2806700"/>
              <a:ext cx="171451" cy="24518"/>
            </a:xfrm>
            <a:custGeom>
              <a:avLst/>
              <a:gdLst/>
              <a:ahLst/>
              <a:cxnLst/>
              <a:rect l="0" t="0" r="0" b="0"/>
              <a:pathLst>
                <a:path w="171451" h="24518">
                  <a:moveTo>
                    <a:pt x="0" y="19050"/>
                  </a:moveTo>
                  <a:lnTo>
                    <a:pt x="0" y="19050"/>
                  </a:lnTo>
                  <a:lnTo>
                    <a:pt x="0" y="24517"/>
                  </a:lnTo>
                  <a:lnTo>
                    <a:pt x="0" y="21767"/>
                  </a:lnTo>
                  <a:lnTo>
                    <a:pt x="1411" y="20862"/>
                  </a:lnTo>
                  <a:lnTo>
                    <a:pt x="46987" y="13124"/>
                  </a:lnTo>
                  <a:lnTo>
                    <a:pt x="90447" y="14619"/>
                  </a:lnTo>
                  <a:lnTo>
                    <a:pt x="125662" y="22125"/>
                  </a:lnTo>
                  <a:lnTo>
                    <a:pt x="147249" y="17985"/>
                  </a:lnTo>
                  <a:lnTo>
                    <a:pt x="157872" y="1363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352"/>
          <p:cNvGrpSpPr/>
          <p:nvPr/>
        </p:nvGrpSpPr>
        <p:grpSpPr>
          <a:xfrm>
            <a:off x="2254250" y="1993900"/>
            <a:ext cx="1980983" cy="359954"/>
            <a:chOff x="2254250" y="1993900"/>
            <a:chExt cx="1980983" cy="359954"/>
          </a:xfrm>
        </p:grpSpPr>
        <p:sp>
          <p:nvSpPr>
            <p:cNvPr id="380" name="SMARTInkShape-1713"/>
            <p:cNvSpPr/>
            <p:nvPr>
              <p:custDataLst>
                <p:tags r:id="rId58"/>
              </p:custDataLst>
            </p:nvPr>
          </p:nvSpPr>
          <p:spPr>
            <a:xfrm>
              <a:off x="4171950" y="1993900"/>
              <a:ext cx="63283" cy="260351"/>
            </a:xfrm>
            <a:custGeom>
              <a:avLst/>
              <a:gdLst/>
              <a:ahLst/>
              <a:cxnLst/>
              <a:rect l="0" t="0" r="0" b="0"/>
              <a:pathLst>
                <a:path w="63283" h="260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11933" y="1881"/>
                  </a:lnTo>
                  <a:lnTo>
                    <a:pt x="14305" y="3371"/>
                  </a:lnTo>
                  <a:lnTo>
                    <a:pt x="34673" y="50205"/>
                  </a:lnTo>
                  <a:lnTo>
                    <a:pt x="50959" y="91500"/>
                  </a:lnTo>
                  <a:lnTo>
                    <a:pt x="61023" y="130101"/>
                  </a:lnTo>
                  <a:lnTo>
                    <a:pt x="63010" y="170495"/>
                  </a:lnTo>
                  <a:lnTo>
                    <a:pt x="63282" y="184196"/>
                  </a:lnTo>
                  <a:lnTo>
                    <a:pt x="53322" y="209955"/>
                  </a:lnTo>
                  <a:lnTo>
                    <a:pt x="19988" y="24673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714"/>
            <p:cNvSpPr/>
            <p:nvPr>
              <p:custDataLst>
                <p:tags r:id="rId59"/>
              </p:custDataLst>
            </p:nvPr>
          </p:nvSpPr>
          <p:spPr>
            <a:xfrm>
              <a:off x="3677238" y="2094062"/>
              <a:ext cx="88313" cy="117221"/>
            </a:xfrm>
            <a:custGeom>
              <a:avLst/>
              <a:gdLst/>
              <a:ahLst/>
              <a:cxnLst/>
              <a:rect l="0" t="0" r="0" b="0"/>
              <a:pathLst>
                <a:path w="88313" h="117221">
                  <a:moveTo>
                    <a:pt x="5762" y="33188"/>
                  </a:moveTo>
                  <a:lnTo>
                    <a:pt x="5762" y="33188"/>
                  </a:lnTo>
                  <a:lnTo>
                    <a:pt x="2391" y="33188"/>
                  </a:lnTo>
                  <a:lnTo>
                    <a:pt x="1398" y="33894"/>
                  </a:lnTo>
                  <a:lnTo>
                    <a:pt x="736" y="35069"/>
                  </a:lnTo>
                  <a:lnTo>
                    <a:pt x="0" y="39669"/>
                  </a:lnTo>
                  <a:lnTo>
                    <a:pt x="169" y="71857"/>
                  </a:lnTo>
                  <a:lnTo>
                    <a:pt x="5647" y="117220"/>
                  </a:lnTo>
                  <a:lnTo>
                    <a:pt x="14594" y="71633"/>
                  </a:lnTo>
                  <a:lnTo>
                    <a:pt x="27837" y="28474"/>
                  </a:lnTo>
                  <a:lnTo>
                    <a:pt x="35799" y="14395"/>
                  </a:lnTo>
                  <a:lnTo>
                    <a:pt x="45923" y="5315"/>
                  </a:lnTo>
                  <a:lnTo>
                    <a:pt x="56067" y="339"/>
                  </a:lnTo>
                  <a:lnTo>
                    <a:pt x="59759" y="0"/>
                  </a:lnTo>
                  <a:lnTo>
                    <a:pt x="62927" y="479"/>
                  </a:lnTo>
                  <a:lnTo>
                    <a:pt x="70209" y="8538"/>
                  </a:lnTo>
                  <a:lnTo>
                    <a:pt x="80361" y="28942"/>
                  </a:lnTo>
                  <a:lnTo>
                    <a:pt x="85956" y="54743"/>
                  </a:lnTo>
                  <a:lnTo>
                    <a:pt x="88312" y="103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715"/>
            <p:cNvSpPr/>
            <p:nvPr>
              <p:custDataLst>
                <p:tags r:id="rId60"/>
              </p:custDataLst>
            </p:nvPr>
          </p:nvSpPr>
          <p:spPr>
            <a:xfrm>
              <a:off x="3551436" y="2040377"/>
              <a:ext cx="68065" cy="207524"/>
            </a:xfrm>
            <a:custGeom>
              <a:avLst/>
              <a:gdLst/>
              <a:ahLst/>
              <a:cxnLst/>
              <a:rect l="0" t="0" r="0" b="0"/>
              <a:pathLst>
                <a:path w="68065" h="207524">
                  <a:moveTo>
                    <a:pt x="55364" y="17023"/>
                  </a:moveTo>
                  <a:lnTo>
                    <a:pt x="55364" y="17023"/>
                  </a:lnTo>
                  <a:lnTo>
                    <a:pt x="55364" y="4813"/>
                  </a:lnTo>
                  <a:lnTo>
                    <a:pt x="53953" y="2533"/>
                  </a:lnTo>
                  <a:lnTo>
                    <a:pt x="51601" y="1013"/>
                  </a:lnTo>
                  <a:lnTo>
                    <a:pt x="48622" y="0"/>
                  </a:lnTo>
                  <a:lnTo>
                    <a:pt x="45225" y="735"/>
                  </a:lnTo>
                  <a:lnTo>
                    <a:pt x="37687" y="5316"/>
                  </a:lnTo>
                  <a:lnTo>
                    <a:pt x="25510" y="22570"/>
                  </a:lnTo>
                  <a:lnTo>
                    <a:pt x="12965" y="59040"/>
                  </a:lnTo>
                  <a:lnTo>
                    <a:pt x="3682" y="98852"/>
                  </a:lnTo>
                  <a:lnTo>
                    <a:pt x="0" y="136433"/>
                  </a:lnTo>
                  <a:lnTo>
                    <a:pt x="2065" y="155937"/>
                  </a:lnTo>
                  <a:lnTo>
                    <a:pt x="9098" y="172601"/>
                  </a:lnTo>
                  <a:lnTo>
                    <a:pt x="23076" y="190120"/>
                  </a:lnTo>
                  <a:lnTo>
                    <a:pt x="33253" y="196966"/>
                  </a:lnTo>
                  <a:lnTo>
                    <a:pt x="68064" y="20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716"/>
            <p:cNvSpPr/>
            <p:nvPr>
              <p:custDataLst>
                <p:tags r:id="rId61"/>
              </p:custDataLst>
            </p:nvPr>
          </p:nvSpPr>
          <p:spPr>
            <a:xfrm>
              <a:off x="3154383" y="2029694"/>
              <a:ext cx="211118" cy="256307"/>
            </a:xfrm>
            <a:custGeom>
              <a:avLst/>
              <a:gdLst/>
              <a:ahLst/>
              <a:cxnLst/>
              <a:rect l="0" t="0" r="0" b="0"/>
              <a:pathLst>
                <a:path w="211118" h="256307">
                  <a:moveTo>
                    <a:pt x="77767" y="161056"/>
                  </a:moveTo>
                  <a:lnTo>
                    <a:pt x="77767" y="161056"/>
                  </a:lnTo>
                  <a:lnTo>
                    <a:pt x="77767" y="157685"/>
                  </a:lnTo>
                  <a:lnTo>
                    <a:pt x="72123" y="154148"/>
                  </a:lnTo>
                  <a:lnTo>
                    <a:pt x="61853" y="150930"/>
                  </a:lnTo>
                  <a:lnTo>
                    <a:pt x="41615" y="149824"/>
                  </a:lnTo>
                  <a:lnTo>
                    <a:pt x="30890" y="152066"/>
                  </a:lnTo>
                  <a:lnTo>
                    <a:pt x="13548" y="164037"/>
                  </a:lnTo>
                  <a:lnTo>
                    <a:pt x="1746" y="180989"/>
                  </a:lnTo>
                  <a:lnTo>
                    <a:pt x="0" y="195080"/>
                  </a:lnTo>
                  <a:lnTo>
                    <a:pt x="2282" y="209339"/>
                  </a:lnTo>
                  <a:lnTo>
                    <a:pt x="8000" y="220380"/>
                  </a:lnTo>
                  <a:lnTo>
                    <a:pt x="12911" y="223888"/>
                  </a:lnTo>
                  <a:lnTo>
                    <a:pt x="25894" y="227787"/>
                  </a:lnTo>
                  <a:lnTo>
                    <a:pt x="37309" y="227638"/>
                  </a:lnTo>
                  <a:lnTo>
                    <a:pt x="42328" y="226611"/>
                  </a:lnTo>
                  <a:lnTo>
                    <a:pt x="51668" y="219825"/>
                  </a:lnTo>
                  <a:lnTo>
                    <a:pt x="59817" y="209753"/>
                  </a:lnTo>
                  <a:lnTo>
                    <a:pt x="76390" y="171087"/>
                  </a:lnTo>
                  <a:lnTo>
                    <a:pt x="76849" y="171271"/>
                  </a:lnTo>
                  <a:lnTo>
                    <a:pt x="81017" y="185406"/>
                  </a:lnTo>
                  <a:lnTo>
                    <a:pt x="89941" y="200726"/>
                  </a:lnTo>
                  <a:lnTo>
                    <a:pt x="99405" y="208791"/>
                  </a:lnTo>
                  <a:lnTo>
                    <a:pt x="110667" y="214021"/>
                  </a:lnTo>
                  <a:lnTo>
                    <a:pt x="122728" y="216346"/>
                  </a:lnTo>
                  <a:lnTo>
                    <a:pt x="144788" y="210913"/>
                  </a:lnTo>
                  <a:lnTo>
                    <a:pt x="165829" y="196995"/>
                  </a:lnTo>
                  <a:lnTo>
                    <a:pt x="178727" y="182837"/>
                  </a:lnTo>
                  <a:lnTo>
                    <a:pt x="194475" y="145132"/>
                  </a:lnTo>
                  <a:lnTo>
                    <a:pt x="204853" y="110712"/>
                  </a:lnTo>
                  <a:lnTo>
                    <a:pt x="204993" y="69319"/>
                  </a:lnTo>
                  <a:lnTo>
                    <a:pt x="204091" y="23491"/>
                  </a:lnTo>
                  <a:lnTo>
                    <a:pt x="201409" y="9605"/>
                  </a:lnTo>
                  <a:lnTo>
                    <a:pt x="198295" y="5055"/>
                  </a:lnTo>
                  <a:lnTo>
                    <a:pt x="194102" y="2022"/>
                  </a:lnTo>
                  <a:lnTo>
                    <a:pt x="189191" y="0"/>
                  </a:lnTo>
                  <a:lnTo>
                    <a:pt x="184505" y="63"/>
                  </a:lnTo>
                  <a:lnTo>
                    <a:pt x="175536" y="3896"/>
                  </a:lnTo>
                  <a:lnTo>
                    <a:pt x="168727" y="19711"/>
                  </a:lnTo>
                  <a:lnTo>
                    <a:pt x="162809" y="56381"/>
                  </a:lnTo>
                  <a:lnTo>
                    <a:pt x="162937" y="98526"/>
                  </a:lnTo>
                  <a:lnTo>
                    <a:pt x="165562" y="142294"/>
                  </a:lnTo>
                  <a:lnTo>
                    <a:pt x="168221" y="182778"/>
                  </a:lnTo>
                  <a:lnTo>
                    <a:pt x="178811" y="224692"/>
                  </a:lnTo>
                  <a:lnTo>
                    <a:pt x="211117" y="256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717"/>
            <p:cNvSpPr/>
            <p:nvPr>
              <p:custDataLst>
                <p:tags r:id="rId62"/>
              </p:custDataLst>
            </p:nvPr>
          </p:nvSpPr>
          <p:spPr>
            <a:xfrm>
              <a:off x="3060700" y="2116696"/>
              <a:ext cx="6351" cy="48655"/>
            </a:xfrm>
            <a:custGeom>
              <a:avLst/>
              <a:gdLst/>
              <a:ahLst/>
              <a:cxnLst/>
              <a:rect l="0" t="0" r="0" b="0"/>
              <a:pathLst>
                <a:path w="6351" h="48655">
                  <a:moveTo>
                    <a:pt x="6350" y="48654"/>
                  </a:moveTo>
                  <a:lnTo>
                    <a:pt x="6350" y="48654"/>
                  </a:lnTo>
                  <a:lnTo>
                    <a:pt x="5644" y="13208"/>
                  </a:lnTo>
                  <a:lnTo>
                    <a:pt x="883" y="15"/>
                  </a:lnTo>
                  <a:lnTo>
                    <a:pt x="588" y="0"/>
                  </a:lnTo>
                  <a:lnTo>
                    <a:pt x="0" y="4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718"/>
            <p:cNvSpPr/>
            <p:nvPr>
              <p:custDataLst>
                <p:tags r:id="rId63"/>
              </p:custDataLst>
            </p:nvPr>
          </p:nvSpPr>
          <p:spPr>
            <a:xfrm>
              <a:off x="3041650" y="21780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2060" y="51143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719"/>
            <p:cNvSpPr/>
            <p:nvPr>
              <p:custDataLst>
                <p:tags r:id="rId64"/>
              </p:custDataLst>
            </p:nvPr>
          </p:nvSpPr>
          <p:spPr>
            <a:xfrm>
              <a:off x="2838450" y="2153533"/>
              <a:ext cx="138041" cy="102298"/>
            </a:xfrm>
            <a:custGeom>
              <a:avLst/>
              <a:gdLst/>
              <a:ahLst/>
              <a:cxnLst/>
              <a:rect l="0" t="0" r="0" b="0"/>
              <a:pathLst>
                <a:path w="138041" h="10229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7" y="3585"/>
                  </a:lnTo>
                  <a:lnTo>
                    <a:pt x="11556" y="0"/>
                  </a:lnTo>
                  <a:lnTo>
                    <a:pt x="14073" y="3272"/>
                  </a:lnTo>
                  <a:lnTo>
                    <a:pt x="16838" y="9430"/>
                  </a:lnTo>
                  <a:lnTo>
                    <a:pt x="23925" y="48354"/>
                  </a:lnTo>
                  <a:lnTo>
                    <a:pt x="30580" y="88839"/>
                  </a:lnTo>
                  <a:lnTo>
                    <a:pt x="29348" y="97319"/>
                  </a:lnTo>
                  <a:lnTo>
                    <a:pt x="27155" y="102029"/>
                  </a:lnTo>
                  <a:lnTo>
                    <a:pt x="26570" y="102297"/>
                  </a:lnTo>
                  <a:lnTo>
                    <a:pt x="26180" y="101770"/>
                  </a:lnTo>
                  <a:lnTo>
                    <a:pt x="34307" y="62085"/>
                  </a:lnTo>
                  <a:lnTo>
                    <a:pt x="46784" y="33427"/>
                  </a:lnTo>
                  <a:lnTo>
                    <a:pt x="52073" y="25420"/>
                  </a:lnTo>
                  <a:lnTo>
                    <a:pt x="55176" y="23002"/>
                  </a:lnTo>
                  <a:lnTo>
                    <a:pt x="62388" y="20316"/>
                  </a:lnTo>
                  <a:lnTo>
                    <a:pt x="65580" y="21011"/>
                  </a:lnTo>
                  <a:lnTo>
                    <a:pt x="71010" y="25546"/>
                  </a:lnTo>
                  <a:lnTo>
                    <a:pt x="73894" y="36028"/>
                  </a:lnTo>
                  <a:lnTo>
                    <a:pt x="76160" y="79028"/>
                  </a:lnTo>
                  <a:lnTo>
                    <a:pt x="76879" y="78496"/>
                  </a:lnTo>
                  <a:lnTo>
                    <a:pt x="79559" y="74143"/>
                  </a:lnTo>
                  <a:lnTo>
                    <a:pt x="93911" y="36085"/>
                  </a:lnTo>
                  <a:lnTo>
                    <a:pt x="100770" y="27071"/>
                  </a:lnTo>
                  <a:lnTo>
                    <a:pt x="110403" y="22124"/>
                  </a:lnTo>
                  <a:lnTo>
                    <a:pt x="120329" y="20631"/>
                  </a:lnTo>
                  <a:lnTo>
                    <a:pt x="127092" y="22320"/>
                  </a:lnTo>
                  <a:lnTo>
                    <a:pt x="132450" y="29185"/>
                  </a:lnTo>
                  <a:lnTo>
                    <a:pt x="136478" y="39997"/>
                  </a:lnTo>
                  <a:lnTo>
                    <a:pt x="138040" y="61246"/>
                  </a:lnTo>
                  <a:lnTo>
                    <a:pt x="133350" y="8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720"/>
            <p:cNvSpPr/>
            <p:nvPr>
              <p:custDataLst>
                <p:tags r:id="rId65"/>
              </p:custDataLst>
            </p:nvPr>
          </p:nvSpPr>
          <p:spPr>
            <a:xfrm>
              <a:off x="2709573" y="2147522"/>
              <a:ext cx="69749" cy="125629"/>
            </a:xfrm>
            <a:custGeom>
              <a:avLst/>
              <a:gdLst/>
              <a:ahLst/>
              <a:cxnLst/>
              <a:rect l="0" t="0" r="0" b="0"/>
              <a:pathLst>
                <a:path w="69749" h="125629">
                  <a:moveTo>
                    <a:pt x="52677" y="17828"/>
                  </a:moveTo>
                  <a:lnTo>
                    <a:pt x="52677" y="17828"/>
                  </a:lnTo>
                  <a:lnTo>
                    <a:pt x="52677" y="8989"/>
                  </a:lnTo>
                  <a:lnTo>
                    <a:pt x="50795" y="4963"/>
                  </a:lnTo>
                  <a:lnTo>
                    <a:pt x="49306" y="2901"/>
                  </a:lnTo>
                  <a:lnTo>
                    <a:pt x="46902" y="1527"/>
                  </a:lnTo>
                  <a:lnTo>
                    <a:pt x="40468" y="0"/>
                  </a:lnTo>
                  <a:lnTo>
                    <a:pt x="36776" y="1003"/>
                  </a:lnTo>
                  <a:lnTo>
                    <a:pt x="28912" y="5882"/>
                  </a:lnTo>
                  <a:lnTo>
                    <a:pt x="16551" y="26675"/>
                  </a:lnTo>
                  <a:lnTo>
                    <a:pt x="2416" y="72441"/>
                  </a:lnTo>
                  <a:lnTo>
                    <a:pt x="0" y="93606"/>
                  </a:lnTo>
                  <a:lnTo>
                    <a:pt x="3630" y="110068"/>
                  </a:lnTo>
                  <a:lnTo>
                    <a:pt x="11828" y="120677"/>
                  </a:lnTo>
                  <a:lnTo>
                    <a:pt x="16978" y="124494"/>
                  </a:lnTo>
                  <a:lnTo>
                    <a:pt x="22528" y="125628"/>
                  </a:lnTo>
                  <a:lnTo>
                    <a:pt x="34338" y="123124"/>
                  </a:lnTo>
                  <a:lnTo>
                    <a:pt x="52888" y="107039"/>
                  </a:lnTo>
                  <a:lnTo>
                    <a:pt x="65047" y="77657"/>
                  </a:lnTo>
                  <a:lnTo>
                    <a:pt x="69748" y="52253"/>
                  </a:lnTo>
                  <a:lnTo>
                    <a:pt x="67084" y="39949"/>
                  </a:lnTo>
                  <a:lnTo>
                    <a:pt x="61197" y="30481"/>
                  </a:lnTo>
                  <a:lnTo>
                    <a:pt x="46327" y="1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721"/>
            <p:cNvSpPr/>
            <p:nvPr>
              <p:custDataLst>
                <p:tags r:id="rId66"/>
              </p:custDataLst>
            </p:nvPr>
          </p:nvSpPr>
          <p:spPr>
            <a:xfrm>
              <a:off x="2434742" y="2127250"/>
              <a:ext cx="10009" cy="76201"/>
            </a:xfrm>
            <a:custGeom>
              <a:avLst/>
              <a:gdLst/>
              <a:ahLst/>
              <a:cxnLst/>
              <a:rect l="0" t="0" r="0" b="0"/>
              <a:pathLst>
                <a:path w="10009" h="76201">
                  <a:moveTo>
                    <a:pt x="3658" y="76200"/>
                  </a:moveTo>
                  <a:lnTo>
                    <a:pt x="3658" y="76200"/>
                  </a:lnTo>
                  <a:lnTo>
                    <a:pt x="1776" y="33492"/>
                  </a:lnTo>
                  <a:lnTo>
                    <a:pt x="0" y="17002"/>
                  </a:lnTo>
                  <a:lnTo>
                    <a:pt x="1562" y="4969"/>
                  </a:lnTo>
                  <a:lnTo>
                    <a:pt x="2966" y="1902"/>
                  </a:lnTo>
                  <a:lnTo>
                    <a:pt x="10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722"/>
            <p:cNvSpPr/>
            <p:nvPr>
              <p:custDataLst>
                <p:tags r:id="rId67"/>
              </p:custDataLst>
            </p:nvPr>
          </p:nvSpPr>
          <p:spPr>
            <a:xfrm>
              <a:off x="2495550" y="2162552"/>
              <a:ext cx="98995" cy="85349"/>
            </a:xfrm>
            <a:custGeom>
              <a:avLst/>
              <a:gdLst/>
              <a:ahLst/>
              <a:cxnLst/>
              <a:rect l="0" t="0" r="0" b="0"/>
              <a:pathLst>
                <a:path w="98995" h="85349">
                  <a:moveTo>
                    <a:pt x="0" y="15498"/>
                  </a:moveTo>
                  <a:lnTo>
                    <a:pt x="0" y="15498"/>
                  </a:lnTo>
                  <a:lnTo>
                    <a:pt x="0" y="12127"/>
                  </a:lnTo>
                  <a:lnTo>
                    <a:pt x="705" y="11840"/>
                  </a:lnTo>
                  <a:lnTo>
                    <a:pt x="3371" y="13402"/>
                  </a:lnTo>
                  <a:lnTo>
                    <a:pt x="14927" y="38458"/>
                  </a:lnTo>
                  <a:lnTo>
                    <a:pt x="17828" y="58128"/>
                  </a:lnTo>
                  <a:lnTo>
                    <a:pt x="16626" y="68076"/>
                  </a:lnTo>
                  <a:lnTo>
                    <a:pt x="14444" y="73438"/>
                  </a:lnTo>
                  <a:lnTo>
                    <a:pt x="13863" y="73880"/>
                  </a:lnTo>
                  <a:lnTo>
                    <a:pt x="13475" y="73469"/>
                  </a:lnTo>
                  <a:lnTo>
                    <a:pt x="24282" y="36544"/>
                  </a:lnTo>
                  <a:lnTo>
                    <a:pt x="40597" y="14429"/>
                  </a:lnTo>
                  <a:lnTo>
                    <a:pt x="51910" y="4440"/>
                  </a:lnTo>
                  <a:lnTo>
                    <a:pt x="63993" y="0"/>
                  </a:lnTo>
                  <a:lnTo>
                    <a:pt x="69473" y="227"/>
                  </a:lnTo>
                  <a:lnTo>
                    <a:pt x="79325" y="4242"/>
                  </a:lnTo>
                  <a:lnTo>
                    <a:pt x="88407" y="16375"/>
                  </a:lnTo>
                  <a:lnTo>
                    <a:pt x="95737" y="32115"/>
                  </a:lnTo>
                  <a:lnTo>
                    <a:pt x="98994" y="46167"/>
                  </a:lnTo>
                  <a:lnTo>
                    <a:pt x="95250" y="85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723"/>
            <p:cNvSpPr/>
            <p:nvPr>
              <p:custDataLst>
                <p:tags r:id="rId68"/>
              </p:custDataLst>
            </p:nvPr>
          </p:nvSpPr>
          <p:spPr>
            <a:xfrm>
              <a:off x="2439283" y="220980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5" y="6908"/>
                  </a:lnTo>
                  <a:lnTo>
                    <a:pt x="1103" y="10831"/>
                  </a:lnTo>
                  <a:lnTo>
                    <a:pt x="0" y="14927"/>
                  </a:lnTo>
                  <a:lnTo>
                    <a:pt x="546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724"/>
            <p:cNvSpPr/>
            <p:nvPr>
              <p:custDataLst>
                <p:tags r:id="rId69"/>
              </p:custDataLst>
            </p:nvPr>
          </p:nvSpPr>
          <p:spPr>
            <a:xfrm>
              <a:off x="2254250" y="2032316"/>
              <a:ext cx="134255" cy="253311"/>
            </a:xfrm>
            <a:custGeom>
              <a:avLst/>
              <a:gdLst/>
              <a:ahLst/>
              <a:cxnLst/>
              <a:rect l="0" t="0" r="0" b="0"/>
              <a:pathLst>
                <a:path w="134255" h="253311">
                  <a:moveTo>
                    <a:pt x="0" y="82234"/>
                  </a:moveTo>
                  <a:lnTo>
                    <a:pt x="0" y="82234"/>
                  </a:lnTo>
                  <a:lnTo>
                    <a:pt x="12209" y="97814"/>
                  </a:lnTo>
                  <a:lnTo>
                    <a:pt x="17023" y="124950"/>
                  </a:lnTo>
                  <a:lnTo>
                    <a:pt x="18449" y="166544"/>
                  </a:lnTo>
                  <a:lnTo>
                    <a:pt x="23295" y="210888"/>
                  </a:lnTo>
                  <a:lnTo>
                    <a:pt x="25921" y="251785"/>
                  </a:lnTo>
                  <a:lnTo>
                    <a:pt x="27158" y="253124"/>
                  </a:lnTo>
                  <a:lnTo>
                    <a:pt x="28689" y="253310"/>
                  </a:lnTo>
                  <a:lnTo>
                    <a:pt x="28508" y="244111"/>
                  </a:lnTo>
                  <a:lnTo>
                    <a:pt x="26014" y="202718"/>
                  </a:lnTo>
                  <a:lnTo>
                    <a:pt x="26227" y="159368"/>
                  </a:lnTo>
                  <a:lnTo>
                    <a:pt x="29800" y="115358"/>
                  </a:lnTo>
                  <a:lnTo>
                    <a:pt x="31172" y="70098"/>
                  </a:lnTo>
                  <a:lnTo>
                    <a:pt x="32990" y="41009"/>
                  </a:lnTo>
                  <a:lnTo>
                    <a:pt x="41838" y="16240"/>
                  </a:lnTo>
                  <a:lnTo>
                    <a:pt x="49404" y="4455"/>
                  </a:lnTo>
                  <a:lnTo>
                    <a:pt x="52692" y="1453"/>
                  </a:lnTo>
                  <a:lnTo>
                    <a:pt x="55589" y="158"/>
                  </a:lnTo>
                  <a:lnTo>
                    <a:pt x="58226" y="0"/>
                  </a:lnTo>
                  <a:lnTo>
                    <a:pt x="60690" y="1306"/>
                  </a:lnTo>
                  <a:lnTo>
                    <a:pt x="65308" y="6520"/>
                  </a:lnTo>
                  <a:lnTo>
                    <a:pt x="71875" y="27501"/>
                  </a:lnTo>
                  <a:lnTo>
                    <a:pt x="75346" y="74219"/>
                  </a:lnTo>
                  <a:lnTo>
                    <a:pt x="74536" y="103064"/>
                  </a:lnTo>
                  <a:lnTo>
                    <a:pt x="65232" y="132040"/>
                  </a:lnTo>
                  <a:lnTo>
                    <a:pt x="65360" y="134488"/>
                  </a:lnTo>
                  <a:lnTo>
                    <a:pt x="66151" y="136120"/>
                  </a:lnTo>
                  <a:lnTo>
                    <a:pt x="67384" y="137208"/>
                  </a:lnTo>
                  <a:lnTo>
                    <a:pt x="68911" y="137228"/>
                  </a:lnTo>
                  <a:lnTo>
                    <a:pt x="72490" y="135368"/>
                  </a:lnTo>
                  <a:lnTo>
                    <a:pt x="80195" y="135953"/>
                  </a:lnTo>
                  <a:lnTo>
                    <a:pt x="105760" y="142077"/>
                  </a:lnTo>
                  <a:lnTo>
                    <a:pt x="117795" y="149753"/>
                  </a:lnTo>
                  <a:lnTo>
                    <a:pt x="133648" y="168557"/>
                  </a:lnTo>
                  <a:lnTo>
                    <a:pt x="134254" y="174355"/>
                  </a:lnTo>
                  <a:lnTo>
                    <a:pt x="126970" y="200175"/>
                  </a:lnTo>
                  <a:lnTo>
                    <a:pt x="124863" y="205311"/>
                  </a:lnTo>
                  <a:lnTo>
                    <a:pt x="111234" y="212900"/>
                  </a:lnTo>
                  <a:lnTo>
                    <a:pt x="74732" y="220149"/>
                  </a:lnTo>
                  <a:lnTo>
                    <a:pt x="42462" y="216512"/>
                  </a:lnTo>
                  <a:lnTo>
                    <a:pt x="33453" y="212939"/>
                  </a:lnTo>
                  <a:lnTo>
                    <a:pt x="31474" y="210998"/>
                  </a:lnTo>
                  <a:lnTo>
                    <a:pt x="31750" y="202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725"/>
            <p:cNvSpPr/>
            <p:nvPr>
              <p:custDataLst>
                <p:tags r:id="rId70"/>
              </p:custDataLst>
            </p:nvPr>
          </p:nvSpPr>
          <p:spPr>
            <a:xfrm>
              <a:off x="4032250" y="2053993"/>
              <a:ext cx="82617" cy="299861"/>
            </a:xfrm>
            <a:custGeom>
              <a:avLst/>
              <a:gdLst/>
              <a:ahLst/>
              <a:cxnLst/>
              <a:rect l="0" t="0" r="0" b="0"/>
              <a:pathLst>
                <a:path w="82617" h="299861">
                  <a:moveTo>
                    <a:pt x="0" y="98657"/>
                  </a:moveTo>
                  <a:lnTo>
                    <a:pt x="0" y="98657"/>
                  </a:lnTo>
                  <a:lnTo>
                    <a:pt x="3371" y="102028"/>
                  </a:lnTo>
                  <a:lnTo>
                    <a:pt x="9459" y="141373"/>
                  </a:lnTo>
                  <a:lnTo>
                    <a:pt x="12059" y="184105"/>
                  </a:lnTo>
                  <a:lnTo>
                    <a:pt x="12510" y="221577"/>
                  </a:lnTo>
                  <a:lnTo>
                    <a:pt x="12644" y="264273"/>
                  </a:lnTo>
                  <a:lnTo>
                    <a:pt x="12692" y="299860"/>
                  </a:lnTo>
                  <a:lnTo>
                    <a:pt x="12700" y="252844"/>
                  </a:lnTo>
                  <a:lnTo>
                    <a:pt x="12700" y="211056"/>
                  </a:lnTo>
                  <a:lnTo>
                    <a:pt x="12700" y="176018"/>
                  </a:lnTo>
                  <a:lnTo>
                    <a:pt x="12700" y="144329"/>
                  </a:lnTo>
                  <a:lnTo>
                    <a:pt x="12700" y="110959"/>
                  </a:lnTo>
                  <a:lnTo>
                    <a:pt x="12700" y="69847"/>
                  </a:lnTo>
                  <a:lnTo>
                    <a:pt x="12700" y="26879"/>
                  </a:lnTo>
                  <a:lnTo>
                    <a:pt x="16071" y="6991"/>
                  </a:lnTo>
                  <a:lnTo>
                    <a:pt x="18475" y="3679"/>
                  </a:lnTo>
                  <a:lnTo>
                    <a:pt x="21489" y="1472"/>
                  </a:lnTo>
                  <a:lnTo>
                    <a:pt x="24909" y="0"/>
                  </a:lnTo>
                  <a:lnTo>
                    <a:pt x="36235" y="4010"/>
                  </a:lnTo>
                  <a:lnTo>
                    <a:pt x="49971" y="14258"/>
                  </a:lnTo>
                  <a:lnTo>
                    <a:pt x="68899" y="41273"/>
                  </a:lnTo>
                  <a:lnTo>
                    <a:pt x="81641" y="77813"/>
                  </a:lnTo>
                  <a:lnTo>
                    <a:pt x="82616" y="98095"/>
                  </a:lnTo>
                  <a:lnTo>
                    <a:pt x="72456" y="132122"/>
                  </a:lnTo>
                  <a:lnTo>
                    <a:pt x="59955" y="149043"/>
                  </a:lnTo>
                  <a:lnTo>
                    <a:pt x="52670" y="155531"/>
                  </a:lnTo>
                  <a:lnTo>
                    <a:pt x="45696" y="159151"/>
                  </a:lnTo>
                  <a:lnTo>
                    <a:pt x="32304" y="161291"/>
                  </a:lnTo>
                  <a:lnTo>
                    <a:pt x="27181" y="158758"/>
                  </a:lnTo>
                  <a:lnTo>
                    <a:pt x="19606" y="148417"/>
                  </a:lnTo>
                  <a:lnTo>
                    <a:pt x="12700" y="124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726"/>
            <p:cNvSpPr/>
            <p:nvPr>
              <p:custDataLst>
                <p:tags r:id="rId71"/>
              </p:custDataLst>
            </p:nvPr>
          </p:nvSpPr>
          <p:spPr>
            <a:xfrm>
              <a:off x="3841750" y="22098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17677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9" name="SMARTInkShape-Group353"/>
          <p:cNvGrpSpPr/>
          <p:nvPr/>
        </p:nvGrpSpPr>
        <p:grpSpPr>
          <a:xfrm>
            <a:off x="1283844" y="1988694"/>
            <a:ext cx="614807" cy="329450"/>
            <a:chOff x="1283844" y="1988694"/>
            <a:chExt cx="614807" cy="329450"/>
          </a:xfrm>
        </p:grpSpPr>
        <p:sp>
          <p:nvSpPr>
            <p:cNvPr id="395" name="SMARTInkShape-1727"/>
            <p:cNvSpPr/>
            <p:nvPr>
              <p:custDataLst>
                <p:tags r:id="rId54"/>
              </p:custDataLst>
            </p:nvPr>
          </p:nvSpPr>
          <p:spPr>
            <a:xfrm>
              <a:off x="1762383" y="2247900"/>
              <a:ext cx="136268" cy="36279"/>
            </a:xfrm>
            <a:custGeom>
              <a:avLst/>
              <a:gdLst/>
              <a:ahLst/>
              <a:cxnLst/>
              <a:rect l="0" t="0" r="0" b="0"/>
              <a:pathLst>
                <a:path w="136268" h="36279">
                  <a:moveTo>
                    <a:pt x="34667" y="0"/>
                  </a:moveTo>
                  <a:lnTo>
                    <a:pt x="34667" y="0"/>
                  </a:lnTo>
                  <a:lnTo>
                    <a:pt x="8152" y="21048"/>
                  </a:lnTo>
                  <a:lnTo>
                    <a:pt x="1716" y="28875"/>
                  </a:lnTo>
                  <a:lnTo>
                    <a:pt x="0" y="31950"/>
                  </a:lnTo>
                  <a:lnTo>
                    <a:pt x="266" y="34000"/>
                  </a:lnTo>
                  <a:lnTo>
                    <a:pt x="1855" y="35366"/>
                  </a:lnTo>
                  <a:lnTo>
                    <a:pt x="4326" y="36278"/>
                  </a:lnTo>
                  <a:lnTo>
                    <a:pt x="46916" y="30953"/>
                  </a:lnTo>
                  <a:lnTo>
                    <a:pt x="85333" y="25164"/>
                  </a:lnTo>
                  <a:lnTo>
                    <a:pt x="1362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728"/>
            <p:cNvSpPr/>
            <p:nvPr>
              <p:custDataLst>
                <p:tags r:id="rId55"/>
              </p:custDataLst>
            </p:nvPr>
          </p:nvSpPr>
          <p:spPr>
            <a:xfrm>
              <a:off x="1742879" y="2159000"/>
              <a:ext cx="104972" cy="12701"/>
            </a:xfrm>
            <a:custGeom>
              <a:avLst/>
              <a:gdLst/>
              <a:ahLst/>
              <a:cxnLst/>
              <a:rect l="0" t="0" r="0" b="0"/>
              <a:pathLst>
                <a:path w="10497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39378" y="0"/>
                  </a:lnTo>
                  <a:lnTo>
                    <a:pt x="1049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729"/>
            <p:cNvSpPr/>
            <p:nvPr>
              <p:custDataLst>
                <p:tags r:id="rId56"/>
              </p:custDataLst>
            </p:nvPr>
          </p:nvSpPr>
          <p:spPr>
            <a:xfrm>
              <a:off x="1320800" y="2007278"/>
              <a:ext cx="221368" cy="304932"/>
            </a:xfrm>
            <a:custGeom>
              <a:avLst/>
              <a:gdLst/>
              <a:ahLst/>
              <a:cxnLst/>
              <a:rect l="0" t="0" r="0" b="0"/>
              <a:pathLst>
                <a:path w="221368" h="304932">
                  <a:moveTo>
                    <a:pt x="215900" y="24722"/>
                  </a:moveTo>
                  <a:lnTo>
                    <a:pt x="215900" y="24722"/>
                  </a:lnTo>
                  <a:lnTo>
                    <a:pt x="220264" y="14583"/>
                  </a:lnTo>
                  <a:lnTo>
                    <a:pt x="221367" y="7045"/>
                  </a:lnTo>
                  <a:lnTo>
                    <a:pt x="220956" y="4471"/>
                  </a:lnTo>
                  <a:lnTo>
                    <a:pt x="219976" y="2755"/>
                  </a:lnTo>
                  <a:lnTo>
                    <a:pt x="218617" y="1610"/>
                  </a:lnTo>
                  <a:lnTo>
                    <a:pt x="215226" y="339"/>
                  </a:lnTo>
                  <a:lnTo>
                    <a:pt x="213334" y="0"/>
                  </a:lnTo>
                  <a:lnTo>
                    <a:pt x="211367" y="1891"/>
                  </a:lnTo>
                  <a:lnTo>
                    <a:pt x="182512" y="47491"/>
                  </a:lnTo>
                  <a:lnTo>
                    <a:pt x="160355" y="87170"/>
                  </a:lnTo>
                  <a:lnTo>
                    <a:pt x="136413" y="123423"/>
                  </a:lnTo>
                  <a:lnTo>
                    <a:pt x="106830" y="169807"/>
                  </a:lnTo>
                  <a:lnTo>
                    <a:pt x="74306" y="214169"/>
                  </a:lnTo>
                  <a:lnTo>
                    <a:pt x="40690" y="259089"/>
                  </a:lnTo>
                  <a:lnTo>
                    <a:pt x="4646" y="304278"/>
                  </a:lnTo>
                  <a:lnTo>
                    <a:pt x="3097" y="304931"/>
                  </a:lnTo>
                  <a:lnTo>
                    <a:pt x="2065" y="304662"/>
                  </a:lnTo>
                  <a:lnTo>
                    <a:pt x="1377" y="303071"/>
                  </a:lnTo>
                  <a:lnTo>
                    <a:pt x="0" y="291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730"/>
            <p:cNvSpPr/>
            <p:nvPr>
              <p:custDataLst>
                <p:tags r:id="rId57"/>
              </p:custDataLst>
            </p:nvPr>
          </p:nvSpPr>
          <p:spPr>
            <a:xfrm>
              <a:off x="1283844" y="1988694"/>
              <a:ext cx="189357" cy="329450"/>
            </a:xfrm>
            <a:custGeom>
              <a:avLst/>
              <a:gdLst/>
              <a:ahLst/>
              <a:cxnLst/>
              <a:rect l="0" t="0" r="0" b="0"/>
              <a:pathLst>
                <a:path w="189357" h="329450">
                  <a:moveTo>
                    <a:pt x="11556" y="11556"/>
                  </a:moveTo>
                  <a:lnTo>
                    <a:pt x="11556" y="11556"/>
                  </a:lnTo>
                  <a:lnTo>
                    <a:pt x="0" y="0"/>
                  </a:lnTo>
                  <a:lnTo>
                    <a:pt x="2566" y="5937"/>
                  </a:lnTo>
                  <a:lnTo>
                    <a:pt x="32488" y="45353"/>
                  </a:lnTo>
                  <a:lnTo>
                    <a:pt x="58445" y="81307"/>
                  </a:lnTo>
                  <a:lnTo>
                    <a:pt x="88708" y="127169"/>
                  </a:lnTo>
                  <a:lnTo>
                    <a:pt x="114050" y="164503"/>
                  </a:lnTo>
                  <a:lnTo>
                    <a:pt x="136626" y="206059"/>
                  </a:lnTo>
                  <a:lnTo>
                    <a:pt x="156329" y="245810"/>
                  </a:lnTo>
                  <a:lnTo>
                    <a:pt x="174104" y="289643"/>
                  </a:lnTo>
                  <a:lnTo>
                    <a:pt x="188420" y="329449"/>
                  </a:lnTo>
                  <a:lnTo>
                    <a:pt x="188732" y="328612"/>
                  </a:lnTo>
                  <a:lnTo>
                    <a:pt x="189356" y="290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354"/>
          <p:cNvGrpSpPr/>
          <p:nvPr/>
        </p:nvGrpSpPr>
        <p:grpSpPr>
          <a:xfrm>
            <a:off x="6121693" y="1187450"/>
            <a:ext cx="456908" cy="158751"/>
            <a:chOff x="6121693" y="1187450"/>
            <a:chExt cx="456908" cy="158751"/>
          </a:xfrm>
        </p:grpSpPr>
        <p:sp>
          <p:nvSpPr>
            <p:cNvPr id="400" name="SMARTInkShape-1731"/>
            <p:cNvSpPr/>
            <p:nvPr>
              <p:custDataLst>
                <p:tags r:id="rId48"/>
              </p:custDataLst>
            </p:nvPr>
          </p:nvSpPr>
          <p:spPr>
            <a:xfrm>
              <a:off x="6553200" y="13144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732"/>
            <p:cNvSpPr/>
            <p:nvPr>
              <p:custDataLst>
                <p:tags r:id="rId49"/>
              </p:custDataLst>
            </p:nvPr>
          </p:nvSpPr>
          <p:spPr>
            <a:xfrm>
              <a:off x="6400800" y="1212023"/>
              <a:ext cx="94846" cy="134178"/>
            </a:xfrm>
            <a:custGeom>
              <a:avLst/>
              <a:gdLst/>
              <a:ahLst/>
              <a:cxnLst/>
              <a:rect l="0" t="0" r="0" b="0"/>
              <a:pathLst>
                <a:path w="94846" h="134178">
                  <a:moveTo>
                    <a:pt x="0" y="7177"/>
                  </a:moveTo>
                  <a:lnTo>
                    <a:pt x="0" y="7177"/>
                  </a:lnTo>
                  <a:lnTo>
                    <a:pt x="6088" y="7177"/>
                  </a:lnTo>
                  <a:lnTo>
                    <a:pt x="2640" y="3519"/>
                  </a:lnTo>
                  <a:lnTo>
                    <a:pt x="5722" y="6556"/>
                  </a:lnTo>
                  <a:lnTo>
                    <a:pt x="11812" y="51515"/>
                  </a:lnTo>
                  <a:lnTo>
                    <a:pt x="7557" y="98440"/>
                  </a:lnTo>
                  <a:lnTo>
                    <a:pt x="4826" y="118414"/>
                  </a:lnTo>
                  <a:lnTo>
                    <a:pt x="2144" y="125760"/>
                  </a:lnTo>
                  <a:lnTo>
                    <a:pt x="1431" y="125744"/>
                  </a:lnTo>
                  <a:lnTo>
                    <a:pt x="424" y="120860"/>
                  </a:lnTo>
                  <a:lnTo>
                    <a:pt x="895" y="114147"/>
                  </a:lnTo>
                  <a:lnTo>
                    <a:pt x="10708" y="79211"/>
                  </a:lnTo>
                  <a:lnTo>
                    <a:pt x="25869" y="38496"/>
                  </a:lnTo>
                  <a:lnTo>
                    <a:pt x="36750" y="15281"/>
                  </a:lnTo>
                  <a:lnTo>
                    <a:pt x="44790" y="5369"/>
                  </a:lnTo>
                  <a:lnTo>
                    <a:pt x="48911" y="1739"/>
                  </a:lnTo>
                  <a:lnTo>
                    <a:pt x="53068" y="24"/>
                  </a:lnTo>
                  <a:lnTo>
                    <a:pt x="61451" y="0"/>
                  </a:lnTo>
                  <a:lnTo>
                    <a:pt x="69879" y="4222"/>
                  </a:lnTo>
                  <a:lnTo>
                    <a:pt x="74102" y="7324"/>
                  </a:lnTo>
                  <a:lnTo>
                    <a:pt x="80676" y="16414"/>
                  </a:lnTo>
                  <a:lnTo>
                    <a:pt x="90647" y="42868"/>
                  </a:lnTo>
                  <a:lnTo>
                    <a:pt x="94845" y="83165"/>
                  </a:lnTo>
                  <a:lnTo>
                    <a:pt x="85737" y="116052"/>
                  </a:lnTo>
                  <a:lnTo>
                    <a:pt x="76200" y="134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733"/>
            <p:cNvSpPr/>
            <p:nvPr>
              <p:custDataLst>
                <p:tags r:id="rId50"/>
              </p:custDataLst>
            </p:nvPr>
          </p:nvSpPr>
          <p:spPr>
            <a:xfrm>
              <a:off x="6350000" y="11874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44450"/>
                  </a:moveTo>
                  <a:lnTo>
                    <a:pt x="19050" y="44450"/>
                  </a:lnTo>
                  <a:lnTo>
                    <a:pt x="15679" y="41079"/>
                  </a:lnTo>
                  <a:lnTo>
                    <a:pt x="14024" y="35661"/>
                  </a:lnTo>
                  <a:lnTo>
                    <a:pt x="12723" y="10651"/>
                  </a:lnTo>
                  <a:lnTo>
                    <a:pt x="11304" y="85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734"/>
            <p:cNvSpPr/>
            <p:nvPr>
              <p:custDataLst>
                <p:tags r:id="rId51"/>
              </p:custDataLst>
            </p:nvPr>
          </p:nvSpPr>
          <p:spPr>
            <a:xfrm>
              <a:off x="6356350" y="12636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6350" y="11740"/>
                  </a:lnTo>
                  <a:lnTo>
                    <a:pt x="1986" y="17580"/>
                  </a:lnTo>
                  <a:lnTo>
                    <a:pt x="588" y="2347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735"/>
            <p:cNvSpPr/>
            <p:nvPr>
              <p:custDataLst>
                <p:tags r:id="rId52"/>
              </p:custDataLst>
            </p:nvPr>
          </p:nvSpPr>
          <p:spPr>
            <a:xfrm>
              <a:off x="6229376" y="1228293"/>
              <a:ext cx="76088" cy="96093"/>
            </a:xfrm>
            <a:custGeom>
              <a:avLst/>
              <a:gdLst/>
              <a:ahLst/>
              <a:cxnLst/>
              <a:rect l="0" t="0" r="0" b="0"/>
              <a:pathLst>
                <a:path w="76088" h="96093">
                  <a:moveTo>
                    <a:pt x="50774" y="9957"/>
                  </a:moveTo>
                  <a:lnTo>
                    <a:pt x="50774" y="9957"/>
                  </a:lnTo>
                  <a:lnTo>
                    <a:pt x="50772" y="3868"/>
                  </a:lnTo>
                  <a:lnTo>
                    <a:pt x="47403" y="313"/>
                  </a:lnTo>
                  <a:lnTo>
                    <a:pt x="45705" y="0"/>
                  </a:lnTo>
                  <a:lnTo>
                    <a:pt x="43867" y="497"/>
                  </a:lnTo>
                  <a:lnTo>
                    <a:pt x="39942" y="2225"/>
                  </a:lnTo>
                  <a:lnTo>
                    <a:pt x="32946" y="3425"/>
                  </a:lnTo>
                  <a:lnTo>
                    <a:pt x="10534" y="24805"/>
                  </a:lnTo>
                  <a:lnTo>
                    <a:pt x="8195" y="29021"/>
                  </a:lnTo>
                  <a:lnTo>
                    <a:pt x="6450" y="33247"/>
                  </a:lnTo>
                  <a:lnTo>
                    <a:pt x="3323" y="37476"/>
                  </a:lnTo>
                  <a:lnTo>
                    <a:pt x="1462" y="43590"/>
                  </a:lnTo>
                  <a:lnTo>
                    <a:pt x="0" y="75235"/>
                  </a:lnTo>
                  <a:lnTo>
                    <a:pt x="1867" y="79656"/>
                  </a:lnTo>
                  <a:lnTo>
                    <a:pt x="4344" y="83973"/>
                  </a:lnTo>
                  <a:lnTo>
                    <a:pt x="5443" y="88244"/>
                  </a:lnTo>
                  <a:lnTo>
                    <a:pt x="6443" y="89665"/>
                  </a:lnTo>
                  <a:lnTo>
                    <a:pt x="7814" y="90612"/>
                  </a:lnTo>
                  <a:lnTo>
                    <a:pt x="11220" y="91665"/>
                  </a:lnTo>
                  <a:lnTo>
                    <a:pt x="15085" y="92133"/>
                  </a:lnTo>
                  <a:lnTo>
                    <a:pt x="19156" y="94222"/>
                  </a:lnTo>
                  <a:lnTo>
                    <a:pt x="21227" y="95767"/>
                  </a:lnTo>
                  <a:lnTo>
                    <a:pt x="23317" y="96092"/>
                  </a:lnTo>
                  <a:lnTo>
                    <a:pt x="25413" y="95602"/>
                  </a:lnTo>
                  <a:lnTo>
                    <a:pt x="29625" y="93883"/>
                  </a:lnTo>
                  <a:lnTo>
                    <a:pt x="35963" y="92209"/>
                  </a:lnTo>
                  <a:lnTo>
                    <a:pt x="52317" y="81712"/>
                  </a:lnTo>
                  <a:lnTo>
                    <a:pt x="67125" y="62163"/>
                  </a:lnTo>
                  <a:lnTo>
                    <a:pt x="71172" y="49380"/>
                  </a:lnTo>
                  <a:lnTo>
                    <a:pt x="73951" y="44412"/>
                  </a:lnTo>
                  <a:lnTo>
                    <a:pt x="75734" y="35473"/>
                  </a:lnTo>
                  <a:lnTo>
                    <a:pt x="76087" y="23542"/>
                  </a:lnTo>
                  <a:lnTo>
                    <a:pt x="75410" y="21131"/>
                  </a:lnTo>
                  <a:lnTo>
                    <a:pt x="74254" y="19523"/>
                  </a:lnTo>
                  <a:lnTo>
                    <a:pt x="72777" y="18451"/>
                  </a:lnTo>
                  <a:lnTo>
                    <a:pt x="71793" y="17031"/>
                  </a:lnTo>
                  <a:lnTo>
                    <a:pt x="70699" y="13571"/>
                  </a:lnTo>
                  <a:lnTo>
                    <a:pt x="69702" y="12366"/>
                  </a:lnTo>
                  <a:lnTo>
                    <a:pt x="57124" y="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736"/>
            <p:cNvSpPr/>
            <p:nvPr>
              <p:custDataLst>
                <p:tags r:id="rId53"/>
              </p:custDataLst>
            </p:nvPr>
          </p:nvSpPr>
          <p:spPr>
            <a:xfrm>
              <a:off x="6121693" y="1187452"/>
              <a:ext cx="88608" cy="143011"/>
            </a:xfrm>
            <a:custGeom>
              <a:avLst/>
              <a:gdLst/>
              <a:ahLst/>
              <a:cxnLst/>
              <a:rect l="0" t="0" r="0" b="0"/>
              <a:pathLst>
                <a:path w="88608" h="143011">
                  <a:moveTo>
                    <a:pt x="69557" y="6348"/>
                  </a:moveTo>
                  <a:lnTo>
                    <a:pt x="69557" y="6348"/>
                  </a:lnTo>
                  <a:lnTo>
                    <a:pt x="69557" y="260"/>
                  </a:lnTo>
                  <a:lnTo>
                    <a:pt x="54447" y="0"/>
                  </a:lnTo>
                  <a:lnTo>
                    <a:pt x="50378" y="1880"/>
                  </a:lnTo>
                  <a:lnTo>
                    <a:pt x="32055" y="15109"/>
                  </a:lnTo>
                  <a:lnTo>
                    <a:pt x="29739" y="17833"/>
                  </a:lnTo>
                  <a:lnTo>
                    <a:pt x="10234" y="61416"/>
                  </a:lnTo>
                  <a:lnTo>
                    <a:pt x="698" y="99482"/>
                  </a:lnTo>
                  <a:lnTo>
                    <a:pt x="0" y="112182"/>
                  </a:lnTo>
                  <a:lnTo>
                    <a:pt x="1718" y="118767"/>
                  </a:lnTo>
                  <a:lnTo>
                    <a:pt x="10555" y="134642"/>
                  </a:lnTo>
                  <a:lnTo>
                    <a:pt x="14641" y="137451"/>
                  </a:lnTo>
                  <a:lnTo>
                    <a:pt x="20908" y="139032"/>
                  </a:lnTo>
                  <a:lnTo>
                    <a:pt x="38369" y="141492"/>
                  </a:lnTo>
                  <a:lnTo>
                    <a:pt x="42415" y="143010"/>
                  </a:lnTo>
                  <a:lnTo>
                    <a:pt x="50673" y="142817"/>
                  </a:lnTo>
                  <a:lnTo>
                    <a:pt x="67473" y="136943"/>
                  </a:lnTo>
                  <a:lnTo>
                    <a:pt x="88607" y="12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355"/>
          <p:cNvGrpSpPr/>
          <p:nvPr/>
        </p:nvGrpSpPr>
        <p:grpSpPr>
          <a:xfrm>
            <a:off x="4976728" y="1082479"/>
            <a:ext cx="818327" cy="382185"/>
            <a:chOff x="4976728" y="1082479"/>
            <a:chExt cx="818327" cy="382185"/>
          </a:xfrm>
        </p:grpSpPr>
        <p:sp>
          <p:nvSpPr>
            <p:cNvPr id="407" name="SMARTInkShape-1737"/>
            <p:cNvSpPr/>
            <p:nvPr>
              <p:custDataLst>
                <p:tags r:id="rId41"/>
              </p:custDataLst>
            </p:nvPr>
          </p:nvSpPr>
          <p:spPr>
            <a:xfrm>
              <a:off x="5232400" y="1206500"/>
              <a:ext cx="69851" cy="96660"/>
            </a:xfrm>
            <a:custGeom>
              <a:avLst/>
              <a:gdLst/>
              <a:ahLst/>
              <a:cxnLst/>
              <a:rect l="0" t="0" r="0" b="0"/>
              <a:pathLst>
                <a:path w="69851" h="96660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0" y="13354"/>
                  </a:lnTo>
                  <a:lnTo>
                    <a:pt x="1882" y="18400"/>
                  </a:lnTo>
                  <a:lnTo>
                    <a:pt x="38901" y="64402"/>
                  </a:lnTo>
                  <a:lnTo>
                    <a:pt x="43719" y="88627"/>
                  </a:lnTo>
                  <a:lnTo>
                    <a:pt x="42244" y="94188"/>
                  </a:lnTo>
                  <a:lnTo>
                    <a:pt x="40861" y="96659"/>
                  </a:lnTo>
                  <a:lnTo>
                    <a:pt x="38531" y="96189"/>
                  </a:lnTo>
                  <a:lnTo>
                    <a:pt x="32177" y="90023"/>
                  </a:lnTo>
                  <a:lnTo>
                    <a:pt x="28412" y="80227"/>
                  </a:lnTo>
                  <a:lnTo>
                    <a:pt x="27408" y="74651"/>
                  </a:lnTo>
                  <a:lnTo>
                    <a:pt x="30056" y="60930"/>
                  </a:lnTo>
                  <a:lnTo>
                    <a:pt x="39882" y="2912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738"/>
            <p:cNvSpPr/>
            <p:nvPr>
              <p:custDataLst>
                <p:tags r:id="rId42"/>
              </p:custDataLst>
            </p:nvPr>
          </p:nvSpPr>
          <p:spPr>
            <a:xfrm>
              <a:off x="5651582" y="1192799"/>
              <a:ext cx="42864" cy="271865"/>
            </a:xfrm>
            <a:custGeom>
              <a:avLst/>
              <a:gdLst/>
              <a:ahLst/>
              <a:cxnLst/>
              <a:rect l="0" t="0" r="0" b="0"/>
              <a:pathLst>
                <a:path w="42864" h="271865">
                  <a:moveTo>
                    <a:pt x="6268" y="70851"/>
                  </a:moveTo>
                  <a:lnTo>
                    <a:pt x="6268" y="70851"/>
                  </a:lnTo>
                  <a:lnTo>
                    <a:pt x="2897" y="70851"/>
                  </a:lnTo>
                  <a:lnTo>
                    <a:pt x="2609" y="71556"/>
                  </a:lnTo>
                  <a:lnTo>
                    <a:pt x="4172" y="74222"/>
                  </a:lnTo>
                  <a:lnTo>
                    <a:pt x="4165" y="76626"/>
                  </a:lnTo>
                  <a:lnTo>
                    <a:pt x="616" y="108100"/>
                  </a:lnTo>
                  <a:lnTo>
                    <a:pt x="4420" y="146465"/>
                  </a:lnTo>
                  <a:lnTo>
                    <a:pt x="6426" y="183958"/>
                  </a:lnTo>
                  <a:lnTo>
                    <a:pt x="9304" y="227066"/>
                  </a:lnTo>
                  <a:lnTo>
                    <a:pt x="5962" y="268073"/>
                  </a:lnTo>
                  <a:lnTo>
                    <a:pt x="4653" y="270771"/>
                  </a:lnTo>
                  <a:lnTo>
                    <a:pt x="3074" y="271864"/>
                  </a:lnTo>
                  <a:lnTo>
                    <a:pt x="2023" y="270477"/>
                  </a:lnTo>
                  <a:lnTo>
                    <a:pt x="195" y="230489"/>
                  </a:lnTo>
                  <a:lnTo>
                    <a:pt x="0" y="191764"/>
                  </a:lnTo>
                  <a:lnTo>
                    <a:pt x="3314" y="146737"/>
                  </a:lnTo>
                  <a:lnTo>
                    <a:pt x="6390" y="104185"/>
                  </a:lnTo>
                  <a:lnTo>
                    <a:pt x="13061" y="57210"/>
                  </a:lnTo>
                  <a:lnTo>
                    <a:pt x="20981" y="25416"/>
                  </a:lnTo>
                  <a:lnTo>
                    <a:pt x="29557" y="2453"/>
                  </a:lnTo>
                  <a:lnTo>
                    <a:pt x="30966" y="558"/>
                  </a:lnTo>
                  <a:lnTo>
                    <a:pt x="32611" y="0"/>
                  </a:lnTo>
                  <a:lnTo>
                    <a:pt x="34413" y="334"/>
                  </a:lnTo>
                  <a:lnTo>
                    <a:pt x="38297" y="6349"/>
                  </a:lnTo>
                  <a:lnTo>
                    <a:pt x="42568" y="19754"/>
                  </a:lnTo>
                  <a:lnTo>
                    <a:pt x="42863" y="30502"/>
                  </a:lnTo>
                  <a:lnTo>
                    <a:pt x="35424" y="69440"/>
                  </a:lnTo>
                  <a:lnTo>
                    <a:pt x="32761" y="74144"/>
                  </a:lnTo>
                  <a:lnTo>
                    <a:pt x="29575" y="77279"/>
                  </a:lnTo>
                  <a:lnTo>
                    <a:pt x="12618" y="83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739"/>
            <p:cNvSpPr/>
            <p:nvPr>
              <p:custDataLst>
                <p:tags r:id="rId43"/>
              </p:custDataLst>
            </p:nvPr>
          </p:nvSpPr>
          <p:spPr>
            <a:xfrm>
              <a:off x="5346700" y="1219255"/>
              <a:ext cx="84500" cy="88846"/>
            </a:xfrm>
            <a:custGeom>
              <a:avLst/>
              <a:gdLst/>
              <a:ahLst/>
              <a:cxnLst/>
              <a:rect l="0" t="0" r="0" b="0"/>
              <a:pathLst>
                <a:path w="84500" h="88846">
                  <a:moveTo>
                    <a:pt x="0" y="12645"/>
                  </a:moveTo>
                  <a:lnTo>
                    <a:pt x="0" y="12645"/>
                  </a:lnTo>
                  <a:lnTo>
                    <a:pt x="0" y="6557"/>
                  </a:lnTo>
                  <a:lnTo>
                    <a:pt x="705" y="17191"/>
                  </a:lnTo>
                  <a:lnTo>
                    <a:pt x="5957" y="60506"/>
                  </a:lnTo>
                  <a:lnTo>
                    <a:pt x="5470" y="70605"/>
                  </a:lnTo>
                  <a:lnTo>
                    <a:pt x="860" y="86164"/>
                  </a:lnTo>
                  <a:lnTo>
                    <a:pt x="1279" y="86352"/>
                  </a:lnTo>
                  <a:lnTo>
                    <a:pt x="3626" y="84680"/>
                  </a:lnTo>
                  <a:lnTo>
                    <a:pt x="14949" y="43962"/>
                  </a:lnTo>
                  <a:lnTo>
                    <a:pt x="24577" y="20748"/>
                  </a:lnTo>
                  <a:lnTo>
                    <a:pt x="36367" y="3836"/>
                  </a:lnTo>
                  <a:lnTo>
                    <a:pt x="39767" y="1128"/>
                  </a:lnTo>
                  <a:lnTo>
                    <a:pt x="42739" y="28"/>
                  </a:lnTo>
                  <a:lnTo>
                    <a:pt x="45426" y="0"/>
                  </a:lnTo>
                  <a:lnTo>
                    <a:pt x="59320" y="6703"/>
                  </a:lnTo>
                  <a:lnTo>
                    <a:pt x="73472" y="17626"/>
                  </a:lnTo>
                  <a:lnTo>
                    <a:pt x="80397" y="29440"/>
                  </a:lnTo>
                  <a:lnTo>
                    <a:pt x="83231" y="36542"/>
                  </a:lnTo>
                  <a:lnTo>
                    <a:pt x="84499" y="51958"/>
                  </a:lnTo>
                  <a:lnTo>
                    <a:pt x="82102" y="81688"/>
                  </a:lnTo>
                  <a:lnTo>
                    <a:pt x="76200" y="88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740"/>
            <p:cNvSpPr/>
            <p:nvPr>
              <p:custDataLst>
                <p:tags r:id="rId44"/>
              </p:custDataLst>
            </p:nvPr>
          </p:nvSpPr>
          <p:spPr>
            <a:xfrm>
              <a:off x="5541824" y="1101642"/>
              <a:ext cx="84277" cy="212809"/>
            </a:xfrm>
            <a:custGeom>
              <a:avLst/>
              <a:gdLst/>
              <a:ahLst/>
              <a:cxnLst/>
              <a:rect l="0" t="0" r="0" b="0"/>
              <a:pathLst>
                <a:path w="84277" h="212809">
                  <a:moveTo>
                    <a:pt x="71576" y="22308"/>
                  </a:moveTo>
                  <a:lnTo>
                    <a:pt x="71576" y="22308"/>
                  </a:lnTo>
                  <a:lnTo>
                    <a:pt x="71576" y="5285"/>
                  </a:lnTo>
                  <a:lnTo>
                    <a:pt x="68205" y="488"/>
                  </a:lnTo>
                  <a:lnTo>
                    <a:pt x="65801" y="0"/>
                  </a:lnTo>
                  <a:lnTo>
                    <a:pt x="59367" y="1340"/>
                  </a:lnTo>
                  <a:lnTo>
                    <a:pt x="44440" y="16173"/>
                  </a:lnTo>
                  <a:lnTo>
                    <a:pt x="25502" y="47881"/>
                  </a:lnTo>
                  <a:lnTo>
                    <a:pt x="10055" y="87802"/>
                  </a:lnTo>
                  <a:lnTo>
                    <a:pt x="0" y="123440"/>
                  </a:lnTo>
                  <a:lnTo>
                    <a:pt x="117" y="160772"/>
                  </a:lnTo>
                  <a:lnTo>
                    <a:pt x="7991" y="189629"/>
                  </a:lnTo>
                  <a:lnTo>
                    <a:pt x="19092" y="202741"/>
                  </a:lnTo>
                  <a:lnTo>
                    <a:pt x="26002" y="208214"/>
                  </a:lnTo>
                  <a:lnTo>
                    <a:pt x="84276" y="21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741"/>
            <p:cNvSpPr/>
            <p:nvPr>
              <p:custDataLst>
                <p:tags r:id="rId45"/>
              </p:custDataLst>
            </p:nvPr>
          </p:nvSpPr>
          <p:spPr>
            <a:xfrm>
              <a:off x="5734050" y="1082479"/>
              <a:ext cx="61005" cy="251022"/>
            </a:xfrm>
            <a:custGeom>
              <a:avLst/>
              <a:gdLst/>
              <a:ahLst/>
              <a:cxnLst/>
              <a:rect l="0" t="0" r="0" b="0"/>
              <a:pathLst>
                <a:path w="61005" h="251022">
                  <a:moveTo>
                    <a:pt x="6350" y="3371"/>
                  </a:moveTo>
                  <a:lnTo>
                    <a:pt x="6350" y="3371"/>
                  </a:lnTo>
                  <a:lnTo>
                    <a:pt x="6350" y="0"/>
                  </a:lnTo>
                  <a:lnTo>
                    <a:pt x="7055" y="418"/>
                  </a:lnTo>
                  <a:lnTo>
                    <a:pt x="34188" y="41931"/>
                  </a:lnTo>
                  <a:lnTo>
                    <a:pt x="50864" y="82379"/>
                  </a:lnTo>
                  <a:lnTo>
                    <a:pt x="61004" y="120813"/>
                  </a:lnTo>
                  <a:lnTo>
                    <a:pt x="57232" y="163290"/>
                  </a:lnTo>
                  <a:lnTo>
                    <a:pt x="46412" y="206917"/>
                  </a:lnTo>
                  <a:lnTo>
                    <a:pt x="34918" y="229094"/>
                  </a:lnTo>
                  <a:lnTo>
                    <a:pt x="21478" y="243427"/>
                  </a:lnTo>
                  <a:lnTo>
                    <a:pt x="14720" y="247646"/>
                  </a:lnTo>
                  <a:lnTo>
                    <a:pt x="6948" y="250021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742"/>
            <p:cNvSpPr/>
            <p:nvPr>
              <p:custDataLst>
                <p:tags r:id="rId46"/>
              </p:custDataLst>
            </p:nvPr>
          </p:nvSpPr>
          <p:spPr>
            <a:xfrm>
              <a:off x="5124450" y="1220790"/>
              <a:ext cx="63501" cy="90826"/>
            </a:xfrm>
            <a:custGeom>
              <a:avLst/>
              <a:gdLst/>
              <a:ahLst/>
              <a:cxnLst/>
              <a:rect l="0" t="0" r="0" b="0"/>
              <a:pathLst>
                <a:path w="63501" h="90826">
                  <a:moveTo>
                    <a:pt x="0" y="42860"/>
                  </a:moveTo>
                  <a:lnTo>
                    <a:pt x="0" y="42860"/>
                  </a:lnTo>
                  <a:lnTo>
                    <a:pt x="3371" y="42860"/>
                  </a:lnTo>
                  <a:lnTo>
                    <a:pt x="23765" y="34022"/>
                  </a:lnTo>
                  <a:lnTo>
                    <a:pt x="39498" y="24562"/>
                  </a:lnTo>
                  <a:lnTo>
                    <a:pt x="45776" y="16854"/>
                  </a:lnTo>
                  <a:lnTo>
                    <a:pt x="47451" y="12822"/>
                  </a:lnTo>
                  <a:lnTo>
                    <a:pt x="47862" y="9429"/>
                  </a:lnTo>
                  <a:lnTo>
                    <a:pt x="46437" y="3778"/>
                  </a:lnTo>
                  <a:lnTo>
                    <a:pt x="45069" y="1989"/>
                  </a:lnTo>
                  <a:lnTo>
                    <a:pt x="41668" y="0"/>
                  </a:lnTo>
                  <a:lnTo>
                    <a:pt x="35923" y="998"/>
                  </a:lnTo>
                  <a:lnTo>
                    <a:pt x="28666" y="4499"/>
                  </a:lnTo>
                  <a:lnTo>
                    <a:pt x="20736" y="10759"/>
                  </a:lnTo>
                  <a:lnTo>
                    <a:pt x="8339" y="32329"/>
                  </a:lnTo>
                  <a:lnTo>
                    <a:pt x="2471" y="50950"/>
                  </a:lnTo>
                  <a:lnTo>
                    <a:pt x="4861" y="62683"/>
                  </a:lnTo>
                  <a:lnTo>
                    <a:pt x="14523" y="84092"/>
                  </a:lnTo>
                  <a:lnTo>
                    <a:pt x="18854" y="87281"/>
                  </a:lnTo>
                  <a:lnTo>
                    <a:pt x="31193" y="90825"/>
                  </a:lnTo>
                  <a:lnTo>
                    <a:pt x="63500" y="87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743"/>
            <p:cNvSpPr/>
            <p:nvPr>
              <p:custDataLst>
                <p:tags r:id="rId47"/>
              </p:custDataLst>
            </p:nvPr>
          </p:nvSpPr>
          <p:spPr>
            <a:xfrm>
              <a:off x="4976728" y="1097405"/>
              <a:ext cx="94169" cy="236513"/>
            </a:xfrm>
            <a:custGeom>
              <a:avLst/>
              <a:gdLst/>
              <a:ahLst/>
              <a:cxnLst/>
              <a:rect l="0" t="0" r="0" b="0"/>
              <a:pathLst>
                <a:path w="94169" h="236513">
                  <a:moveTo>
                    <a:pt x="8022" y="58295"/>
                  </a:moveTo>
                  <a:lnTo>
                    <a:pt x="8022" y="58295"/>
                  </a:lnTo>
                  <a:lnTo>
                    <a:pt x="1280" y="58295"/>
                  </a:lnTo>
                  <a:lnTo>
                    <a:pt x="0" y="61823"/>
                  </a:lnTo>
                  <a:lnTo>
                    <a:pt x="1312" y="99116"/>
                  </a:lnTo>
                  <a:lnTo>
                    <a:pt x="4937" y="134204"/>
                  </a:lnTo>
                  <a:lnTo>
                    <a:pt x="10478" y="175880"/>
                  </a:lnTo>
                  <a:lnTo>
                    <a:pt x="13859" y="219437"/>
                  </a:lnTo>
                  <a:lnTo>
                    <a:pt x="14030" y="224990"/>
                  </a:lnTo>
                  <a:lnTo>
                    <a:pt x="13438" y="227281"/>
                  </a:lnTo>
                  <a:lnTo>
                    <a:pt x="12338" y="227396"/>
                  </a:lnTo>
                  <a:lnTo>
                    <a:pt x="10899" y="226063"/>
                  </a:lnTo>
                  <a:lnTo>
                    <a:pt x="8875" y="214073"/>
                  </a:lnTo>
                  <a:lnTo>
                    <a:pt x="8275" y="180259"/>
                  </a:lnTo>
                  <a:lnTo>
                    <a:pt x="8098" y="137863"/>
                  </a:lnTo>
                  <a:lnTo>
                    <a:pt x="8044" y="97393"/>
                  </a:lnTo>
                  <a:lnTo>
                    <a:pt x="8732" y="58884"/>
                  </a:lnTo>
                  <a:lnTo>
                    <a:pt x="16861" y="13870"/>
                  </a:lnTo>
                  <a:lnTo>
                    <a:pt x="22770" y="4919"/>
                  </a:lnTo>
                  <a:lnTo>
                    <a:pt x="26320" y="1544"/>
                  </a:lnTo>
                  <a:lnTo>
                    <a:pt x="30804" y="0"/>
                  </a:lnTo>
                  <a:lnTo>
                    <a:pt x="41430" y="166"/>
                  </a:lnTo>
                  <a:lnTo>
                    <a:pt x="53209" y="6354"/>
                  </a:lnTo>
                  <a:lnTo>
                    <a:pt x="59313" y="10968"/>
                  </a:lnTo>
                  <a:lnTo>
                    <a:pt x="67977" y="25501"/>
                  </a:lnTo>
                  <a:lnTo>
                    <a:pt x="79288" y="50092"/>
                  </a:lnTo>
                  <a:lnTo>
                    <a:pt x="78266" y="64057"/>
                  </a:lnTo>
                  <a:lnTo>
                    <a:pt x="66112" y="95025"/>
                  </a:lnTo>
                  <a:lnTo>
                    <a:pt x="58299" y="104723"/>
                  </a:lnTo>
                  <a:lnTo>
                    <a:pt x="50828" y="110680"/>
                  </a:lnTo>
                  <a:lnTo>
                    <a:pt x="42656" y="114033"/>
                  </a:lnTo>
                  <a:lnTo>
                    <a:pt x="37997" y="114817"/>
                  </a:lnTo>
                  <a:lnTo>
                    <a:pt x="37177" y="115732"/>
                  </a:lnTo>
                  <a:lnTo>
                    <a:pt x="37336" y="117047"/>
                  </a:lnTo>
                  <a:lnTo>
                    <a:pt x="38148" y="118630"/>
                  </a:lnTo>
                  <a:lnTo>
                    <a:pt x="82977" y="160630"/>
                  </a:lnTo>
                  <a:lnTo>
                    <a:pt x="87626" y="166735"/>
                  </a:lnTo>
                  <a:lnTo>
                    <a:pt x="92790" y="181044"/>
                  </a:lnTo>
                  <a:lnTo>
                    <a:pt x="94168" y="188811"/>
                  </a:lnTo>
                  <a:lnTo>
                    <a:pt x="91935" y="203085"/>
                  </a:lnTo>
                  <a:lnTo>
                    <a:pt x="85533" y="215780"/>
                  </a:lnTo>
                  <a:lnTo>
                    <a:pt x="75632" y="226125"/>
                  </a:lnTo>
                  <a:lnTo>
                    <a:pt x="51416" y="236512"/>
                  </a:lnTo>
                  <a:lnTo>
                    <a:pt x="13133" y="236457"/>
                  </a:lnTo>
                  <a:lnTo>
                    <a:pt x="12135" y="234220"/>
                  </a:lnTo>
                  <a:lnTo>
                    <a:pt x="14372" y="217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5" name="SMARTInkShape-1744"/>
          <p:cNvSpPr/>
          <p:nvPr>
            <p:custDataLst>
              <p:tags r:id="rId9"/>
            </p:custDataLst>
          </p:nvPr>
        </p:nvSpPr>
        <p:spPr>
          <a:xfrm>
            <a:off x="4347845" y="1225942"/>
            <a:ext cx="179706" cy="78403"/>
          </a:xfrm>
          <a:custGeom>
            <a:avLst/>
            <a:gdLst/>
            <a:ahLst/>
            <a:cxnLst/>
            <a:rect l="0" t="0" r="0" b="0"/>
            <a:pathLst>
              <a:path w="179706" h="78403">
                <a:moveTo>
                  <a:pt x="78105" y="31358"/>
                </a:moveTo>
                <a:lnTo>
                  <a:pt x="78105" y="31358"/>
                </a:lnTo>
                <a:lnTo>
                  <a:pt x="81476" y="27987"/>
                </a:lnTo>
                <a:lnTo>
                  <a:pt x="81763" y="25583"/>
                </a:lnTo>
                <a:lnTo>
                  <a:pt x="78726" y="10964"/>
                </a:lnTo>
                <a:lnTo>
                  <a:pt x="77108" y="8590"/>
                </a:lnTo>
                <a:lnTo>
                  <a:pt x="71547" y="4070"/>
                </a:lnTo>
                <a:lnTo>
                  <a:pt x="57112" y="930"/>
                </a:lnTo>
                <a:lnTo>
                  <a:pt x="42800" y="0"/>
                </a:lnTo>
                <a:lnTo>
                  <a:pt x="32075" y="7308"/>
                </a:lnTo>
                <a:lnTo>
                  <a:pt x="11314" y="31625"/>
                </a:lnTo>
                <a:lnTo>
                  <a:pt x="1322" y="50487"/>
                </a:lnTo>
                <a:lnTo>
                  <a:pt x="0" y="63143"/>
                </a:lnTo>
                <a:lnTo>
                  <a:pt x="635" y="69481"/>
                </a:lnTo>
                <a:lnTo>
                  <a:pt x="2469" y="73707"/>
                </a:lnTo>
                <a:lnTo>
                  <a:pt x="5103" y="76524"/>
                </a:lnTo>
                <a:lnTo>
                  <a:pt x="8271" y="78402"/>
                </a:lnTo>
                <a:lnTo>
                  <a:pt x="29583" y="77674"/>
                </a:lnTo>
                <a:lnTo>
                  <a:pt x="54870" y="66248"/>
                </a:lnTo>
                <a:lnTo>
                  <a:pt x="77853" y="48493"/>
                </a:lnTo>
                <a:lnTo>
                  <a:pt x="87359" y="37062"/>
                </a:lnTo>
                <a:lnTo>
                  <a:pt x="92331" y="33893"/>
                </a:lnTo>
                <a:lnTo>
                  <a:pt x="94644" y="33754"/>
                </a:lnTo>
                <a:lnTo>
                  <a:pt x="135100" y="51818"/>
                </a:lnTo>
                <a:lnTo>
                  <a:pt x="179705" y="504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SMARTInkShape-1745"/>
          <p:cNvSpPr/>
          <p:nvPr>
            <p:custDataLst>
              <p:tags r:id="rId10"/>
            </p:custDataLst>
          </p:nvPr>
        </p:nvSpPr>
        <p:spPr>
          <a:xfrm>
            <a:off x="3570409" y="1088312"/>
            <a:ext cx="277692" cy="434560"/>
          </a:xfrm>
          <a:custGeom>
            <a:avLst/>
            <a:gdLst/>
            <a:ahLst/>
            <a:cxnLst/>
            <a:rect l="0" t="0" r="0" b="0"/>
            <a:pathLst>
              <a:path w="277692" h="434560">
                <a:moveTo>
                  <a:pt x="80841" y="162638"/>
                </a:moveTo>
                <a:lnTo>
                  <a:pt x="80841" y="162638"/>
                </a:lnTo>
                <a:lnTo>
                  <a:pt x="80841" y="150429"/>
                </a:lnTo>
                <a:lnTo>
                  <a:pt x="79430" y="147443"/>
                </a:lnTo>
                <a:lnTo>
                  <a:pt x="74099" y="142244"/>
                </a:lnTo>
                <a:lnTo>
                  <a:pt x="59793" y="135350"/>
                </a:lnTo>
                <a:lnTo>
                  <a:pt x="45520" y="132210"/>
                </a:lnTo>
                <a:lnTo>
                  <a:pt x="34804" y="137120"/>
                </a:lnTo>
                <a:lnTo>
                  <a:pt x="18752" y="151784"/>
                </a:lnTo>
                <a:lnTo>
                  <a:pt x="14048" y="157519"/>
                </a:lnTo>
                <a:lnTo>
                  <a:pt x="4057" y="185816"/>
                </a:lnTo>
                <a:lnTo>
                  <a:pt x="0" y="210898"/>
                </a:lnTo>
                <a:lnTo>
                  <a:pt x="4695" y="225009"/>
                </a:lnTo>
                <a:lnTo>
                  <a:pt x="8910" y="231735"/>
                </a:lnTo>
                <a:lnTo>
                  <a:pt x="13837" y="236220"/>
                </a:lnTo>
                <a:lnTo>
                  <a:pt x="24956" y="241202"/>
                </a:lnTo>
                <a:lnTo>
                  <a:pt x="36953" y="241535"/>
                </a:lnTo>
                <a:lnTo>
                  <a:pt x="43116" y="240636"/>
                </a:lnTo>
                <a:lnTo>
                  <a:pt x="47929" y="237214"/>
                </a:lnTo>
                <a:lnTo>
                  <a:pt x="55160" y="225887"/>
                </a:lnTo>
                <a:lnTo>
                  <a:pt x="59826" y="203643"/>
                </a:lnTo>
                <a:lnTo>
                  <a:pt x="60697" y="171548"/>
                </a:lnTo>
                <a:lnTo>
                  <a:pt x="58017" y="151402"/>
                </a:lnTo>
                <a:lnTo>
                  <a:pt x="61770" y="134066"/>
                </a:lnTo>
                <a:lnTo>
                  <a:pt x="72211" y="108938"/>
                </a:lnTo>
                <a:lnTo>
                  <a:pt x="104659" y="66266"/>
                </a:lnTo>
                <a:lnTo>
                  <a:pt x="151910" y="25978"/>
                </a:lnTo>
                <a:lnTo>
                  <a:pt x="185364" y="0"/>
                </a:lnTo>
                <a:lnTo>
                  <a:pt x="186507" y="591"/>
                </a:lnTo>
                <a:lnTo>
                  <a:pt x="187776" y="5010"/>
                </a:lnTo>
                <a:lnTo>
                  <a:pt x="176724" y="44087"/>
                </a:lnTo>
                <a:lnTo>
                  <a:pt x="164378" y="91478"/>
                </a:lnTo>
                <a:lnTo>
                  <a:pt x="152473" y="137242"/>
                </a:lnTo>
                <a:lnTo>
                  <a:pt x="140878" y="182159"/>
                </a:lnTo>
                <a:lnTo>
                  <a:pt x="133986" y="229335"/>
                </a:lnTo>
                <a:lnTo>
                  <a:pt x="128180" y="276553"/>
                </a:lnTo>
                <a:lnTo>
                  <a:pt x="125441" y="311788"/>
                </a:lnTo>
                <a:lnTo>
                  <a:pt x="120475" y="351861"/>
                </a:lnTo>
                <a:lnTo>
                  <a:pt x="114357" y="398041"/>
                </a:lnTo>
                <a:lnTo>
                  <a:pt x="114787" y="414017"/>
                </a:lnTo>
                <a:lnTo>
                  <a:pt x="119682" y="428173"/>
                </a:lnTo>
                <a:lnTo>
                  <a:pt x="122257" y="432089"/>
                </a:lnTo>
                <a:lnTo>
                  <a:pt x="124679" y="433995"/>
                </a:lnTo>
                <a:lnTo>
                  <a:pt x="127000" y="434559"/>
                </a:lnTo>
                <a:lnTo>
                  <a:pt x="143750" y="421869"/>
                </a:lnTo>
                <a:lnTo>
                  <a:pt x="159845" y="396864"/>
                </a:lnTo>
                <a:lnTo>
                  <a:pt x="177219" y="351741"/>
                </a:lnTo>
                <a:lnTo>
                  <a:pt x="186296" y="305825"/>
                </a:lnTo>
                <a:lnTo>
                  <a:pt x="187757" y="260464"/>
                </a:lnTo>
                <a:lnTo>
                  <a:pt x="183624" y="237563"/>
                </a:lnTo>
                <a:lnTo>
                  <a:pt x="177222" y="227642"/>
                </a:lnTo>
                <a:lnTo>
                  <a:pt x="180357" y="228688"/>
                </a:lnTo>
                <a:lnTo>
                  <a:pt x="183168" y="229955"/>
                </a:lnTo>
                <a:lnTo>
                  <a:pt x="191937" y="229481"/>
                </a:lnTo>
                <a:lnTo>
                  <a:pt x="235458" y="216439"/>
                </a:lnTo>
                <a:lnTo>
                  <a:pt x="277691" y="2007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4" name="SMARTInkShape-Group358"/>
          <p:cNvGrpSpPr/>
          <p:nvPr/>
        </p:nvGrpSpPr>
        <p:grpSpPr>
          <a:xfrm>
            <a:off x="2610733" y="1050038"/>
            <a:ext cx="532518" cy="431880"/>
            <a:chOff x="2610733" y="1050038"/>
            <a:chExt cx="532518" cy="431880"/>
          </a:xfrm>
        </p:grpSpPr>
        <p:sp>
          <p:nvSpPr>
            <p:cNvPr id="417" name="SMARTInkShape-1746"/>
            <p:cNvSpPr/>
            <p:nvPr>
              <p:custDataLst>
                <p:tags r:id="rId34"/>
              </p:custDataLst>
            </p:nvPr>
          </p:nvSpPr>
          <p:spPr>
            <a:xfrm>
              <a:off x="2838450" y="1107879"/>
              <a:ext cx="6351" cy="251022"/>
            </a:xfrm>
            <a:custGeom>
              <a:avLst/>
              <a:gdLst/>
              <a:ahLst/>
              <a:cxnLst/>
              <a:rect l="0" t="0" r="0" b="0"/>
              <a:pathLst>
                <a:path w="6351" h="2510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4364" y="41944"/>
                  </a:lnTo>
                  <a:lnTo>
                    <a:pt x="5761" y="83553"/>
                  </a:lnTo>
                  <a:lnTo>
                    <a:pt x="6234" y="130609"/>
                  </a:lnTo>
                  <a:lnTo>
                    <a:pt x="6327" y="171026"/>
                  </a:lnTo>
                  <a:lnTo>
                    <a:pt x="6343" y="210699"/>
                  </a:lnTo>
                  <a:lnTo>
                    <a:pt x="635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747"/>
            <p:cNvSpPr/>
            <p:nvPr>
              <p:custDataLst>
                <p:tags r:id="rId35"/>
              </p:custDataLst>
            </p:nvPr>
          </p:nvSpPr>
          <p:spPr>
            <a:xfrm>
              <a:off x="2876550" y="13081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7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748"/>
            <p:cNvSpPr/>
            <p:nvPr>
              <p:custDataLst>
                <p:tags r:id="rId36"/>
              </p:custDataLst>
            </p:nvPr>
          </p:nvSpPr>
          <p:spPr>
            <a:xfrm>
              <a:off x="2610733" y="1250950"/>
              <a:ext cx="138818" cy="82551"/>
            </a:xfrm>
            <a:custGeom>
              <a:avLst/>
              <a:gdLst/>
              <a:ahLst/>
              <a:cxnLst/>
              <a:rect l="0" t="0" r="0" b="0"/>
              <a:pathLst>
                <a:path w="138818" h="82551">
                  <a:moveTo>
                    <a:pt x="5467" y="82550"/>
                  </a:moveTo>
                  <a:lnTo>
                    <a:pt x="5467" y="82550"/>
                  </a:lnTo>
                  <a:lnTo>
                    <a:pt x="5467" y="79179"/>
                  </a:lnTo>
                  <a:lnTo>
                    <a:pt x="3585" y="75643"/>
                  </a:lnTo>
                  <a:lnTo>
                    <a:pt x="2096" y="73712"/>
                  </a:lnTo>
                  <a:lnTo>
                    <a:pt x="441" y="67803"/>
                  </a:lnTo>
                  <a:lnTo>
                    <a:pt x="0" y="64252"/>
                  </a:lnTo>
                  <a:lnTo>
                    <a:pt x="1116" y="61179"/>
                  </a:lnTo>
                  <a:lnTo>
                    <a:pt x="6121" y="55883"/>
                  </a:lnTo>
                  <a:lnTo>
                    <a:pt x="23653" y="46029"/>
                  </a:lnTo>
                  <a:lnTo>
                    <a:pt x="64955" y="31226"/>
                  </a:lnTo>
                  <a:lnTo>
                    <a:pt x="107558" y="14878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749"/>
            <p:cNvSpPr/>
            <p:nvPr>
              <p:custDataLst>
                <p:tags r:id="rId37"/>
              </p:custDataLst>
            </p:nvPr>
          </p:nvSpPr>
          <p:spPr>
            <a:xfrm>
              <a:off x="2660650" y="1050038"/>
              <a:ext cx="69851" cy="336163"/>
            </a:xfrm>
            <a:custGeom>
              <a:avLst/>
              <a:gdLst/>
              <a:ahLst/>
              <a:cxnLst/>
              <a:rect l="0" t="0" r="0" b="0"/>
              <a:pathLst>
                <a:path w="69851" h="336163">
                  <a:moveTo>
                    <a:pt x="69850" y="23112"/>
                  </a:moveTo>
                  <a:lnTo>
                    <a:pt x="69850" y="23112"/>
                  </a:lnTo>
                  <a:lnTo>
                    <a:pt x="65486" y="12973"/>
                  </a:lnTo>
                  <a:lnTo>
                    <a:pt x="64383" y="5435"/>
                  </a:lnTo>
                  <a:lnTo>
                    <a:pt x="62677" y="2861"/>
                  </a:lnTo>
                  <a:lnTo>
                    <a:pt x="60129" y="1145"/>
                  </a:lnTo>
                  <a:lnTo>
                    <a:pt x="57020" y="0"/>
                  </a:lnTo>
                  <a:lnTo>
                    <a:pt x="54241" y="649"/>
                  </a:lnTo>
                  <a:lnTo>
                    <a:pt x="49272" y="5132"/>
                  </a:lnTo>
                  <a:lnTo>
                    <a:pt x="24467" y="47679"/>
                  </a:lnTo>
                  <a:lnTo>
                    <a:pt x="12345" y="81897"/>
                  </a:lnTo>
                  <a:lnTo>
                    <a:pt x="7534" y="125741"/>
                  </a:lnTo>
                  <a:lnTo>
                    <a:pt x="6584" y="165524"/>
                  </a:lnTo>
                  <a:lnTo>
                    <a:pt x="9790" y="208457"/>
                  </a:lnTo>
                  <a:lnTo>
                    <a:pt x="15209" y="253556"/>
                  </a:lnTo>
                  <a:lnTo>
                    <a:pt x="17912" y="291456"/>
                  </a:lnTo>
                  <a:lnTo>
                    <a:pt x="18120" y="327975"/>
                  </a:lnTo>
                  <a:lnTo>
                    <a:pt x="15579" y="334996"/>
                  </a:lnTo>
                  <a:lnTo>
                    <a:pt x="13913" y="336162"/>
                  </a:lnTo>
                  <a:lnTo>
                    <a:pt x="0" y="327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750"/>
            <p:cNvSpPr/>
            <p:nvPr>
              <p:custDataLst>
                <p:tags r:id="rId38"/>
              </p:custDataLst>
            </p:nvPr>
          </p:nvSpPr>
          <p:spPr>
            <a:xfrm>
              <a:off x="2940050" y="1234073"/>
              <a:ext cx="66835" cy="247845"/>
            </a:xfrm>
            <a:custGeom>
              <a:avLst/>
              <a:gdLst/>
              <a:ahLst/>
              <a:cxnLst/>
              <a:rect l="0" t="0" r="0" b="0"/>
              <a:pathLst>
                <a:path w="66835" h="247845">
                  <a:moveTo>
                    <a:pt x="6350" y="67677"/>
                  </a:moveTo>
                  <a:lnTo>
                    <a:pt x="6350" y="67677"/>
                  </a:lnTo>
                  <a:lnTo>
                    <a:pt x="1324" y="110053"/>
                  </a:lnTo>
                  <a:lnTo>
                    <a:pt x="261" y="150680"/>
                  </a:lnTo>
                  <a:lnTo>
                    <a:pt x="78" y="187364"/>
                  </a:lnTo>
                  <a:lnTo>
                    <a:pt x="15" y="228092"/>
                  </a:lnTo>
                  <a:lnTo>
                    <a:pt x="3" y="247844"/>
                  </a:lnTo>
                  <a:lnTo>
                    <a:pt x="0" y="202246"/>
                  </a:lnTo>
                  <a:lnTo>
                    <a:pt x="0" y="156546"/>
                  </a:lnTo>
                  <a:lnTo>
                    <a:pt x="3371" y="110628"/>
                  </a:lnTo>
                  <a:lnTo>
                    <a:pt x="8838" y="69114"/>
                  </a:lnTo>
                  <a:lnTo>
                    <a:pt x="19099" y="28233"/>
                  </a:lnTo>
                  <a:lnTo>
                    <a:pt x="24716" y="13458"/>
                  </a:lnTo>
                  <a:lnTo>
                    <a:pt x="34268" y="2187"/>
                  </a:lnTo>
                  <a:lnTo>
                    <a:pt x="39073" y="28"/>
                  </a:lnTo>
                  <a:lnTo>
                    <a:pt x="43688" y="0"/>
                  </a:lnTo>
                  <a:lnTo>
                    <a:pt x="52578" y="3732"/>
                  </a:lnTo>
                  <a:lnTo>
                    <a:pt x="61233" y="10094"/>
                  </a:lnTo>
                  <a:lnTo>
                    <a:pt x="66020" y="23270"/>
                  </a:lnTo>
                  <a:lnTo>
                    <a:pt x="66834" y="48640"/>
                  </a:lnTo>
                  <a:lnTo>
                    <a:pt x="57417" y="85867"/>
                  </a:lnTo>
                  <a:lnTo>
                    <a:pt x="49978" y="98810"/>
                  </a:lnTo>
                  <a:lnTo>
                    <a:pt x="19050" y="112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751"/>
            <p:cNvSpPr/>
            <p:nvPr>
              <p:custDataLst>
                <p:tags r:id="rId39"/>
              </p:custDataLst>
            </p:nvPr>
          </p:nvSpPr>
          <p:spPr>
            <a:xfrm>
              <a:off x="3086578" y="1239210"/>
              <a:ext cx="56673" cy="139999"/>
            </a:xfrm>
            <a:custGeom>
              <a:avLst/>
              <a:gdLst/>
              <a:ahLst/>
              <a:cxnLst/>
              <a:rect l="0" t="0" r="0" b="0"/>
              <a:pathLst>
                <a:path w="56673" h="139999">
                  <a:moveTo>
                    <a:pt x="56672" y="11740"/>
                  </a:moveTo>
                  <a:lnTo>
                    <a:pt x="56672" y="11740"/>
                  </a:lnTo>
                  <a:lnTo>
                    <a:pt x="53301" y="8369"/>
                  </a:lnTo>
                  <a:lnTo>
                    <a:pt x="49765" y="6714"/>
                  </a:lnTo>
                  <a:lnTo>
                    <a:pt x="26634" y="0"/>
                  </a:lnTo>
                  <a:lnTo>
                    <a:pt x="14219" y="2695"/>
                  </a:lnTo>
                  <a:lnTo>
                    <a:pt x="7700" y="7955"/>
                  </a:lnTo>
                  <a:lnTo>
                    <a:pt x="3157" y="14291"/>
                  </a:lnTo>
                  <a:lnTo>
                    <a:pt x="1137" y="19459"/>
                  </a:lnTo>
                  <a:lnTo>
                    <a:pt x="0" y="33077"/>
                  </a:lnTo>
                  <a:lnTo>
                    <a:pt x="3035" y="50518"/>
                  </a:lnTo>
                  <a:lnTo>
                    <a:pt x="11773" y="65720"/>
                  </a:lnTo>
                  <a:lnTo>
                    <a:pt x="43087" y="103412"/>
                  </a:lnTo>
                  <a:lnTo>
                    <a:pt x="45499" y="108838"/>
                  </a:lnTo>
                  <a:lnTo>
                    <a:pt x="45695" y="114572"/>
                  </a:lnTo>
                  <a:lnTo>
                    <a:pt x="42151" y="126587"/>
                  </a:lnTo>
                  <a:lnTo>
                    <a:pt x="35872" y="135220"/>
                  </a:lnTo>
                  <a:lnTo>
                    <a:pt x="32222" y="138510"/>
                  </a:lnTo>
                  <a:lnTo>
                    <a:pt x="27672" y="139998"/>
                  </a:lnTo>
                  <a:lnTo>
                    <a:pt x="5872" y="13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752"/>
            <p:cNvSpPr/>
            <p:nvPr>
              <p:custDataLst>
                <p:tags r:id="rId40"/>
              </p:custDataLst>
            </p:nvPr>
          </p:nvSpPr>
          <p:spPr>
            <a:xfrm>
              <a:off x="2889250" y="12065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2692" y="21219"/>
                  </a:lnTo>
                  <a:lnTo>
                    <a:pt x="4247" y="691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5" name="SMARTInkShape-1753"/>
          <p:cNvSpPr/>
          <p:nvPr>
            <p:custDataLst>
              <p:tags r:id="rId11"/>
            </p:custDataLst>
          </p:nvPr>
        </p:nvSpPr>
        <p:spPr>
          <a:xfrm>
            <a:off x="2051050" y="1225936"/>
            <a:ext cx="146051" cy="183526"/>
          </a:xfrm>
          <a:custGeom>
            <a:avLst/>
            <a:gdLst/>
            <a:ahLst/>
            <a:cxnLst/>
            <a:rect l="0" t="0" r="0" b="0"/>
            <a:pathLst>
              <a:path w="146051" h="183526">
                <a:moveTo>
                  <a:pt x="0" y="37714"/>
                </a:moveTo>
                <a:lnTo>
                  <a:pt x="0" y="37714"/>
                </a:lnTo>
                <a:lnTo>
                  <a:pt x="3371" y="34343"/>
                </a:lnTo>
                <a:lnTo>
                  <a:pt x="5026" y="30806"/>
                </a:lnTo>
                <a:lnTo>
                  <a:pt x="6088" y="26158"/>
                </a:lnTo>
                <a:lnTo>
                  <a:pt x="6234" y="27404"/>
                </a:lnTo>
                <a:lnTo>
                  <a:pt x="7004" y="31721"/>
                </a:lnTo>
                <a:lnTo>
                  <a:pt x="11366" y="59265"/>
                </a:lnTo>
                <a:lnTo>
                  <a:pt x="12436" y="104687"/>
                </a:lnTo>
                <a:lnTo>
                  <a:pt x="12648" y="150583"/>
                </a:lnTo>
                <a:lnTo>
                  <a:pt x="12695" y="183525"/>
                </a:lnTo>
                <a:lnTo>
                  <a:pt x="12700" y="147766"/>
                </a:lnTo>
                <a:lnTo>
                  <a:pt x="14581" y="108187"/>
                </a:lnTo>
                <a:lnTo>
                  <a:pt x="21538" y="67000"/>
                </a:lnTo>
                <a:lnTo>
                  <a:pt x="31118" y="33412"/>
                </a:lnTo>
                <a:lnTo>
                  <a:pt x="45438" y="10177"/>
                </a:lnTo>
                <a:lnTo>
                  <a:pt x="54532" y="1251"/>
                </a:lnTo>
                <a:lnTo>
                  <a:pt x="61049" y="0"/>
                </a:lnTo>
                <a:lnTo>
                  <a:pt x="77697" y="2373"/>
                </a:lnTo>
                <a:lnTo>
                  <a:pt x="100162" y="11642"/>
                </a:lnTo>
                <a:lnTo>
                  <a:pt x="111780" y="23069"/>
                </a:lnTo>
                <a:lnTo>
                  <a:pt x="130735" y="56772"/>
                </a:lnTo>
                <a:lnTo>
                  <a:pt x="142293" y="92331"/>
                </a:lnTo>
                <a:lnTo>
                  <a:pt x="145555" y="135026"/>
                </a:lnTo>
                <a:lnTo>
                  <a:pt x="146050" y="171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1" name="SMARTInkShape-Group360"/>
          <p:cNvGrpSpPr/>
          <p:nvPr/>
        </p:nvGrpSpPr>
        <p:grpSpPr>
          <a:xfrm>
            <a:off x="1924050" y="264986"/>
            <a:ext cx="1835151" cy="381101"/>
            <a:chOff x="1924050" y="264986"/>
            <a:chExt cx="1835151" cy="381101"/>
          </a:xfrm>
        </p:grpSpPr>
        <p:sp>
          <p:nvSpPr>
            <p:cNvPr id="426" name="SMARTInkShape-1754"/>
            <p:cNvSpPr/>
            <p:nvPr>
              <p:custDataLst>
                <p:tags r:id="rId19"/>
              </p:custDataLst>
            </p:nvPr>
          </p:nvSpPr>
          <p:spPr>
            <a:xfrm>
              <a:off x="3175007" y="382713"/>
              <a:ext cx="95244" cy="126672"/>
            </a:xfrm>
            <a:custGeom>
              <a:avLst/>
              <a:gdLst/>
              <a:ahLst/>
              <a:cxnLst/>
              <a:rect l="0" t="0" r="0" b="0"/>
              <a:pathLst>
                <a:path w="95244" h="126672">
                  <a:moveTo>
                    <a:pt x="6343" y="68137"/>
                  </a:moveTo>
                  <a:lnTo>
                    <a:pt x="6343" y="68137"/>
                  </a:lnTo>
                  <a:lnTo>
                    <a:pt x="6343" y="53210"/>
                  </a:lnTo>
                  <a:lnTo>
                    <a:pt x="5637" y="53247"/>
                  </a:lnTo>
                  <a:lnTo>
                    <a:pt x="2972" y="57051"/>
                  </a:lnTo>
                  <a:lnTo>
                    <a:pt x="254" y="102192"/>
                  </a:lnTo>
                  <a:lnTo>
                    <a:pt x="8" y="126671"/>
                  </a:lnTo>
                  <a:lnTo>
                    <a:pt x="0" y="123315"/>
                  </a:lnTo>
                  <a:lnTo>
                    <a:pt x="1877" y="119001"/>
                  </a:lnTo>
                  <a:lnTo>
                    <a:pt x="4358" y="114732"/>
                  </a:lnTo>
                  <a:lnTo>
                    <a:pt x="11253" y="67851"/>
                  </a:lnTo>
                  <a:lnTo>
                    <a:pt x="13464" y="54604"/>
                  </a:lnTo>
                  <a:lnTo>
                    <a:pt x="26914" y="18203"/>
                  </a:lnTo>
                  <a:lnTo>
                    <a:pt x="37123" y="6903"/>
                  </a:lnTo>
                  <a:lnTo>
                    <a:pt x="43796" y="1915"/>
                  </a:lnTo>
                  <a:lnTo>
                    <a:pt x="49656" y="0"/>
                  </a:lnTo>
                  <a:lnTo>
                    <a:pt x="54974" y="134"/>
                  </a:lnTo>
                  <a:lnTo>
                    <a:pt x="59930" y="1635"/>
                  </a:lnTo>
                  <a:lnTo>
                    <a:pt x="69200" y="14592"/>
                  </a:lnTo>
                  <a:lnTo>
                    <a:pt x="88279" y="59725"/>
                  </a:lnTo>
                  <a:lnTo>
                    <a:pt x="95243" y="99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755"/>
            <p:cNvSpPr/>
            <p:nvPr>
              <p:custDataLst>
                <p:tags r:id="rId20"/>
              </p:custDataLst>
            </p:nvPr>
          </p:nvSpPr>
          <p:spPr>
            <a:xfrm>
              <a:off x="3333750" y="508000"/>
              <a:ext cx="18168" cy="50801"/>
            </a:xfrm>
            <a:custGeom>
              <a:avLst/>
              <a:gdLst/>
              <a:ahLst/>
              <a:cxnLst/>
              <a:rect l="0" t="0" r="0" b="0"/>
              <a:pathLst>
                <a:path w="18168" h="50801">
                  <a:moveTo>
                    <a:pt x="12700" y="0"/>
                  </a:moveTo>
                  <a:lnTo>
                    <a:pt x="12700" y="0"/>
                  </a:lnTo>
                  <a:lnTo>
                    <a:pt x="17726" y="11933"/>
                  </a:lnTo>
                  <a:lnTo>
                    <a:pt x="18167" y="14306"/>
                  </a:lnTo>
                  <a:lnTo>
                    <a:pt x="17756" y="1659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756"/>
            <p:cNvSpPr/>
            <p:nvPr>
              <p:custDataLst>
                <p:tags r:id="rId21"/>
              </p:custDataLst>
            </p:nvPr>
          </p:nvSpPr>
          <p:spPr>
            <a:xfrm>
              <a:off x="3492500" y="364107"/>
              <a:ext cx="62347" cy="281980"/>
            </a:xfrm>
            <a:custGeom>
              <a:avLst/>
              <a:gdLst/>
              <a:ahLst/>
              <a:cxnLst/>
              <a:rect l="0" t="0" r="0" b="0"/>
              <a:pathLst>
                <a:path w="62347" h="281980">
                  <a:moveTo>
                    <a:pt x="0" y="48643"/>
                  </a:moveTo>
                  <a:lnTo>
                    <a:pt x="0" y="48643"/>
                  </a:lnTo>
                  <a:lnTo>
                    <a:pt x="0" y="45272"/>
                  </a:lnTo>
                  <a:lnTo>
                    <a:pt x="2117" y="44279"/>
                  </a:lnTo>
                  <a:lnTo>
                    <a:pt x="10113" y="43176"/>
                  </a:lnTo>
                  <a:lnTo>
                    <a:pt x="13797" y="44998"/>
                  </a:lnTo>
                  <a:lnTo>
                    <a:pt x="19773" y="52667"/>
                  </a:lnTo>
                  <a:lnTo>
                    <a:pt x="24288" y="92999"/>
                  </a:lnTo>
                  <a:lnTo>
                    <a:pt x="25180" y="137864"/>
                  </a:lnTo>
                  <a:lnTo>
                    <a:pt x="27217" y="182088"/>
                  </a:lnTo>
                  <a:lnTo>
                    <a:pt x="30855" y="227795"/>
                  </a:lnTo>
                  <a:lnTo>
                    <a:pt x="26606" y="275200"/>
                  </a:lnTo>
                  <a:lnTo>
                    <a:pt x="26204" y="280114"/>
                  </a:lnTo>
                  <a:lnTo>
                    <a:pt x="25231" y="281979"/>
                  </a:lnTo>
                  <a:lnTo>
                    <a:pt x="23876" y="281812"/>
                  </a:lnTo>
                  <a:lnTo>
                    <a:pt x="22267" y="280289"/>
                  </a:lnTo>
                  <a:lnTo>
                    <a:pt x="15961" y="235415"/>
                  </a:lnTo>
                  <a:lnTo>
                    <a:pt x="13667" y="193196"/>
                  </a:lnTo>
                  <a:lnTo>
                    <a:pt x="12986" y="151681"/>
                  </a:lnTo>
                  <a:lnTo>
                    <a:pt x="16156" y="105827"/>
                  </a:lnTo>
                  <a:lnTo>
                    <a:pt x="19184" y="59338"/>
                  </a:lnTo>
                  <a:lnTo>
                    <a:pt x="27813" y="16437"/>
                  </a:lnTo>
                  <a:lnTo>
                    <a:pt x="33955" y="1079"/>
                  </a:lnTo>
                  <a:lnTo>
                    <a:pt x="38159" y="0"/>
                  </a:lnTo>
                  <a:lnTo>
                    <a:pt x="50355" y="4446"/>
                  </a:lnTo>
                  <a:lnTo>
                    <a:pt x="54737" y="7890"/>
                  </a:lnTo>
                  <a:lnTo>
                    <a:pt x="59605" y="15478"/>
                  </a:lnTo>
                  <a:lnTo>
                    <a:pt x="62346" y="37797"/>
                  </a:lnTo>
                  <a:lnTo>
                    <a:pt x="53045" y="70124"/>
                  </a:lnTo>
                  <a:lnTo>
                    <a:pt x="38100" y="99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757"/>
            <p:cNvSpPr/>
            <p:nvPr>
              <p:custDataLst>
                <p:tags r:id="rId22"/>
              </p:custDataLst>
            </p:nvPr>
          </p:nvSpPr>
          <p:spPr>
            <a:xfrm>
              <a:off x="3543300" y="264986"/>
              <a:ext cx="127683" cy="281115"/>
            </a:xfrm>
            <a:custGeom>
              <a:avLst/>
              <a:gdLst/>
              <a:ahLst/>
              <a:cxnLst/>
              <a:rect l="0" t="0" r="0" b="0"/>
              <a:pathLst>
                <a:path w="127683" h="281115">
                  <a:moveTo>
                    <a:pt x="0" y="52514"/>
                  </a:moveTo>
                  <a:lnTo>
                    <a:pt x="0" y="52514"/>
                  </a:lnTo>
                  <a:lnTo>
                    <a:pt x="14305" y="27274"/>
                  </a:lnTo>
                  <a:lnTo>
                    <a:pt x="33321" y="8252"/>
                  </a:lnTo>
                  <a:lnTo>
                    <a:pt x="45148" y="1562"/>
                  </a:lnTo>
                  <a:lnTo>
                    <a:pt x="55579" y="0"/>
                  </a:lnTo>
                  <a:lnTo>
                    <a:pt x="60336" y="572"/>
                  </a:lnTo>
                  <a:lnTo>
                    <a:pt x="87257" y="24972"/>
                  </a:lnTo>
                  <a:lnTo>
                    <a:pt x="111932" y="70224"/>
                  </a:lnTo>
                  <a:lnTo>
                    <a:pt x="122184" y="107422"/>
                  </a:lnTo>
                  <a:lnTo>
                    <a:pt x="127682" y="143945"/>
                  </a:lnTo>
                  <a:lnTo>
                    <a:pt x="126105" y="185752"/>
                  </a:lnTo>
                  <a:lnTo>
                    <a:pt x="115603" y="226675"/>
                  </a:lnTo>
                  <a:lnTo>
                    <a:pt x="96655" y="255498"/>
                  </a:lnTo>
                  <a:lnTo>
                    <a:pt x="63500" y="281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758"/>
            <p:cNvSpPr/>
            <p:nvPr>
              <p:custDataLst>
                <p:tags r:id="rId23"/>
              </p:custDataLst>
            </p:nvPr>
          </p:nvSpPr>
          <p:spPr>
            <a:xfrm>
              <a:off x="3721100" y="4953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36218" y="6907"/>
                  </a:lnTo>
                  <a:lnTo>
                    <a:pt x="34729" y="883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759"/>
            <p:cNvSpPr/>
            <p:nvPr>
              <p:custDataLst>
                <p:tags r:id="rId24"/>
              </p:custDataLst>
            </p:nvPr>
          </p:nvSpPr>
          <p:spPr>
            <a:xfrm>
              <a:off x="3050496" y="309907"/>
              <a:ext cx="67094" cy="236194"/>
            </a:xfrm>
            <a:custGeom>
              <a:avLst/>
              <a:gdLst/>
              <a:ahLst/>
              <a:cxnLst/>
              <a:rect l="0" t="0" r="0" b="0"/>
              <a:pathLst>
                <a:path w="67094" h="236194">
                  <a:moveTo>
                    <a:pt x="61004" y="32993"/>
                  </a:moveTo>
                  <a:lnTo>
                    <a:pt x="61004" y="32993"/>
                  </a:lnTo>
                  <a:lnTo>
                    <a:pt x="66030" y="21060"/>
                  </a:lnTo>
                  <a:lnTo>
                    <a:pt x="67093" y="11978"/>
                  </a:lnTo>
                  <a:lnTo>
                    <a:pt x="63905" y="2150"/>
                  </a:lnTo>
                  <a:lnTo>
                    <a:pt x="62938" y="437"/>
                  </a:lnTo>
                  <a:lnTo>
                    <a:pt x="62293" y="0"/>
                  </a:lnTo>
                  <a:lnTo>
                    <a:pt x="37935" y="27685"/>
                  </a:lnTo>
                  <a:lnTo>
                    <a:pt x="16582" y="70464"/>
                  </a:lnTo>
                  <a:lnTo>
                    <a:pt x="8805" y="91274"/>
                  </a:lnTo>
                  <a:lnTo>
                    <a:pt x="1166" y="135163"/>
                  </a:lnTo>
                  <a:lnTo>
                    <a:pt x="0" y="169726"/>
                  </a:lnTo>
                  <a:lnTo>
                    <a:pt x="4728" y="196304"/>
                  </a:lnTo>
                  <a:lnTo>
                    <a:pt x="15296" y="215172"/>
                  </a:lnTo>
                  <a:lnTo>
                    <a:pt x="22065" y="222179"/>
                  </a:lnTo>
                  <a:lnTo>
                    <a:pt x="61004" y="23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760"/>
            <p:cNvSpPr/>
            <p:nvPr>
              <p:custDataLst>
                <p:tags r:id="rId25"/>
              </p:custDataLst>
            </p:nvPr>
          </p:nvSpPr>
          <p:spPr>
            <a:xfrm>
              <a:off x="2744875" y="348917"/>
              <a:ext cx="150726" cy="218999"/>
            </a:xfrm>
            <a:custGeom>
              <a:avLst/>
              <a:gdLst/>
              <a:ahLst/>
              <a:cxnLst/>
              <a:rect l="0" t="0" r="0" b="0"/>
              <a:pathLst>
                <a:path w="150726" h="218999">
                  <a:moveTo>
                    <a:pt x="61825" y="152733"/>
                  </a:moveTo>
                  <a:lnTo>
                    <a:pt x="61825" y="152733"/>
                  </a:lnTo>
                  <a:lnTo>
                    <a:pt x="48995" y="118887"/>
                  </a:lnTo>
                  <a:lnTo>
                    <a:pt x="41247" y="108054"/>
                  </a:lnTo>
                  <a:lnTo>
                    <a:pt x="37523" y="107425"/>
                  </a:lnTo>
                  <a:lnTo>
                    <a:pt x="27741" y="110489"/>
                  </a:lnTo>
                  <a:lnTo>
                    <a:pt x="18219" y="122198"/>
                  </a:lnTo>
                  <a:lnTo>
                    <a:pt x="6806" y="148625"/>
                  </a:lnTo>
                  <a:lnTo>
                    <a:pt x="0" y="189159"/>
                  </a:lnTo>
                  <a:lnTo>
                    <a:pt x="2192" y="210485"/>
                  </a:lnTo>
                  <a:lnTo>
                    <a:pt x="5453" y="217206"/>
                  </a:lnTo>
                  <a:lnTo>
                    <a:pt x="7310" y="218998"/>
                  </a:lnTo>
                  <a:lnTo>
                    <a:pt x="9960" y="218782"/>
                  </a:lnTo>
                  <a:lnTo>
                    <a:pt x="16666" y="214779"/>
                  </a:lnTo>
                  <a:lnTo>
                    <a:pt x="22469" y="206414"/>
                  </a:lnTo>
                  <a:lnTo>
                    <a:pt x="39213" y="164584"/>
                  </a:lnTo>
                  <a:lnTo>
                    <a:pt x="53054" y="134799"/>
                  </a:lnTo>
                  <a:lnTo>
                    <a:pt x="53861" y="134427"/>
                  </a:lnTo>
                  <a:lnTo>
                    <a:pt x="54758" y="139658"/>
                  </a:lnTo>
                  <a:lnTo>
                    <a:pt x="58783" y="177775"/>
                  </a:lnTo>
                  <a:lnTo>
                    <a:pt x="64294" y="193706"/>
                  </a:lnTo>
                  <a:lnTo>
                    <a:pt x="66999" y="196982"/>
                  </a:lnTo>
                  <a:lnTo>
                    <a:pt x="73767" y="200621"/>
                  </a:lnTo>
                  <a:lnTo>
                    <a:pt x="78253" y="198770"/>
                  </a:lnTo>
                  <a:lnTo>
                    <a:pt x="88882" y="189186"/>
                  </a:lnTo>
                  <a:lnTo>
                    <a:pt x="112286" y="150077"/>
                  </a:lnTo>
                  <a:lnTo>
                    <a:pt x="129383" y="103125"/>
                  </a:lnTo>
                  <a:lnTo>
                    <a:pt x="142877" y="60227"/>
                  </a:lnTo>
                  <a:lnTo>
                    <a:pt x="150036" y="15713"/>
                  </a:lnTo>
                  <a:lnTo>
                    <a:pt x="149713" y="6463"/>
                  </a:lnTo>
                  <a:lnTo>
                    <a:pt x="147218" y="0"/>
                  </a:lnTo>
                  <a:lnTo>
                    <a:pt x="144859" y="2228"/>
                  </a:lnTo>
                  <a:lnTo>
                    <a:pt x="130934" y="39983"/>
                  </a:lnTo>
                  <a:lnTo>
                    <a:pt x="124996" y="69461"/>
                  </a:lnTo>
                  <a:lnTo>
                    <a:pt x="124914" y="114262"/>
                  </a:lnTo>
                  <a:lnTo>
                    <a:pt x="129007" y="153914"/>
                  </a:lnTo>
                  <a:lnTo>
                    <a:pt x="135428" y="171602"/>
                  </a:lnTo>
                  <a:lnTo>
                    <a:pt x="150725" y="190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761"/>
            <p:cNvSpPr/>
            <p:nvPr>
              <p:custDataLst>
                <p:tags r:id="rId26"/>
              </p:custDataLst>
            </p:nvPr>
          </p:nvSpPr>
          <p:spPr>
            <a:xfrm>
              <a:off x="2667000" y="4191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95250"/>
                  </a:moveTo>
                  <a:lnTo>
                    <a:pt x="0" y="95250"/>
                  </a:lnTo>
                  <a:lnTo>
                    <a:pt x="0" y="519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762"/>
            <p:cNvSpPr/>
            <p:nvPr>
              <p:custDataLst>
                <p:tags r:id="rId27"/>
              </p:custDataLst>
            </p:nvPr>
          </p:nvSpPr>
          <p:spPr>
            <a:xfrm>
              <a:off x="2667000" y="5016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206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763"/>
            <p:cNvSpPr/>
            <p:nvPr>
              <p:custDataLst>
                <p:tags r:id="rId28"/>
              </p:custDataLst>
            </p:nvPr>
          </p:nvSpPr>
          <p:spPr>
            <a:xfrm>
              <a:off x="2476500" y="475801"/>
              <a:ext cx="127001" cy="117116"/>
            </a:xfrm>
            <a:custGeom>
              <a:avLst/>
              <a:gdLst/>
              <a:ahLst/>
              <a:cxnLst/>
              <a:rect l="0" t="0" r="0" b="0"/>
              <a:pathLst>
                <a:path w="127001" h="117116">
                  <a:moveTo>
                    <a:pt x="0" y="25849"/>
                  </a:moveTo>
                  <a:lnTo>
                    <a:pt x="0" y="25849"/>
                  </a:lnTo>
                  <a:lnTo>
                    <a:pt x="0" y="10922"/>
                  </a:lnTo>
                  <a:lnTo>
                    <a:pt x="1881" y="28064"/>
                  </a:lnTo>
                  <a:lnTo>
                    <a:pt x="10126" y="70983"/>
                  </a:lnTo>
                  <a:lnTo>
                    <a:pt x="12599" y="117115"/>
                  </a:lnTo>
                  <a:lnTo>
                    <a:pt x="17764" y="74575"/>
                  </a:lnTo>
                  <a:lnTo>
                    <a:pt x="27626" y="33738"/>
                  </a:lnTo>
                  <a:lnTo>
                    <a:pt x="33680" y="23946"/>
                  </a:lnTo>
                  <a:lnTo>
                    <a:pt x="40369" y="17948"/>
                  </a:lnTo>
                  <a:lnTo>
                    <a:pt x="45694" y="15282"/>
                  </a:lnTo>
                  <a:lnTo>
                    <a:pt x="48807" y="16687"/>
                  </a:lnTo>
                  <a:lnTo>
                    <a:pt x="56029" y="23894"/>
                  </a:lnTo>
                  <a:lnTo>
                    <a:pt x="60179" y="32271"/>
                  </a:lnTo>
                  <a:lnTo>
                    <a:pt x="69531" y="73880"/>
                  </a:lnTo>
                  <a:lnTo>
                    <a:pt x="78680" y="26329"/>
                  </a:lnTo>
                  <a:lnTo>
                    <a:pt x="88145" y="10312"/>
                  </a:lnTo>
                  <a:lnTo>
                    <a:pt x="99887" y="0"/>
                  </a:lnTo>
                  <a:lnTo>
                    <a:pt x="103986" y="150"/>
                  </a:lnTo>
                  <a:lnTo>
                    <a:pt x="112303" y="5961"/>
                  </a:lnTo>
                  <a:lnTo>
                    <a:pt x="121548" y="27874"/>
                  </a:lnTo>
                  <a:lnTo>
                    <a:pt x="126521" y="73290"/>
                  </a:lnTo>
                  <a:lnTo>
                    <a:pt x="127000" y="102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764"/>
            <p:cNvSpPr/>
            <p:nvPr>
              <p:custDataLst>
                <p:tags r:id="rId29"/>
              </p:custDataLst>
            </p:nvPr>
          </p:nvSpPr>
          <p:spPr>
            <a:xfrm>
              <a:off x="1924050" y="362048"/>
              <a:ext cx="117120" cy="251688"/>
            </a:xfrm>
            <a:custGeom>
              <a:avLst/>
              <a:gdLst/>
              <a:ahLst/>
              <a:cxnLst/>
              <a:rect l="0" t="0" r="0" b="0"/>
              <a:pathLst>
                <a:path w="117120" h="251688">
                  <a:moveTo>
                    <a:pt x="0" y="63402"/>
                  </a:moveTo>
                  <a:lnTo>
                    <a:pt x="0" y="63402"/>
                  </a:lnTo>
                  <a:lnTo>
                    <a:pt x="0" y="54564"/>
                  </a:lnTo>
                  <a:lnTo>
                    <a:pt x="706" y="54688"/>
                  </a:lnTo>
                  <a:lnTo>
                    <a:pt x="6481" y="65132"/>
                  </a:lnTo>
                  <a:lnTo>
                    <a:pt x="18853" y="97938"/>
                  </a:lnTo>
                  <a:lnTo>
                    <a:pt x="24166" y="138232"/>
                  </a:lnTo>
                  <a:lnTo>
                    <a:pt x="30043" y="182606"/>
                  </a:lnTo>
                  <a:lnTo>
                    <a:pt x="35889" y="225045"/>
                  </a:lnTo>
                  <a:lnTo>
                    <a:pt x="36739" y="247860"/>
                  </a:lnTo>
                  <a:lnTo>
                    <a:pt x="35782" y="250580"/>
                  </a:lnTo>
                  <a:lnTo>
                    <a:pt x="34438" y="251687"/>
                  </a:lnTo>
                  <a:lnTo>
                    <a:pt x="31063" y="243510"/>
                  </a:lnTo>
                  <a:lnTo>
                    <a:pt x="26519" y="202774"/>
                  </a:lnTo>
                  <a:lnTo>
                    <a:pt x="25621" y="155190"/>
                  </a:lnTo>
                  <a:lnTo>
                    <a:pt x="25465" y="114039"/>
                  </a:lnTo>
                  <a:lnTo>
                    <a:pt x="27294" y="75939"/>
                  </a:lnTo>
                  <a:lnTo>
                    <a:pt x="37612" y="32012"/>
                  </a:lnTo>
                  <a:lnTo>
                    <a:pt x="45795" y="11611"/>
                  </a:lnTo>
                  <a:lnTo>
                    <a:pt x="52338" y="3225"/>
                  </a:lnTo>
                  <a:lnTo>
                    <a:pt x="56059" y="0"/>
                  </a:lnTo>
                  <a:lnTo>
                    <a:pt x="59950" y="1379"/>
                  </a:lnTo>
                  <a:lnTo>
                    <a:pt x="68037" y="12318"/>
                  </a:lnTo>
                  <a:lnTo>
                    <a:pt x="77152" y="41681"/>
                  </a:lnTo>
                  <a:lnTo>
                    <a:pt x="77580" y="80563"/>
                  </a:lnTo>
                  <a:lnTo>
                    <a:pt x="70854" y="114295"/>
                  </a:lnTo>
                  <a:lnTo>
                    <a:pt x="71225" y="116380"/>
                  </a:lnTo>
                  <a:lnTo>
                    <a:pt x="72178" y="117771"/>
                  </a:lnTo>
                  <a:lnTo>
                    <a:pt x="102776" y="144015"/>
                  </a:lnTo>
                  <a:lnTo>
                    <a:pt x="112706" y="157791"/>
                  </a:lnTo>
                  <a:lnTo>
                    <a:pt x="117119" y="170969"/>
                  </a:lnTo>
                  <a:lnTo>
                    <a:pt x="115318" y="185763"/>
                  </a:lnTo>
                  <a:lnTo>
                    <a:pt x="109108" y="200335"/>
                  </a:lnTo>
                  <a:lnTo>
                    <a:pt x="99292" y="211515"/>
                  </a:lnTo>
                  <a:lnTo>
                    <a:pt x="71753" y="225742"/>
                  </a:lnTo>
                  <a:lnTo>
                    <a:pt x="52587" y="228922"/>
                  </a:lnTo>
                  <a:lnTo>
                    <a:pt x="43524" y="228782"/>
                  </a:lnTo>
                  <a:lnTo>
                    <a:pt x="27811" y="222982"/>
                  </a:lnTo>
                  <a:lnTo>
                    <a:pt x="20657" y="218472"/>
                  </a:lnTo>
                  <a:lnTo>
                    <a:pt x="16594" y="214054"/>
                  </a:lnTo>
                  <a:lnTo>
                    <a:pt x="12700" y="196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765"/>
            <p:cNvSpPr/>
            <p:nvPr>
              <p:custDataLst>
                <p:tags r:id="rId30"/>
              </p:custDataLst>
            </p:nvPr>
          </p:nvSpPr>
          <p:spPr>
            <a:xfrm>
              <a:off x="2108200" y="540633"/>
              <a:ext cx="6351" cy="68968"/>
            </a:xfrm>
            <a:custGeom>
              <a:avLst/>
              <a:gdLst/>
              <a:ahLst/>
              <a:cxnLst/>
              <a:rect l="0" t="0" r="0" b="0"/>
              <a:pathLst>
                <a:path w="6351" h="68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6" y="17172"/>
                  </a:lnTo>
                  <a:lnTo>
                    <a:pt x="6350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766"/>
            <p:cNvSpPr/>
            <p:nvPr>
              <p:custDataLst>
                <p:tags r:id="rId31"/>
              </p:custDataLst>
            </p:nvPr>
          </p:nvSpPr>
          <p:spPr>
            <a:xfrm>
              <a:off x="2095500" y="4445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0" y="50800"/>
                  </a:moveTo>
                  <a:lnTo>
                    <a:pt x="0" y="50800"/>
                  </a:lnTo>
                  <a:lnTo>
                    <a:pt x="706" y="89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767"/>
            <p:cNvSpPr/>
            <p:nvPr>
              <p:custDataLst>
                <p:tags r:id="rId32"/>
              </p:custDataLst>
            </p:nvPr>
          </p:nvSpPr>
          <p:spPr>
            <a:xfrm>
              <a:off x="2171723" y="481049"/>
              <a:ext cx="88878" cy="97267"/>
            </a:xfrm>
            <a:custGeom>
              <a:avLst/>
              <a:gdLst/>
              <a:ahLst/>
              <a:cxnLst/>
              <a:rect l="0" t="0" r="0" b="0"/>
              <a:pathLst>
                <a:path w="88878" h="97267">
                  <a:moveTo>
                    <a:pt x="6327" y="7901"/>
                  </a:moveTo>
                  <a:lnTo>
                    <a:pt x="6327" y="7901"/>
                  </a:lnTo>
                  <a:lnTo>
                    <a:pt x="5621" y="33927"/>
                  </a:lnTo>
                  <a:lnTo>
                    <a:pt x="238" y="80161"/>
                  </a:lnTo>
                  <a:lnTo>
                    <a:pt x="11" y="97266"/>
                  </a:lnTo>
                  <a:lnTo>
                    <a:pt x="0" y="97111"/>
                  </a:lnTo>
                  <a:lnTo>
                    <a:pt x="3355" y="90151"/>
                  </a:lnTo>
                  <a:lnTo>
                    <a:pt x="9698" y="45334"/>
                  </a:lnTo>
                  <a:lnTo>
                    <a:pt x="20555" y="13649"/>
                  </a:lnTo>
                  <a:lnTo>
                    <a:pt x="28878" y="5046"/>
                  </a:lnTo>
                  <a:lnTo>
                    <a:pt x="34061" y="1765"/>
                  </a:lnTo>
                  <a:lnTo>
                    <a:pt x="45464" y="0"/>
                  </a:lnTo>
                  <a:lnTo>
                    <a:pt x="51469" y="517"/>
                  </a:lnTo>
                  <a:lnTo>
                    <a:pt x="63784" y="6736"/>
                  </a:lnTo>
                  <a:lnTo>
                    <a:pt x="74902" y="16555"/>
                  </a:lnTo>
                  <a:lnTo>
                    <a:pt x="82196" y="27975"/>
                  </a:lnTo>
                  <a:lnTo>
                    <a:pt x="86897" y="46304"/>
                  </a:lnTo>
                  <a:lnTo>
                    <a:pt x="88877" y="84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768"/>
            <p:cNvSpPr/>
            <p:nvPr>
              <p:custDataLst>
                <p:tags r:id="rId33"/>
              </p:custDataLst>
            </p:nvPr>
          </p:nvSpPr>
          <p:spPr>
            <a:xfrm>
              <a:off x="2338222" y="476405"/>
              <a:ext cx="81519" cy="111895"/>
            </a:xfrm>
            <a:custGeom>
              <a:avLst/>
              <a:gdLst/>
              <a:ahLst/>
              <a:cxnLst/>
              <a:rect l="0" t="0" r="0" b="0"/>
              <a:pathLst>
                <a:path w="81519" h="111895">
                  <a:moveTo>
                    <a:pt x="43028" y="12545"/>
                  </a:moveTo>
                  <a:lnTo>
                    <a:pt x="43028" y="12545"/>
                  </a:lnTo>
                  <a:lnTo>
                    <a:pt x="43028" y="368"/>
                  </a:lnTo>
                  <a:lnTo>
                    <a:pt x="36286" y="0"/>
                  </a:lnTo>
                  <a:lnTo>
                    <a:pt x="27331" y="7440"/>
                  </a:lnTo>
                  <a:lnTo>
                    <a:pt x="17707" y="20154"/>
                  </a:lnTo>
                  <a:lnTo>
                    <a:pt x="5780" y="55075"/>
                  </a:lnTo>
                  <a:lnTo>
                    <a:pt x="0" y="92207"/>
                  </a:lnTo>
                  <a:lnTo>
                    <a:pt x="2349" y="98109"/>
                  </a:lnTo>
                  <a:lnTo>
                    <a:pt x="6736" y="102748"/>
                  </a:lnTo>
                  <a:lnTo>
                    <a:pt x="19137" y="109080"/>
                  </a:lnTo>
                  <a:lnTo>
                    <a:pt x="34056" y="111894"/>
                  </a:lnTo>
                  <a:lnTo>
                    <a:pt x="51976" y="105618"/>
                  </a:lnTo>
                  <a:lnTo>
                    <a:pt x="61693" y="99994"/>
                  </a:lnTo>
                  <a:lnTo>
                    <a:pt x="74372" y="82456"/>
                  </a:lnTo>
                  <a:lnTo>
                    <a:pt x="80947" y="61961"/>
                  </a:lnTo>
                  <a:lnTo>
                    <a:pt x="81518" y="43445"/>
                  </a:lnTo>
                  <a:lnTo>
                    <a:pt x="74501" y="20525"/>
                  </a:lnTo>
                  <a:lnTo>
                    <a:pt x="70360" y="16454"/>
                  </a:lnTo>
                  <a:lnTo>
                    <a:pt x="65483" y="14445"/>
                  </a:lnTo>
                  <a:lnTo>
                    <a:pt x="55830" y="14095"/>
                  </a:lnTo>
                  <a:lnTo>
                    <a:pt x="43028" y="25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2" name="SMARTInkShape-1769"/>
          <p:cNvSpPr/>
          <p:nvPr>
            <p:custDataLst>
              <p:tags r:id="rId12"/>
            </p:custDataLst>
          </p:nvPr>
        </p:nvSpPr>
        <p:spPr>
          <a:xfrm>
            <a:off x="1111250" y="374974"/>
            <a:ext cx="116070" cy="209227"/>
          </a:xfrm>
          <a:custGeom>
            <a:avLst/>
            <a:gdLst/>
            <a:ahLst/>
            <a:cxnLst/>
            <a:rect l="0" t="0" r="0" b="0"/>
            <a:pathLst>
              <a:path w="116070" h="209227">
                <a:moveTo>
                  <a:pt x="0" y="44126"/>
                </a:moveTo>
                <a:lnTo>
                  <a:pt x="0" y="44126"/>
                </a:lnTo>
                <a:lnTo>
                  <a:pt x="0" y="40755"/>
                </a:lnTo>
                <a:lnTo>
                  <a:pt x="1881" y="37218"/>
                </a:lnTo>
                <a:lnTo>
                  <a:pt x="3371" y="35288"/>
                </a:lnTo>
                <a:lnTo>
                  <a:pt x="5026" y="29379"/>
                </a:lnTo>
                <a:lnTo>
                  <a:pt x="7839" y="18120"/>
                </a:lnTo>
                <a:lnTo>
                  <a:pt x="11245" y="11401"/>
                </a:lnTo>
                <a:lnTo>
                  <a:pt x="15111" y="8415"/>
                </a:lnTo>
                <a:lnTo>
                  <a:pt x="30465" y="1315"/>
                </a:lnTo>
                <a:lnTo>
                  <a:pt x="43334" y="0"/>
                </a:lnTo>
                <a:lnTo>
                  <a:pt x="55008" y="7346"/>
                </a:lnTo>
                <a:lnTo>
                  <a:pt x="62072" y="13256"/>
                </a:lnTo>
                <a:lnTo>
                  <a:pt x="69921" y="29230"/>
                </a:lnTo>
                <a:lnTo>
                  <a:pt x="72014" y="38429"/>
                </a:lnTo>
                <a:lnTo>
                  <a:pt x="68695" y="58057"/>
                </a:lnTo>
                <a:lnTo>
                  <a:pt x="60164" y="75717"/>
                </a:lnTo>
                <a:lnTo>
                  <a:pt x="41424" y="92257"/>
                </a:lnTo>
                <a:lnTo>
                  <a:pt x="41021" y="93147"/>
                </a:lnTo>
                <a:lnTo>
                  <a:pt x="41459" y="93740"/>
                </a:lnTo>
                <a:lnTo>
                  <a:pt x="42456" y="94135"/>
                </a:lnTo>
                <a:lnTo>
                  <a:pt x="50601" y="94692"/>
                </a:lnTo>
                <a:lnTo>
                  <a:pt x="78891" y="91751"/>
                </a:lnTo>
                <a:lnTo>
                  <a:pt x="86461" y="92809"/>
                </a:lnTo>
                <a:lnTo>
                  <a:pt x="98634" y="99630"/>
                </a:lnTo>
                <a:lnTo>
                  <a:pt x="108043" y="110422"/>
                </a:lnTo>
                <a:lnTo>
                  <a:pt x="114576" y="124626"/>
                </a:lnTo>
                <a:lnTo>
                  <a:pt x="116069" y="140346"/>
                </a:lnTo>
                <a:lnTo>
                  <a:pt x="115479" y="148490"/>
                </a:lnTo>
                <a:lnTo>
                  <a:pt x="112264" y="155330"/>
                </a:lnTo>
                <a:lnTo>
                  <a:pt x="101166" y="166692"/>
                </a:lnTo>
                <a:lnTo>
                  <a:pt x="66681" y="188438"/>
                </a:lnTo>
                <a:lnTo>
                  <a:pt x="19050" y="2092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9" name="SMARTInkShape-Group362"/>
          <p:cNvGrpSpPr/>
          <p:nvPr/>
        </p:nvGrpSpPr>
        <p:grpSpPr>
          <a:xfrm>
            <a:off x="393260" y="388585"/>
            <a:ext cx="1035491" cy="508341"/>
            <a:chOff x="393260" y="388585"/>
            <a:chExt cx="1035491" cy="508341"/>
          </a:xfrm>
        </p:grpSpPr>
        <p:sp>
          <p:nvSpPr>
            <p:cNvPr id="443" name="SMARTInkShape-1770"/>
            <p:cNvSpPr/>
            <p:nvPr>
              <p:custDataLst>
                <p:tags r:id="rId13"/>
              </p:custDataLst>
            </p:nvPr>
          </p:nvSpPr>
          <p:spPr>
            <a:xfrm>
              <a:off x="1407218" y="628650"/>
              <a:ext cx="21533" cy="29201"/>
            </a:xfrm>
            <a:custGeom>
              <a:avLst/>
              <a:gdLst/>
              <a:ahLst/>
              <a:cxnLst/>
              <a:rect l="0" t="0" r="0" b="0"/>
              <a:pathLst>
                <a:path w="21533" h="29201">
                  <a:moveTo>
                    <a:pt x="15182" y="0"/>
                  </a:moveTo>
                  <a:lnTo>
                    <a:pt x="15182" y="0"/>
                  </a:lnTo>
                  <a:lnTo>
                    <a:pt x="876" y="23144"/>
                  </a:lnTo>
                  <a:lnTo>
                    <a:pt x="0" y="26013"/>
                  </a:lnTo>
                  <a:lnTo>
                    <a:pt x="122" y="27925"/>
                  </a:lnTo>
                  <a:lnTo>
                    <a:pt x="909" y="29200"/>
                  </a:lnTo>
                  <a:lnTo>
                    <a:pt x="2844" y="28639"/>
                  </a:lnTo>
                  <a:lnTo>
                    <a:pt x="2153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771"/>
            <p:cNvSpPr/>
            <p:nvPr>
              <p:custDataLst>
                <p:tags r:id="rId14"/>
              </p:custDataLst>
            </p:nvPr>
          </p:nvSpPr>
          <p:spPr>
            <a:xfrm>
              <a:off x="1368530" y="48260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2" y="3371"/>
                  </a:lnTo>
                  <a:lnTo>
                    <a:pt x="0" y="5070"/>
                  </a:lnTo>
                  <a:lnTo>
                    <a:pt x="318" y="6907"/>
                  </a:lnTo>
                  <a:lnTo>
                    <a:pt x="942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1772"/>
            <p:cNvSpPr/>
            <p:nvPr>
              <p:custDataLst>
                <p:tags r:id="rId15"/>
              </p:custDataLst>
            </p:nvPr>
          </p:nvSpPr>
          <p:spPr>
            <a:xfrm>
              <a:off x="605953" y="723900"/>
              <a:ext cx="638648" cy="173026"/>
            </a:xfrm>
            <a:custGeom>
              <a:avLst/>
              <a:gdLst/>
              <a:ahLst/>
              <a:cxnLst/>
              <a:rect l="0" t="0" r="0" b="0"/>
              <a:pathLst>
                <a:path w="638648" h="173026">
                  <a:moveTo>
                    <a:pt x="67147" y="146050"/>
                  </a:moveTo>
                  <a:lnTo>
                    <a:pt x="67147" y="146050"/>
                  </a:lnTo>
                  <a:lnTo>
                    <a:pt x="28707" y="164211"/>
                  </a:lnTo>
                  <a:lnTo>
                    <a:pt x="0" y="173025"/>
                  </a:lnTo>
                  <a:lnTo>
                    <a:pt x="37242" y="161518"/>
                  </a:lnTo>
                  <a:lnTo>
                    <a:pt x="81675" y="147642"/>
                  </a:lnTo>
                  <a:lnTo>
                    <a:pt x="122252" y="138290"/>
                  </a:lnTo>
                  <a:lnTo>
                    <a:pt x="168141" y="126582"/>
                  </a:lnTo>
                  <a:lnTo>
                    <a:pt x="199522" y="117642"/>
                  </a:lnTo>
                  <a:lnTo>
                    <a:pt x="234636" y="106613"/>
                  </a:lnTo>
                  <a:lnTo>
                    <a:pt x="271409" y="98419"/>
                  </a:lnTo>
                  <a:lnTo>
                    <a:pt x="308213" y="91719"/>
                  </a:lnTo>
                  <a:lnTo>
                    <a:pt x="343386" y="84038"/>
                  </a:lnTo>
                  <a:lnTo>
                    <a:pt x="379714" y="74039"/>
                  </a:lnTo>
                  <a:lnTo>
                    <a:pt x="416321" y="63951"/>
                  </a:lnTo>
                  <a:lnTo>
                    <a:pt x="451406" y="57115"/>
                  </a:lnTo>
                  <a:lnTo>
                    <a:pt x="483933" y="49844"/>
                  </a:lnTo>
                  <a:lnTo>
                    <a:pt x="530011" y="37817"/>
                  </a:lnTo>
                  <a:lnTo>
                    <a:pt x="573062" y="25316"/>
                  </a:lnTo>
                  <a:lnTo>
                    <a:pt x="6386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1773"/>
            <p:cNvSpPr/>
            <p:nvPr>
              <p:custDataLst>
                <p:tags r:id="rId16"/>
              </p:custDataLst>
            </p:nvPr>
          </p:nvSpPr>
          <p:spPr>
            <a:xfrm>
              <a:off x="439033" y="758902"/>
              <a:ext cx="691268" cy="72066"/>
            </a:xfrm>
            <a:custGeom>
              <a:avLst/>
              <a:gdLst/>
              <a:ahLst/>
              <a:cxnLst/>
              <a:rect l="0" t="0" r="0" b="0"/>
              <a:pathLst>
                <a:path w="691268" h="72066">
                  <a:moveTo>
                    <a:pt x="5467" y="66598"/>
                  </a:moveTo>
                  <a:lnTo>
                    <a:pt x="5467" y="66598"/>
                  </a:lnTo>
                  <a:lnTo>
                    <a:pt x="0" y="72065"/>
                  </a:lnTo>
                  <a:lnTo>
                    <a:pt x="44661" y="60661"/>
                  </a:lnTo>
                  <a:lnTo>
                    <a:pt x="81991" y="52531"/>
                  </a:lnTo>
                  <a:lnTo>
                    <a:pt x="119863" y="45653"/>
                  </a:lnTo>
                  <a:lnTo>
                    <a:pt x="161266" y="39147"/>
                  </a:lnTo>
                  <a:lnTo>
                    <a:pt x="193950" y="34877"/>
                  </a:lnTo>
                  <a:lnTo>
                    <a:pt x="229643" y="29922"/>
                  </a:lnTo>
                  <a:lnTo>
                    <a:pt x="266673" y="23016"/>
                  </a:lnTo>
                  <a:lnTo>
                    <a:pt x="304297" y="19006"/>
                  </a:lnTo>
                  <a:lnTo>
                    <a:pt x="342186" y="16518"/>
                  </a:lnTo>
                  <a:lnTo>
                    <a:pt x="380192" y="13061"/>
                  </a:lnTo>
                  <a:lnTo>
                    <a:pt x="420132" y="9172"/>
                  </a:lnTo>
                  <a:lnTo>
                    <a:pt x="459990" y="5798"/>
                  </a:lnTo>
                  <a:lnTo>
                    <a:pt x="496520" y="4298"/>
                  </a:lnTo>
                  <a:lnTo>
                    <a:pt x="529689" y="3631"/>
                  </a:lnTo>
                  <a:lnTo>
                    <a:pt x="574247" y="1375"/>
                  </a:lnTo>
                  <a:lnTo>
                    <a:pt x="619906" y="0"/>
                  </a:lnTo>
                  <a:lnTo>
                    <a:pt x="691267" y="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774"/>
            <p:cNvSpPr/>
            <p:nvPr>
              <p:custDataLst>
                <p:tags r:id="rId17"/>
              </p:custDataLst>
            </p:nvPr>
          </p:nvSpPr>
          <p:spPr>
            <a:xfrm>
              <a:off x="603250" y="497688"/>
              <a:ext cx="209551" cy="121034"/>
            </a:xfrm>
            <a:custGeom>
              <a:avLst/>
              <a:gdLst/>
              <a:ahLst/>
              <a:cxnLst/>
              <a:rect l="0" t="0" r="0" b="0"/>
              <a:pathLst>
                <a:path w="209551" h="121034">
                  <a:moveTo>
                    <a:pt x="0" y="67462"/>
                  </a:moveTo>
                  <a:lnTo>
                    <a:pt x="0" y="67462"/>
                  </a:lnTo>
                  <a:lnTo>
                    <a:pt x="0" y="49164"/>
                  </a:lnTo>
                  <a:lnTo>
                    <a:pt x="1411" y="46091"/>
                  </a:lnTo>
                  <a:lnTo>
                    <a:pt x="6742" y="40795"/>
                  </a:lnTo>
                  <a:lnTo>
                    <a:pt x="13815" y="37971"/>
                  </a:lnTo>
                  <a:lnTo>
                    <a:pt x="17677" y="37218"/>
                  </a:lnTo>
                  <a:lnTo>
                    <a:pt x="36596" y="39529"/>
                  </a:lnTo>
                  <a:lnTo>
                    <a:pt x="42741" y="43196"/>
                  </a:lnTo>
                  <a:lnTo>
                    <a:pt x="53333" y="54795"/>
                  </a:lnTo>
                  <a:lnTo>
                    <a:pt x="63859" y="77193"/>
                  </a:lnTo>
                  <a:lnTo>
                    <a:pt x="65306" y="89661"/>
                  </a:lnTo>
                  <a:lnTo>
                    <a:pt x="62891" y="100612"/>
                  </a:lnTo>
                  <a:lnTo>
                    <a:pt x="54304" y="116560"/>
                  </a:lnTo>
                  <a:lnTo>
                    <a:pt x="49300" y="121033"/>
                  </a:lnTo>
                  <a:lnTo>
                    <a:pt x="47683" y="120110"/>
                  </a:lnTo>
                  <a:lnTo>
                    <a:pt x="45887" y="113439"/>
                  </a:lnTo>
                  <a:lnTo>
                    <a:pt x="48247" y="97783"/>
                  </a:lnTo>
                  <a:lnTo>
                    <a:pt x="66210" y="55368"/>
                  </a:lnTo>
                  <a:lnTo>
                    <a:pt x="102092" y="10386"/>
                  </a:lnTo>
                  <a:lnTo>
                    <a:pt x="109580" y="3289"/>
                  </a:lnTo>
                  <a:lnTo>
                    <a:pt x="115259" y="135"/>
                  </a:lnTo>
                  <a:lnTo>
                    <a:pt x="116351" y="0"/>
                  </a:lnTo>
                  <a:lnTo>
                    <a:pt x="116373" y="615"/>
                  </a:lnTo>
                  <a:lnTo>
                    <a:pt x="99891" y="36325"/>
                  </a:lnTo>
                  <a:lnTo>
                    <a:pt x="97313" y="48684"/>
                  </a:lnTo>
                  <a:lnTo>
                    <a:pt x="98036" y="54238"/>
                  </a:lnTo>
                  <a:lnTo>
                    <a:pt x="102603" y="64172"/>
                  </a:lnTo>
                  <a:lnTo>
                    <a:pt x="118744" y="73290"/>
                  </a:lnTo>
                  <a:lnTo>
                    <a:pt x="209550" y="86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1775"/>
            <p:cNvSpPr/>
            <p:nvPr>
              <p:custDataLst>
                <p:tags r:id="rId18"/>
              </p:custDataLst>
            </p:nvPr>
          </p:nvSpPr>
          <p:spPr>
            <a:xfrm>
              <a:off x="393260" y="388585"/>
              <a:ext cx="165541" cy="271670"/>
            </a:xfrm>
            <a:custGeom>
              <a:avLst/>
              <a:gdLst/>
              <a:ahLst/>
              <a:cxnLst/>
              <a:rect l="0" t="0" r="0" b="0"/>
              <a:pathLst>
                <a:path w="165541" h="271670">
                  <a:moveTo>
                    <a:pt x="19490" y="11465"/>
                  </a:moveTo>
                  <a:lnTo>
                    <a:pt x="19490" y="11465"/>
                  </a:lnTo>
                  <a:lnTo>
                    <a:pt x="14023" y="11465"/>
                  </a:lnTo>
                  <a:lnTo>
                    <a:pt x="10031" y="8094"/>
                  </a:lnTo>
                  <a:lnTo>
                    <a:pt x="8950" y="7807"/>
                  </a:lnTo>
                  <a:lnTo>
                    <a:pt x="8230" y="8320"/>
                  </a:lnTo>
                  <a:lnTo>
                    <a:pt x="7750" y="9369"/>
                  </a:lnTo>
                  <a:lnTo>
                    <a:pt x="8136" y="10773"/>
                  </a:lnTo>
                  <a:lnTo>
                    <a:pt x="10445" y="14215"/>
                  </a:lnTo>
                  <a:lnTo>
                    <a:pt x="32568" y="20119"/>
                  </a:lnTo>
                  <a:lnTo>
                    <a:pt x="80174" y="16725"/>
                  </a:lnTo>
                  <a:lnTo>
                    <a:pt x="120327" y="7088"/>
                  </a:lnTo>
                  <a:lnTo>
                    <a:pt x="139571" y="618"/>
                  </a:lnTo>
                  <a:lnTo>
                    <a:pt x="143994" y="0"/>
                  </a:lnTo>
                  <a:lnTo>
                    <a:pt x="144121" y="1705"/>
                  </a:lnTo>
                  <a:lnTo>
                    <a:pt x="105339" y="34989"/>
                  </a:lnTo>
                  <a:lnTo>
                    <a:pt x="67353" y="66365"/>
                  </a:lnTo>
                  <a:lnTo>
                    <a:pt x="58402" y="80315"/>
                  </a:lnTo>
                  <a:lnTo>
                    <a:pt x="56014" y="86998"/>
                  </a:lnTo>
                  <a:lnTo>
                    <a:pt x="56540" y="92159"/>
                  </a:lnTo>
                  <a:lnTo>
                    <a:pt x="59006" y="96306"/>
                  </a:lnTo>
                  <a:lnTo>
                    <a:pt x="62768" y="99775"/>
                  </a:lnTo>
                  <a:lnTo>
                    <a:pt x="105988" y="122209"/>
                  </a:lnTo>
                  <a:lnTo>
                    <a:pt x="110850" y="130300"/>
                  </a:lnTo>
                  <a:lnTo>
                    <a:pt x="110030" y="135844"/>
                  </a:lnTo>
                  <a:lnTo>
                    <a:pt x="103475" y="149530"/>
                  </a:lnTo>
                  <a:lnTo>
                    <a:pt x="69085" y="189607"/>
                  </a:lnTo>
                  <a:lnTo>
                    <a:pt x="25551" y="230232"/>
                  </a:lnTo>
                  <a:lnTo>
                    <a:pt x="2658" y="256261"/>
                  </a:lnTo>
                  <a:lnTo>
                    <a:pt x="508" y="260740"/>
                  </a:lnTo>
                  <a:lnTo>
                    <a:pt x="0" y="269480"/>
                  </a:lnTo>
                  <a:lnTo>
                    <a:pt x="4380" y="271669"/>
                  </a:lnTo>
                  <a:lnTo>
                    <a:pt x="30065" y="271380"/>
                  </a:lnTo>
                  <a:lnTo>
                    <a:pt x="74469" y="263079"/>
                  </a:lnTo>
                  <a:lnTo>
                    <a:pt x="113527" y="251431"/>
                  </a:lnTo>
                  <a:lnTo>
                    <a:pt x="165540" y="233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3840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147">
            <p14:nvContentPartPr>
              <p14:cNvPr id="170" name="Ink 169"/>
              <p14:cNvContentPartPr/>
              <p14:nvPr/>
            </p14:nvContentPartPr>
            <p14:xfrm>
              <a:off x="1415880" y="5937120"/>
              <a:ext cx="360" cy="360"/>
            </p14:xfrm>
          </p:contentPart>
        </mc:Choice>
        <mc:Fallback>
          <p:pic>
            <p:nvPicPr>
              <p:cNvPr id="170" name="Ink 169"/>
              <p:cNvPicPr/>
              <p:nvPr/>
            </p:nvPicPr>
            <p:blipFill>
              <a:blip r:embed="rId148" cstate="print"/>
              <a:stretch>
                <a:fillRect/>
              </a:stretch>
            </p:blipFill>
            <p:spPr>
              <a:xfrm>
                <a:off x="1406520" y="5927760"/>
                <a:ext cx="1908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SMARTInkShape-Group389"/>
          <p:cNvGrpSpPr/>
          <p:nvPr/>
        </p:nvGrpSpPr>
        <p:grpSpPr>
          <a:xfrm>
            <a:off x="876300" y="519197"/>
            <a:ext cx="1314451" cy="345650"/>
            <a:chOff x="876300" y="519197"/>
            <a:chExt cx="1314451" cy="345650"/>
          </a:xfrm>
        </p:grpSpPr>
        <p:sp>
          <p:nvSpPr>
            <p:cNvPr id="339" name="SMARTInkShape-1921"/>
            <p:cNvSpPr/>
            <p:nvPr>
              <p:custDataLst>
                <p:tags r:id="rId131"/>
              </p:custDataLst>
            </p:nvPr>
          </p:nvSpPr>
          <p:spPr>
            <a:xfrm>
              <a:off x="1276350" y="555098"/>
              <a:ext cx="12701" cy="257703"/>
            </a:xfrm>
            <a:custGeom>
              <a:avLst/>
              <a:gdLst/>
              <a:ahLst/>
              <a:cxnLst/>
              <a:rect l="0" t="0" r="0" b="0"/>
              <a:pathLst>
                <a:path w="12701" h="257703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0" y="35487"/>
                  </a:lnTo>
                  <a:lnTo>
                    <a:pt x="0" y="76933"/>
                  </a:lnTo>
                  <a:lnTo>
                    <a:pt x="3371" y="120493"/>
                  </a:lnTo>
                  <a:lnTo>
                    <a:pt x="5467" y="161309"/>
                  </a:lnTo>
                  <a:lnTo>
                    <a:pt x="6234" y="208842"/>
                  </a:lnTo>
                  <a:lnTo>
                    <a:pt x="12700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922"/>
            <p:cNvSpPr/>
            <p:nvPr>
              <p:custDataLst>
                <p:tags r:id="rId132"/>
              </p:custDataLst>
            </p:nvPr>
          </p:nvSpPr>
          <p:spPr>
            <a:xfrm>
              <a:off x="1327150" y="7429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6298" y="50729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923"/>
            <p:cNvSpPr/>
            <p:nvPr>
              <p:custDataLst>
                <p:tags r:id="rId133"/>
              </p:custDataLst>
            </p:nvPr>
          </p:nvSpPr>
          <p:spPr>
            <a:xfrm>
              <a:off x="1339850" y="670158"/>
              <a:ext cx="6351" cy="34693"/>
            </a:xfrm>
            <a:custGeom>
              <a:avLst/>
              <a:gdLst/>
              <a:ahLst/>
              <a:cxnLst/>
              <a:rect l="0" t="0" r="0" b="0"/>
              <a:pathLst>
                <a:path w="6351" h="34693">
                  <a:moveTo>
                    <a:pt x="6350" y="34692"/>
                  </a:moveTo>
                  <a:lnTo>
                    <a:pt x="6350" y="34692"/>
                  </a:lnTo>
                  <a:lnTo>
                    <a:pt x="883" y="646"/>
                  </a:lnTo>
                  <a:lnTo>
                    <a:pt x="588" y="0"/>
                  </a:lnTo>
                  <a:lnTo>
                    <a:pt x="0" y="2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924"/>
            <p:cNvSpPr/>
            <p:nvPr>
              <p:custDataLst>
                <p:tags r:id="rId134"/>
              </p:custDataLst>
            </p:nvPr>
          </p:nvSpPr>
          <p:spPr>
            <a:xfrm>
              <a:off x="1417986" y="580352"/>
              <a:ext cx="93315" cy="261511"/>
            </a:xfrm>
            <a:custGeom>
              <a:avLst/>
              <a:gdLst/>
              <a:ahLst/>
              <a:cxnLst/>
              <a:rect l="0" t="0" r="0" b="0"/>
              <a:pathLst>
                <a:path w="93315" h="261511">
                  <a:moveTo>
                    <a:pt x="86964" y="168948"/>
                  </a:moveTo>
                  <a:lnTo>
                    <a:pt x="86964" y="168948"/>
                  </a:lnTo>
                  <a:lnTo>
                    <a:pt x="86964" y="165577"/>
                  </a:lnTo>
                  <a:lnTo>
                    <a:pt x="85082" y="162040"/>
                  </a:lnTo>
                  <a:lnTo>
                    <a:pt x="60026" y="118753"/>
                  </a:lnTo>
                  <a:lnTo>
                    <a:pt x="56305" y="114318"/>
                  </a:lnTo>
                  <a:lnTo>
                    <a:pt x="51003" y="113478"/>
                  </a:lnTo>
                  <a:lnTo>
                    <a:pt x="37585" y="118189"/>
                  </a:lnTo>
                  <a:lnTo>
                    <a:pt x="20906" y="132742"/>
                  </a:lnTo>
                  <a:lnTo>
                    <a:pt x="7027" y="157201"/>
                  </a:lnTo>
                  <a:lnTo>
                    <a:pt x="720" y="180049"/>
                  </a:lnTo>
                  <a:lnTo>
                    <a:pt x="0" y="216871"/>
                  </a:lnTo>
                  <a:lnTo>
                    <a:pt x="8358" y="244844"/>
                  </a:lnTo>
                  <a:lnTo>
                    <a:pt x="15810" y="255126"/>
                  </a:lnTo>
                  <a:lnTo>
                    <a:pt x="21944" y="260166"/>
                  </a:lnTo>
                  <a:lnTo>
                    <a:pt x="24567" y="261510"/>
                  </a:lnTo>
                  <a:lnTo>
                    <a:pt x="28433" y="259584"/>
                  </a:lnTo>
                  <a:lnTo>
                    <a:pt x="38372" y="249918"/>
                  </a:lnTo>
                  <a:lnTo>
                    <a:pt x="49126" y="231980"/>
                  </a:lnTo>
                  <a:lnTo>
                    <a:pt x="59081" y="193158"/>
                  </a:lnTo>
                  <a:lnTo>
                    <a:pt x="67842" y="147442"/>
                  </a:lnTo>
                  <a:lnTo>
                    <a:pt x="71410" y="114940"/>
                  </a:lnTo>
                  <a:lnTo>
                    <a:pt x="73418" y="68436"/>
                  </a:lnTo>
                  <a:lnTo>
                    <a:pt x="74097" y="28209"/>
                  </a:lnTo>
                  <a:lnTo>
                    <a:pt x="72333" y="4716"/>
                  </a:lnTo>
                  <a:lnTo>
                    <a:pt x="70860" y="193"/>
                  </a:lnTo>
                  <a:lnTo>
                    <a:pt x="69172" y="0"/>
                  </a:lnTo>
                  <a:lnTo>
                    <a:pt x="65416" y="7312"/>
                  </a:lnTo>
                  <a:lnTo>
                    <a:pt x="58666" y="45846"/>
                  </a:lnTo>
                  <a:lnTo>
                    <a:pt x="62664" y="92760"/>
                  </a:lnTo>
                  <a:lnTo>
                    <a:pt x="70248" y="136730"/>
                  </a:lnTo>
                  <a:lnTo>
                    <a:pt x="79816" y="175159"/>
                  </a:lnTo>
                  <a:lnTo>
                    <a:pt x="93314" y="21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925"/>
            <p:cNvSpPr/>
            <p:nvPr>
              <p:custDataLst>
                <p:tags r:id="rId135"/>
              </p:custDataLst>
            </p:nvPr>
          </p:nvSpPr>
          <p:spPr>
            <a:xfrm>
              <a:off x="1545509" y="715417"/>
              <a:ext cx="92792" cy="98018"/>
            </a:xfrm>
            <a:custGeom>
              <a:avLst/>
              <a:gdLst/>
              <a:ahLst/>
              <a:cxnLst/>
              <a:rect l="0" t="0" r="0" b="0"/>
              <a:pathLst>
                <a:path w="92792" h="98018">
                  <a:moveTo>
                    <a:pt x="54691" y="27533"/>
                  </a:moveTo>
                  <a:lnTo>
                    <a:pt x="54691" y="27533"/>
                  </a:lnTo>
                  <a:lnTo>
                    <a:pt x="45902" y="13718"/>
                  </a:lnTo>
                  <a:lnTo>
                    <a:pt x="40201" y="6576"/>
                  </a:lnTo>
                  <a:lnTo>
                    <a:pt x="37668" y="1050"/>
                  </a:lnTo>
                  <a:lnTo>
                    <a:pt x="35581" y="0"/>
                  </a:lnTo>
                  <a:lnTo>
                    <a:pt x="29499" y="715"/>
                  </a:lnTo>
                  <a:lnTo>
                    <a:pt x="22093" y="9029"/>
                  </a:lnTo>
                  <a:lnTo>
                    <a:pt x="5840" y="37362"/>
                  </a:lnTo>
                  <a:lnTo>
                    <a:pt x="0" y="65174"/>
                  </a:lnTo>
                  <a:lnTo>
                    <a:pt x="1640" y="85645"/>
                  </a:lnTo>
                  <a:lnTo>
                    <a:pt x="4508" y="90263"/>
                  </a:lnTo>
                  <a:lnTo>
                    <a:pt x="13337" y="97276"/>
                  </a:lnTo>
                  <a:lnTo>
                    <a:pt x="17949" y="98017"/>
                  </a:lnTo>
                  <a:lnTo>
                    <a:pt x="22435" y="97100"/>
                  </a:lnTo>
                  <a:lnTo>
                    <a:pt x="39774" y="88861"/>
                  </a:lnTo>
                  <a:lnTo>
                    <a:pt x="46415" y="79014"/>
                  </a:lnTo>
                  <a:lnTo>
                    <a:pt x="51718" y="68052"/>
                  </a:lnTo>
                  <a:lnTo>
                    <a:pt x="58990" y="59134"/>
                  </a:lnTo>
                  <a:lnTo>
                    <a:pt x="59674" y="57067"/>
                  </a:lnTo>
                  <a:lnTo>
                    <a:pt x="60835" y="57100"/>
                  </a:lnTo>
                  <a:lnTo>
                    <a:pt x="64007" y="60900"/>
                  </a:lnTo>
                  <a:lnTo>
                    <a:pt x="75932" y="79523"/>
                  </a:lnTo>
                  <a:lnTo>
                    <a:pt x="92791" y="84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926"/>
            <p:cNvSpPr/>
            <p:nvPr>
              <p:custDataLst>
                <p:tags r:id="rId136"/>
              </p:custDataLst>
            </p:nvPr>
          </p:nvSpPr>
          <p:spPr>
            <a:xfrm>
              <a:off x="1671304" y="519197"/>
              <a:ext cx="49547" cy="298772"/>
            </a:xfrm>
            <a:custGeom>
              <a:avLst/>
              <a:gdLst/>
              <a:ahLst/>
              <a:cxnLst/>
              <a:rect l="0" t="0" r="0" b="0"/>
              <a:pathLst>
                <a:path w="49547" h="298772">
                  <a:moveTo>
                    <a:pt x="17796" y="96753"/>
                  </a:moveTo>
                  <a:lnTo>
                    <a:pt x="17796" y="96753"/>
                  </a:lnTo>
                  <a:lnTo>
                    <a:pt x="27935" y="58313"/>
                  </a:lnTo>
                  <a:lnTo>
                    <a:pt x="40908" y="13967"/>
                  </a:lnTo>
                  <a:lnTo>
                    <a:pt x="42744" y="306"/>
                  </a:lnTo>
                  <a:lnTo>
                    <a:pt x="42895" y="0"/>
                  </a:lnTo>
                  <a:lnTo>
                    <a:pt x="43136" y="11319"/>
                  </a:lnTo>
                  <a:lnTo>
                    <a:pt x="36281" y="57637"/>
                  </a:lnTo>
                  <a:lnTo>
                    <a:pt x="28268" y="99139"/>
                  </a:lnTo>
                  <a:lnTo>
                    <a:pt x="21996" y="137834"/>
                  </a:lnTo>
                  <a:lnTo>
                    <a:pt x="15669" y="185047"/>
                  </a:lnTo>
                  <a:lnTo>
                    <a:pt x="7211" y="227631"/>
                  </a:lnTo>
                  <a:lnTo>
                    <a:pt x="627" y="268551"/>
                  </a:lnTo>
                  <a:lnTo>
                    <a:pt x="0" y="279018"/>
                  </a:lnTo>
                  <a:lnTo>
                    <a:pt x="1699" y="286702"/>
                  </a:lnTo>
                  <a:lnTo>
                    <a:pt x="4948" y="292530"/>
                  </a:lnTo>
                  <a:lnTo>
                    <a:pt x="9230" y="297121"/>
                  </a:lnTo>
                  <a:lnTo>
                    <a:pt x="13497" y="298771"/>
                  </a:lnTo>
                  <a:lnTo>
                    <a:pt x="17752" y="298459"/>
                  </a:lnTo>
                  <a:lnTo>
                    <a:pt x="22000" y="296840"/>
                  </a:lnTo>
                  <a:lnTo>
                    <a:pt x="38092" y="281078"/>
                  </a:lnTo>
                  <a:lnTo>
                    <a:pt x="49546" y="242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927"/>
            <p:cNvSpPr/>
            <p:nvPr>
              <p:custDataLst>
                <p:tags r:id="rId137"/>
              </p:custDataLst>
            </p:nvPr>
          </p:nvSpPr>
          <p:spPr>
            <a:xfrm>
              <a:off x="1628150" y="673100"/>
              <a:ext cx="118101" cy="44451"/>
            </a:xfrm>
            <a:custGeom>
              <a:avLst/>
              <a:gdLst/>
              <a:ahLst/>
              <a:cxnLst/>
              <a:rect l="0" t="0" r="0" b="0"/>
              <a:pathLst>
                <a:path w="118101" h="44451">
                  <a:moveTo>
                    <a:pt x="29200" y="44450"/>
                  </a:moveTo>
                  <a:lnTo>
                    <a:pt x="29200" y="44450"/>
                  </a:lnTo>
                  <a:lnTo>
                    <a:pt x="3187" y="37983"/>
                  </a:lnTo>
                  <a:lnTo>
                    <a:pt x="1275" y="36611"/>
                  </a:lnTo>
                  <a:lnTo>
                    <a:pt x="0" y="34991"/>
                  </a:lnTo>
                  <a:lnTo>
                    <a:pt x="1972" y="33205"/>
                  </a:lnTo>
                  <a:lnTo>
                    <a:pt x="45866" y="17130"/>
                  </a:lnTo>
                  <a:lnTo>
                    <a:pt x="11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928"/>
            <p:cNvSpPr/>
            <p:nvPr>
              <p:custDataLst>
                <p:tags r:id="rId138"/>
              </p:custDataLst>
            </p:nvPr>
          </p:nvSpPr>
          <p:spPr>
            <a:xfrm>
              <a:off x="1797050" y="6794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0" y="0"/>
                  </a:moveTo>
                  <a:lnTo>
                    <a:pt x="0" y="0"/>
                  </a:lnTo>
                  <a:lnTo>
                    <a:pt x="0" y="42885"/>
                  </a:lnTo>
                  <a:lnTo>
                    <a:pt x="3371" y="88829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929"/>
            <p:cNvSpPr/>
            <p:nvPr>
              <p:custDataLst>
                <p:tags r:id="rId139"/>
              </p:custDataLst>
            </p:nvPr>
          </p:nvSpPr>
          <p:spPr>
            <a:xfrm>
              <a:off x="1794561" y="619358"/>
              <a:ext cx="8840" cy="34693"/>
            </a:xfrm>
            <a:custGeom>
              <a:avLst/>
              <a:gdLst/>
              <a:ahLst/>
              <a:cxnLst/>
              <a:rect l="0" t="0" r="0" b="0"/>
              <a:pathLst>
                <a:path w="8840" h="34693">
                  <a:moveTo>
                    <a:pt x="8839" y="34692"/>
                  </a:moveTo>
                  <a:lnTo>
                    <a:pt x="8839" y="34692"/>
                  </a:lnTo>
                  <a:lnTo>
                    <a:pt x="0" y="10273"/>
                  </a:lnTo>
                  <a:lnTo>
                    <a:pt x="124" y="5713"/>
                  </a:lnTo>
                  <a:lnTo>
                    <a:pt x="1618" y="2673"/>
                  </a:lnTo>
                  <a:lnTo>
                    <a:pt x="4025" y="646"/>
                  </a:lnTo>
                  <a:lnTo>
                    <a:pt x="5630" y="0"/>
                  </a:lnTo>
                  <a:lnTo>
                    <a:pt x="8839" y="2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930"/>
            <p:cNvSpPr/>
            <p:nvPr>
              <p:custDataLst>
                <p:tags r:id="rId140"/>
              </p:custDataLst>
            </p:nvPr>
          </p:nvSpPr>
          <p:spPr>
            <a:xfrm>
              <a:off x="1857266" y="687320"/>
              <a:ext cx="130285" cy="106598"/>
            </a:xfrm>
            <a:custGeom>
              <a:avLst/>
              <a:gdLst/>
              <a:ahLst/>
              <a:cxnLst/>
              <a:rect l="0" t="0" r="0" b="0"/>
              <a:pathLst>
                <a:path w="130285" h="106598">
                  <a:moveTo>
                    <a:pt x="130284" y="17530"/>
                  </a:moveTo>
                  <a:lnTo>
                    <a:pt x="130284" y="17530"/>
                  </a:lnTo>
                  <a:lnTo>
                    <a:pt x="130284" y="14159"/>
                  </a:lnTo>
                  <a:lnTo>
                    <a:pt x="128402" y="10622"/>
                  </a:lnTo>
                  <a:lnTo>
                    <a:pt x="126913" y="8692"/>
                  </a:lnTo>
                  <a:lnTo>
                    <a:pt x="87736" y="2603"/>
                  </a:lnTo>
                  <a:lnTo>
                    <a:pt x="54956" y="0"/>
                  </a:lnTo>
                  <a:lnTo>
                    <a:pt x="44829" y="2213"/>
                  </a:lnTo>
                  <a:lnTo>
                    <a:pt x="24452" y="17538"/>
                  </a:lnTo>
                  <a:lnTo>
                    <a:pt x="7283" y="43324"/>
                  </a:lnTo>
                  <a:lnTo>
                    <a:pt x="0" y="69936"/>
                  </a:lnTo>
                  <a:lnTo>
                    <a:pt x="2059" y="85272"/>
                  </a:lnTo>
                  <a:lnTo>
                    <a:pt x="4584" y="92324"/>
                  </a:lnTo>
                  <a:lnTo>
                    <a:pt x="13034" y="102042"/>
                  </a:lnTo>
                  <a:lnTo>
                    <a:pt x="18251" y="105622"/>
                  </a:lnTo>
                  <a:lnTo>
                    <a:pt x="23845" y="106597"/>
                  </a:lnTo>
                  <a:lnTo>
                    <a:pt x="35706" y="103917"/>
                  </a:lnTo>
                  <a:lnTo>
                    <a:pt x="46151" y="92378"/>
                  </a:lnTo>
                  <a:lnTo>
                    <a:pt x="60984" y="62967"/>
                  </a:lnTo>
                  <a:lnTo>
                    <a:pt x="60443" y="47837"/>
                  </a:lnTo>
                  <a:lnTo>
                    <a:pt x="54216" y="22671"/>
                  </a:lnTo>
                  <a:lnTo>
                    <a:pt x="54084" y="175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931"/>
            <p:cNvSpPr/>
            <p:nvPr>
              <p:custDataLst>
                <p:tags r:id="rId141"/>
              </p:custDataLst>
            </p:nvPr>
          </p:nvSpPr>
          <p:spPr>
            <a:xfrm>
              <a:off x="1968500" y="672467"/>
              <a:ext cx="116118" cy="127634"/>
            </a:xfrm>
            <a:custGeom>
              <a:avLst/>
              <a:gdLst/>
              <a:ahLst/>
              <a:cxnLst/>
              <a:rect l="0" t="0" r="0" b="0"/>
              <a:pathLst>
                <a:path w="116118" h="127634">
                  <a:moveTo>
                    <a:pt x="0" y="13333"/>
                  </a:moveTo>
                  <a:lnTo>
                    <a:pt x="0" y="13333"/>
                  </a:lnTo>
                  <a:lnTo>
                    <a:pt x="5467" y="7866"/>
                  </a:lnTo>
                  <a:lnTo>
                    <a:pt x="15111" y="33575"/>
                  </a:lnTo>
                  <a:lnTo>
                    <a:pt x="22636" y="71816"/>
                  </a:lnTo>
                  <a:lnTo>
                    <a:pt x="25157" y="118076"/>
                  </a:lnTo>
                  <a:lnTo>
                    <a:pt x="25292" y="123385"/>
                  </a:lnTo>
                  <a:lnTo>
                    <a:pt x="26033" y="123390"/>
                  </a:lnTo>
                  <a:lnTo>
                    <a:pt x="28739" y="119632"/>
                  </a:lnTo>
                  <a:lnTo>
                    <a:pt x="33235" y="72844"/>
                  </a:lnTo>
                  <a:lnTo>
                    <a:pt x="46893" y="26213"/>
                  </a:lnTo>
                  <a:lnTo>
                    <a:pt x="55208" y="11583"/>
                  </a:lnTo>
                  <a:lnTo>
                    <a:pt x="62402" y="2913"/>
                  </a:lnTo>
                  <a:lnTo>
                    <a:pt x="66296" y="742"/>
                  </a:lnTo>
                  <a:lnTo>
                    <a:pt x="70302" y="0"/>
                  </a:lnTo>
                  <a:lnTo>
                    <a:pt x="74385" y="211"/>
                  </a:lnTo>
                  <a:lnTo>
                    <a:pt x="84566" y="7971"/>
                  </a:lnTo>
                  <a:lnTo>
                    <a:pt x="95440" y="22239"/>
                  </a:lnTo>
                  <a:lnTo>
                    <a:pt x="112038" y="62129"/>
                  </a:lnTo>
                  <a:lnTo>
                    <a:pt x="116117" y="80881"/>
                  </a:lnTo>
                  <a:lnTo>
                    <a:pt x="114446" y="108450"/>
                  </a:lnTo>
                  <a:lnTo>
                    <a:pt x="107950" y="127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932"/>
            <p:cNvSpPr/>
            <p:nvPr>
              <p:custDataLst>
                <p:tags r:id="rId142"/>
              </p:custDataLst>
            </p:nvPr>
          </p:nvSpPr>
          <p:spPr>
            <a:xfrm>
              <a:off x="2159000" y="6667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0"/>
                  </a:moveTo>
                  <a:lnTo>
                    <a:pt x="6350" y="0"/>
                  </a:lnTo>
                  <a:lnTo>
                    <a:pt x="6350" y="3658"/>
                  </a:lnTo>
                  <a:lnTo>
                    <a:pt x="6350" y="2096"/>
                  </a:lnTo>
                  <a:lnTo>
                    <a:pt x="2979" y="1073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933"/>
            <p:cNvSpPr/>
            <p:nvPr>
              <p:custDataLst>
                <p:tags r:id="rId143"/>
              </p:custDataLst>
            </p:nvPr>
          </p:nvSpPr>
          <p:spPr>
            <a:xfrm>
              <a:off x="2187092" y="787400"/>
              <a:ext cx="3659" cy="31751"/>
            </a:xfrm>
            <a:custGeom>
              <a:avLst/>
              <a:gdLst/>
              <a:ahLst/>
              <a:cxnLst/>
              <a:rect l="0" t="0" r="0" b="0"/>
              <a:pathLst>
                <a:path w="3659" h="31751">
                  <a:moveTo>
                    <a:pt x="3658" y="0"/>
                  </a:moveTo>
                  <a:lnTo>
                    <a:pt x="3658" y="0"/>
                  </a:lnTo>
                  <a:lnTo>
                    <a:pt x="2952" y="10139"/>
                  </a:lnTo>
                  <a:lnTo>
                    <a:pt x="0" y="20957"/>
                  </a:lnTo>
                  <a:lnTo>
                    <a:pt x="365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34"/>
            <p:cNvSpPr/>
            <p:nvPr>
              <p:custDataLst>
                <p:tags r:id="rId144"/>
              </p:custDataLst>
            </p:nvPr>
          </p:nvSpPr>
          <p:spPr>
            <a:xfrm>
              <a:off x="1123757" y="688030"/>
              <a:ext cx="114494" cy="135873"/>
            </a:xfrm>
            <a:custGeom>
              <a:avLst/>
              <a:gdLst/>
              <a:ahLst/>
              <a:cxnLst/>
              <a:rect l="0" t="0" r="0" b="0"/>
              <a:pathLst>
                <a:path w="114494" h="135873">
                  <a:moveTo>
                    <a:pt x="95443" y="67620"/>
                  </a:moveTo>
                  <a:lnTo>
                    <a:pt x="95443" y="67620"/>
                  </a:lnTo>
                  <a:lnTo>
                    <a:pt x="75670" y="27143"/>
                  </a:lnTo>
                  <a:lnTo>
                    <a:pt x="62688" y="5297"/>
                  </a:lnTo>
                  <a:lnTo>
                    <a:pt x="58790" y="2788"/>
                  </a:lnTo>
                  <a:lnTo>
                    <a:pt x="48814" y="0"/>
                  </a:lnTo>
                  <a:lnTo>
                    <a:pt x="43896" y="1373"/>
                  </a:lnTo>
                  <a:lnTo>
                    <a:pt x="34668" y="8544"/>
                  </a:lnTo>
                  <a:lnTo>
                    <a:pt x="12883" y="45603"/>
                  </a:lnTo>
                  <a:lnTo>
                    <a:pt x="817" y="80617"/>
                  </a:lnTo>
                  <a:lnTo>
                    <a:pt x="0" y="102794"/>
                  </a:lnTo>
                  <a:lnTo>
                    <a:pt x="6878" y="128372"/>
                  </a:lnTo>
                  <a:lnTo>
                    <a:pt x="10294" y="132816"/>
                  </a:lnTo>
                  <a:lnTo>
                    <a:pt x="13983" y="135073"/>
                  </a:lnTo>
                  <a:lnTo>
                    <a:pt x="17853" y="135872"/>
                  </a:lnTo>
                  <a:lnTo>
                    <a:pt x="21844" y="134993"/>
                  </a:lnTo>
                  <a:lnTo>
                    <a:pt x="30041" y="130254"/>
                  </a:lnTo>
                  <a:lnTo>
                    <a:pt x="50461" y="101917"/>
                  </a:lnTo>
                  <a:lnTo>
                    <a:pt x="67508" y="58541"/>
                  </a:lnTo>
                  <a:lnTo>
                    <a:pt x="71974" y="49944"/>
                  </a:lnTo>
                  <a:lnTo>
                    <a:pt x="74152" y="48075"/>
                  </a:lnTo>
                  <a:lnTo>
                    <a:pt x="76310" y="47534"/>
                  </a:lnTo>
                  <a:lnTo>
                    <a:pt x="78455" y="47880"/>
                  </a:lnTo>
                  <a:lnTo>
                    <a:pt x="79884" y="50226"/>
                  </a:lnTo>
                  <a:lnTo>
                    <a:pt x="89483" y="94046"/>
                  </a:lnTo>
                  <a:lnTo>
                    <a:pt x="95559" y="113079"/>
                  </a:lnTo>
                  <a:lnTo>
                    <a:pt x="100433" y="120280"/>
                  </a:lnTo>
                  <a:lnTo>
                    <a:pt x="107303" y="125832"/>
                  </a:lnTo>
                  <a:lnTo>
                    <a:pt x="109700" y="126889"/>
                  </a:lnTo>
                  <a:lnTo>
                    <a:pt x="114493" y="12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35"/>
            <p:cNvSpPr/>
            <p:nvPr>
              <p:custDataLst>
                <p:tags r:id="rId145"/>
              </p:custDataLst>
            </p:nvPr>
          </p:nvSpPr>
          <p:spPr>
            <a:xfrm>
              <a:off x="876300" y="577442"/>
              <a:ext cx="171451" cy="287405"/>
            </a:xfrm>
            <a:custGeom>
              <a:avLst/>
              <a:gdLst/>
              <a:ahLst/>
              <a:cxnLst/>
              <a:rect l="0" t="0" r="0" b="0"/>
              <a:pathLst>
                <a:path w="171451" h="287405">
                  <a:moveTo>
                    <a:pt x="0" y="44858"/>
                  </a:moveTo>
                  <a:lnTo>
                    <a:pt x="0" y="44858"/>
                  </a:lnTo>
                  <a:lnTo>
                    <a:pt x="0" y="27181"/>
                  </a:lnTo>
                  <a:lnTo>
                    <a:pt x="705" y="24607"/>
                  </a:lnTo>
                  <a:lnTo>
                    <a:pt x="1881" y="22891"/>
                  </a:lnTo>
                  <a:lnTo>
                    <a:pt x="3371" y="21746"/>
                  </a:lnTo>
                  <a:lnTo>
                    <a:pt x="4364" y="21689"/>
                  </a:lnTo>
                  <a:lnTo>
                    <a:pt x="5026" y="22357"/>
                  </a:lnTo>
                  <a:lnTo>
                    <a:pt x="23949" y="67701"/>
                  </a:lnTo>
                  <a:lnTo>
                    <a:pt x="42923" y="106503"/>
                  </a:lnTo>
                  <a:lnTo>
                    <a:pt x="60820" y="151475"/>
                  </a:lnTo>
                  <a:lnTo>
                    <a:pt x="76582" y="192238"/>
                  </a:lnTo>
                  <a:lnTo>
                    <a:pt x="95884" y="233861"/>
                  </a:lnTo>
                  <a:lnTo>
                    <a:pt x="117500" y="277519"/>
                  </a:lnTo>
                  <a:lnTo>
                    <a:pt x="124894" y="284200"/>
                  </a:lnTo>
                  <a:lnTo>
                    <a:pt x="129830" y="286969"/>
                  </a:lnTo>
                  <a:lnTo>
                    <a:pt x="133825" y="287404"/>
                  </a:lnTo>
                  <a:lnTo>
                    <a:pt x="137195" y="286283"/>
                  </a:lnTo>
                  <a:lnTo>
                    <a:pt x="140146" y="284125"/>
                  </a:lnTo>
                  <a:lnTo>
                    <a:pt x="143426" y="270438"/>
                  </a:lnTo>
                  <a:lnTo>
                    <a:pt x="145532" y="233899"/>
                  </a:lnTo>
                  <a:lnTo>
                    <a:pt x="145896" y="191181"/>
                  </a:lnTo>
                  <a:lnTo>
                    <a:pt x="145982" y="154576"/>
                  </a:lnTo>
                  <a:lnTo>
                    <a:pt x="146020" y="119021"/>
                  </a:lnTo>
                  <a:lnTo>
                    <a:pt x="146041" y="81727"/>
                  </a:lnTo>
                  <a:lnTo>
                    <a:pt x="146048" y="39441"/>
                  </a:lnTo>
                  <a:lnTo>
                    <a:pt x="147931" y="19734"/>
                  </a:lnTo>
                  <a:lnTo>
                    <a:pt x="151517" y="855"/>
                  </a:lnTo>
                  <a:lnTo>
                    <a:pt x="153223" y="0"/>
                  </a:lnTo>
                  <a:lnTo>
                    <a:pt x="155771" y="842"/>
                  </a:lnTo>
                  <a:lnTo>
                    <a:pt x="161659" y="5540"/>
                  </a:lnTo>
                  <a:lnTo>
                    <a:pt x="171450" y="19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390"/>
          <p:cNvGrpSpPr/>
          <p:nvPr/>
        </p:nvGrpSpPr>
        <p:grpSpPr>
          <a:xfrm>
            <a:off x="2541657" y="547060"/>
            <a:ext cx="569844" cy="780091"/>
            <a:chOff x="2541657" y="547060"/>
            <a:chExt cx="569844" cy="780091"/>
          </a:xfrm>
        </p:grpSpPr>
        <p:sp>
          <p:nvSpPr>
            <p:cNvPr id="355" name="SMARTInkShape-1936"/>
            <p:cNvSpPr/>
            <p:nvPr>
              <p:custDataLst>
                <p:tags r:id="rId129"/>
              </p:custDataLst>
            </p:nvPr>
          </p:nvSpPr>
          <p:spPr>
            <a:xfrm>
              <a:off x="2541657" y="547060"/>
              <a:ext cx="569844" cy="454880"/>
            </a:xfrm>
            <a:custGeom>
              <a:avLst/>
              <a:gdLst/>
              <a:ahLst/>
              <a:cxnLst/>
              <a:rect l="0" t="0" r="0" b="0"/>
              <a:pathLst>
                <a:path w="569844" h="454880">
                  <a:moveTo>
                    <a:pt x="360293" y="11740"/>
                  </a:moveTo>
                  <a:lnTo>
                    <a:pt x="360293" y="11740"/>
                  </a:lnTo>
                  <a:lnTo>
                    <a:pt x="363664" y="11740"/>
                  </a:lnTo>
                  <a:lnTo>
                    <a:pt x="364657" y="11034"/>
                  </a:lnTo>
                  <a:lnTo>
                    <a:pt x="365319" y="9858"/>
                  </a:lnTo>
                  <a:lnTo>
                    <a:pt x="366469" y="5273"/>
                  </a:lnTo>
                  <a:lnTo>
                    <a:pt x="366620" y="0"/>
                  </a:lnTo>
                  <a:lnTo>
                    <a:pt x="363265" y="6066"/>
                  </a:lnTo>
                  <a:lnTo>
                    <a:pt x="319733" y="35660"/>
                  </a:lnTo>
                  <a:lnTo>
                    <a:pt x="278119" y="62248"/>
                  </a:lnTo>
                  <a:lnTo>
                    <a:pt x="239796" y="91645"/>
                  </a:lnTo>
                  <a:lnTo>
                    <a:pt x="199707" y="118906"/>
                  </a:lnTo>
                  <a:lnTo>
                    <a:pt x="156549" y="144858"/>
                  </a:lnTo>
                  <a:lnTo>
                    <a:pt x="111203" y="172169"/>
                  </a:lnTo>
                  <a:lnTo>
                    <a:pt x="70164" y="197435"/>
                  </a:lnTo>
                  <a:lnTo>
                    <a:pt x="63157" y="203270"/>
                  </a:lnTo>
                  <a:lnTo>
                    <a:pt x="59897" y="207866"/>
                  </a:lnTo>
                  <a:lnTo>
                    <a:pt x="59134" y="211635"/>
                  </a:lnTo>
                  <a:lnTo>
                    <a:pt x="60037" y="214853"/>
                  </a:lnTo>
                  <a:lnTo>
                    <a:pt x="68566" y="220311"/>
                  </a:lnTo>
                  <a:lnTo>
                    <a:pt x="113084" y="231039"/>
                  </a:lnTo>
                  <a:lnTo>
                    <a:pt x="150752" y="233407"/>
                  </a:lnTo>
                  <a:lnTo>
                    <a:pt x="190727" y="233817"/>
                  </a:lnTo>
                  <a:lnTo>
                    <a:pt x="231627" y="233956"/>
                  </a:lnTo>
                  <a:lnTo>
                    <a:pt x="255220" y="240722"/>
                  </a:lnTo>
                  <a:lnTo>
                    <a:pt x="264205" y="245919"/>
                  </a:lnTo>
                  <a:lnTo>
                    <a:pt x="266601" y="248293"/>
                  </a:lnTo>
                  <a:lnTo>
                    <a:pt x="263619" y="262219"/>
                  </a:lnTo>
                  <a:lnTo>
                    <a:pt x="259860" y="271859"/>
                  </a:lnTo>
                  <a:lnTo>
                    <a:pt x="234344" y="298911"/>
                  </a:lnTo>
                  <a:lnTo>
                    <a:pt x="194286" y="329915"/>
                  </a:lnTo>
                  <a:lnTo>
                    <a:pt x="148376" y="356715"/>
                  </a:lnTo>
                  <a:lnTo>
                    <a:pt x="105486" y="384213"/>
                  </a:lnTo>
                  <a:lnTo>
                    <a:pt x="63485" y="409263"/>
                  </a:lnTo>
                  <a:lnTo>
                    <a:pt x="18109" y="436691"/>
                  </a:lnTo>
                  <a:lnTo>
                    <a:pt x="829" y="449350"/>
                  </a:lnTo>
                  <a:lnTo>
                    <a:pt x="0" y="451647"/>
                  </a:lnTo>
                  <a:lnTo>
                    <a:pt x="1565" y="453178"/>
                  </a:lnTo>
                  <a:lnTo>
                    <a:pt x="11064" y="454879"/>
                  </a:lnTo>
                  <a:lnTo>
                    <a:pt x="43740" y="454426"/>
                  </a:lnTo>
                  <a:lnTo>
                    <a:pt x="80373" y="449319"/>
                  </a:lnTo>
                  <a:lnTo>
                    <a:pt x="114999" y="442345"/>
                  </a:lnTo>
                  <a:lnTo>
                    <a:pt x="147557" y="435248"/>
                  </a:lnTo>
                  <a:lnTo>
                    <a:pt x="180842" y="429742"/>
                  </a:lnTo>
                  <a:lnTo>
                    <a:pt x="214450" y="423061"/>
                  </a:lnTo>
                  <a:lnTo>
                    <a:pt x="248201" y="416094"/>
                  </a:lnTo>
                  <a:lnTo>
                    <a:pt x="282017" y="410645"/>
                  </a:lnTo>
                  <a:lnTo>
                    <a:pt x="317742" y="403990"/>
                  </a:lnTo>
                  <a:lnTo>
                    <a:pt x="354082" y="397035"/>
                  </a:lnTo>
                  <a:lnTo>
                    <a:pt x="389047" y="391591"/>
                  </a:lnTo>
                  <a:lnTo>
                    <a:pt x="425284" y="384939"/>
                  </a:lnTo>
                  <a:lnTo>
                    <a:pt x="461144" y="377984"/>
                  </a:lnTo>
                  <a:lnTo>
                    <a:pt x="493545" y="372541"/>
                  </a:lnTo>
                  <a:lnTo>
                    <a:pt x="539554" y="365510"/>
                  </a:lnTo>
                  <a:lnTo>
                    <a:pt x="569843" y="36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937"/>
            <p:cNvSpPr/>
            <p:nvPr>
              <p:custDataLst>
                <p:tags r:id="rId130"/>
              </p:custDataLst>
            </p:nvPr>
          </p:nvSpPr>
          <p:spPr>
            <a:xfrm>
              <a:off x="2844800" y="13271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391"/>
          <p:cNvGrpSpPr/>
          <p:nvPr/>
        </p:nvGrpSpPr>
        <p:grpSpPr>
          <a:xfrm>
            <a:off x="2600482" y="1155700"/>
            <a:ext cx="386320" cy="158751"/>
            <a:chOff x="2600482" y="1155700"/>
            <a:chExt cx="386320" cy="158751"/>
          </a:xfrm>
        </p:grpSpPr>
        <p:sp>
          <p:nvSpPr>
            <p:cNvPr id="358" name="SMARTInkShape-1938"/>
            <p:cNvSpPr/>
            <p:nvPr>
              <p:custDataLst>
                <p:tags r:id="rId124"/>
              </p:custDataLst>
            </p:nvPr>
          </p:nvSpPr>
          <p:spPr>
            <a:xfrm>
              <a:off x="2616200" y="12128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0" y="0"/>
                  </a:moveTo>
                  <a:lnTo>
                    <a:pt x="0" y="0"/>
                  </a:lnTo>
                  <a:lnTo>
                    <a:pt x="3371" y="33878"/>
                  </a:lnTo>
                  <a:lnTo>
                    <a:pt x="17007" y="80200"/>
                  </a:lnTo>
                  <a:lnTo>
                    <a:pt x="23305" y="94632"/>
                  </a:lnTo>
                  <a:lnTo>
                    <a:pt x="317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939"/>
            <p:cNvSpPr/>
            <p:nvPr>
              <p:custDataLst>
                <p:tags r:id="rId125"/>
              </p:custDataLst>
            </p:nvPr>
          </p:nvSpPr>
          <p:spPr>
            <a:xfrm>
              <a:off x="2600482" y="1155700"/>
              <a:ext cx="15719" cy="31751"/>
            </a:xfrm>
            <a:custGeom>
              <a:avLst/>
              <a:gdLst/>
              <a:ahLst/>
              <a:cxnLst/>
              <a:rect l="0" t="0" r="0" b="0"/>
              <a:pathLst>
                <a:path w="15719" h="31751">
                  <a:moveTo>
                    <a:pt x="15718" y="31750"/>
                  </a:moveTo>
                  <a:lnTo>
                    <a:pt x="15718" y="31750"/>
                  </a:lnTo>
                  <a:lnTo>
                    <a:pt x="12347" y="28379"/>
                  </a:lnTo>
                  <a:lnTo>
                    <a:pt x="10692" y="24842"/>
                  </a:lnTo>
                  <a:lnTo>
                    <a:pt x="6258" y="10081"/>
                  </a:lnTo>
                  <a:lnTo>
                    <a:pt x="2577" y="4480"/>
                  </a:lnTo>
                  <a:lnTo>
                    <a:pt x="607" y="2987"/>
                  </a:lnTo>
                  <a:lnTo>
                    <a:pt x="0" y="1991"/>
                  </a:lnTo>
                  <a:lnTo>
                    <a:pt x="3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40"/>
            <p:cNvSpPr/>
            <p:nvPr>
              <p:custDataLst>
                <p:tags r:id="rId126"/>
              </p:custDataLst>
            </p:nvPr>
          </p:nvSpPr>
          <p:spPr>
            <a:xfrm>
              <a:off x="2693283" y="1212850"/>
              <a:ext cx="88018" cy="22709"/>
            </a:xfrm>
            <a:custGeom>
              <a:avLst/>
              <a:gdLst/>
              <a:ahLst/>
              <a:cxnLst/>
              <a:rect l="0" t="0" r="0" b="0"/>
              <a:pathLst>
                <a:path w="88018" h="22709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1103" y="22708"/>
                  </a:lnTo>
                  <a:lnTo>
                    <a:pt x="441" y="22194"/>
                  </a:lnTo>
                  <a:lnTo>
                    <a:pt x="0" y="21146"/>
                  </a:lnTo>
                  <a:lnTo>
                    <a:pt x="1116" y="19742"/>
                  </a:lnTo>
                  <a:lnTo>
                    <a:pt x="10136" y="14395"/>
                  </a:lnTo>
                  <a:lnTo>
                    <a:pt x="52705" y="2785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41"/>
            <p:cNvSpPr/>
            <p:nvPr>
              <p:custDataLst>
                <p:tags r:id="rId127"/>
              </p:custDataLst>
            </p:nvPr>
          </p:nvSpPr>
          <p:spPr>
            <a:xfrm>
              <a:off x="2736850" y="1276350"/>
              <a:ext cx="82551" cy="18528"/>
            </a:xfrm>
            <a:custGeom>
              <a:avLst/>
              <a:gdLst/>
              <a:ahLst/>
              <a:cxnLst/>
              <a:rect l="0" t="0" r="0" b="0"/>
              <a:pathLst>
                <a:path w="82551" h="18528">
                  <a:moveTo>
                    <a:pt x="0" y="6350"/>
                  </a:moveTo>
                  <a:lnTo>
                    <a:pt x="0" y="6350"/>
                  </a:lnTo>
                  <a:lnTo>
                    <a:pt x="0" y="17285"/>
                  </a:lnTo>
                  <a:lnTo>
                    <a:pt x="706" y="17873"/>
                  </a:lnTo>
                  <a:lnTo>
                    <a:pt x="3371" y="18527"/>
                  </a:lnTo>
                  <a:lnTo>
                    <a:pt x="20264" y="18241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942"/>
            <p:cNvSpPr/>
            <p:nvPr>
              <p:custDataLst>
                <p:tags r:id="rId128"/>
              </p:custDataLst>
            </p:nvPr>
          </p:nvSpPr>
          <p:spPr>
            <a:xfrm>
              <a:off x="2903564" y="1187450"/>
              <a:ext cx="83238" cy="120700"/>
            </a:xfrm>
            <a:custGeom>
              <a:avLst/>
              <a:gdLst/>
              <a:ahLst/>
              <a:cxnLst/>
              <a:rect l="0" t="0" r="0" b="0"/>
              <a:pathLst>
                <a:path w="83238" h="120700">
                  <a:moveTo>
                    <a:pt x="49186" y="25400"/>
                  </a:moveTo>
                  <a:lnTo>
                    <a:pt x="49186" y="25400"/>
                  </a:lnTo>
                  <a:lnTo>
                    <a:pt x="49186" y="13191"/>
                  </a:lnTo>
                  <a:lnTo>
                    <a:pt x="47304" y="7509"/>
                  </a:lnTo>
                  <a:lnTo>
                    <a:pt x="45815" y="5006"/>
                  </a:lnTo>
                  <a:lnTo>
                    <a:pt x="43411" y="4043"/>
                  </a:lnTo>
                  <a:lnTo>
                    <a:pt x="36977" y="4854"/>
                  </a:lnTo>
                  <a:lnTo>
                    <a:pt x="29413" y="11330"/>
                  </a:lnTo>
                  <a:lnTo>
                    <a:pt x="13060" y="32733"/>
                  </a:lnTo>
                  <a:lnTo>
                    <a:pt x="3831" y="54462"/>
                  </a:lnTo>
                  <a:lnTo>
                    <a:pt x="0" y="82146"/>
                  </a:lnTo>
                  <a:lnTo>
                    <a:pt x="2235" y="105949"/>
                  </a:lnTo>
                  <a:lnTo>
                    <a:pt x="7387" y="115998"/>
                  </a:lnTo>
                  <a:lnTo>
                    <a:pt x="10737" y="119665"/>
                  </a:lnTo>
                  <a:lnTo>
                    <a:pt x="16497" y="120699"/>
                  </a:lnTo>
                  <a:lnTo>
                    <a:pt x="32306" y="118085"/>
                  </a:lnTo>
                  <a:lnTo>
                    <a:pt x="45447" y="108456"/>
                  </a:lnTo>
                  <a:lnTo>
                    <a:pt x="72813" y="76267"/>
                  </a:lnTo>
                  <a:lnTo>
                    <a:pt x="83237" y="44459"/>
                  </a:lnTo>
                  <a:lnTo>
                    <a:pt x="81724" y="31754"/>
                  </a:lnTo>
                  <a:lnTo>
                    <a:pt x="79344" y="25403"/>
                  </a:lnTo>
                  <a:lnTo>
                    <a:pt x="69175" y="14583"/>
                  </a:lnTo>
                  <a:lnTo>
                    <a:pt x="428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4" name="SMARTInkShape-1943"/>
          <p:cNvSpPr/>
          <p:nvPr>
            <p:custDataLst>
              <p:tags r:id="rId1"/>
            </p:custDataLst>
          </p:nvPr>
        </p:nvSpPr>
        <p:spPr>
          <a:xfrm>
            <a:off x="2622550" y="437397"/>
            <a:ext cx="107951" cy="115949"/>
          </a:xfrm>
          <a:custGeom>
            <a:avLst/>
            <a:gdLst/>
            <a:ahLst/>
            <a:cxnLst/>
            <a:rect l="0" t="0" r="0" b="0"/>
            <a:pathLst>
              <a:path w="107951" h="115949">
                <a:moveTo>
                  <a:pt x="0" y="45203"/>
                </a:moveTo>
                <a:lnTo>
                  <a:pt x="0" y="45203"/>
                </a:lnTo>
                <a:lnTo>
                  <a:pt x="0" y="27375"/>
                </a:lnTo>
                <a:lnTo>
                  <a:pt x="6467" y="72708"/>
                </a:lnTo>
                <a:lnTo>
                  <a:pt x="12510" y="115948"/>
                </a:lnTo>
                <a:lnTo>
                  <a:pt x="12616" y="112864"/>
                </a:lnTo>
                <a:lnTo>
                  <a:pt x="6739" y="67125"/>
                </a:lnTo>
                <a:lnTo>
                  <a:pt x="6373" y="27224"/>
                </a:lnTo>
                <a:lnTo>
                  <a:pt x="13099" y="11889"/>
                </a:lnTo>
                <a:lnTo>
                  <a:pt x="20657" y="681"/>
                </a:lnTo>
                <a:lnTo>
                  <a:pt x="26472" y="0"/>
                </a:lnTo>
                <a:lnTo>
                  <a:pt x="44221" y="3005"/>
                </a:lnTo>
                <a:lnTo>
                  <a:pt x="71271" y="19373"/>
                </a:lnTo>
                <a:lnTo>
                  <a:pt x="90419" y="45467"/>
                </a:lnTo>
                <a:lnTo>
                  <a:pt x="105310" y="82713"/>
                </a:lnTo>
                <a:lnTo>
                  <a:pt x="107950" y="960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2" name="SMARTInkShape-Group393"/>
          <p:cNvGrpSpPr/>
          <p:nvPr/>
        </p:nvGrpSpPr>
        <p:grpSpPr>
          <a:xfrm>
            <a:off x="3333750" y="549585"/>
            <a:ext cx="704632" cy="458288"/>
            <a:chOff x="3333750" y="549585"/>
            <a:chExt cx="704632" cy="458288"/>
          </a:xfrm>
        </p:grpSpPr>
        <p:sp>
          <p:nvSpPr>
            <p:cNvPr id="365" name="SMARTInkShape-1944"/>
            <p:cNvSpPr/>
            <p:nvPr>
              <p:custDataLst>
                <p:tags r:id="rId117"/>
              </p:custDataLst>
            </p:nvPr>
          </p:nvSpPr>
          <p:spPr>
            <a:xfrm>
              <a:off x="3333750" y="549585"/>
              <a:ext cx="109580" cy="458288"/>
            </a:xfrm>
            <a:custGeom>
              <a:avLst/>
              <a:gdLst/>
              <a:ahLst/>
              <a:cxnLst/>
              <a:rect l="0" t="0" r="0" b="0"/>
              <a:pathLst>
                <a:path w="109580" h="458288">
                  <a:moveTo>
                    <a:pt x="6350" y="123515"/>
                  </a:moveTo>
                  <a:lnTo>
                    <a:pt x="6350" y="123515"/>
                  </a:lnTo>
                  <a:lnTo>
                    <a:pt x="11376" y="111581"/>
                  </a:lnTo>
                  <a:lnTo>
                    <a:pt x="12438" y="105871"/>
                  </a:lnTo>
                  <a:lnTo>
                    <a:pt x="15993" y="114994"/>
                  </a:lnTo>
                  <a:lnTo>
                    <a:pt x="19152" y="157319"/>
                  </a:lnTo>
                  <a:lnTo>
                    <a:pt x="23940" y="199540"/>
                  </a:lnTo>
                  <a:lnTo>
                    <a:pt x="29123" y="244662"/>
                  </a:lnTo>
                  <a:lnTo>
                    <a:pt x="31677" y="279982"/>
                  </a:lnTo>
                  <a:lnTo>
                    <a:pt x="35883" y="324235"/>
                  </a:lnTo>
                  <a:lnTo>
                    <a:pt x="37443" y="366824"/>
                  </a:lnTo>
                  <a:lnTo>
                    <a:pt x="39851" y="411334"/>
                  </a:lnTo>
                  <a:lnTo>
                    <a:pt x="43139" y="455007"/>
                  </a:lnTo>
                  <a:lnTo>
                    <a:pt x="42165" y="457398"/>
                  </a:lnTo>
                  <a:lnTo>
                    <a:pt x="40810" y="458287"/>
                  </a:lnTo>
                  <a:lnTo>
                    <a:pt x="39906" y="456058"/>
                  </a:lnTo>
                  <a:lnTo>
                    <a:pt x="33189" y="409450"/>
                  </a:lnTo>
                  <a:lnTo>
                    <a:pt x="27316" y="368084"/>
                  </a:lnTo>
                  <a:lnTo>
                    <a:pt x="21107" y="329722"/>
                  </a:lnTo>
                  <a:lnTo>
                    <a:pt x="16907" y="297007"/>
                  </a:lnTo>
                  <a:lnTo>
                    <a:pt x="14570" y="259419"/>
                  </a:lnTo>
                  <a:lnTo>
                    <a:pt x="13531" y="222722"/>
                  </a:lnTo>
                  <a:lnTo>
                    <a:pt x="13651" y="179407"/>
                  </a:lnTo>
                  <a:lnTo>
                    <a:pt x="16180" y="145534"/>
                  </a:lnTo>
                  <a:lnTo>
                    <a:pt x="18200" y="107618"/>
                  </a:lnTo>
                  <a:lnTo>
                    <a:pt x="22169" y="68397"/>
                  </a:lnTo>
                  <a:lnTo>
                    <a:pt x="31185" y="28867"/>
                  </a:lnTo>
                  <a:lnTo>
                    <a:pt x="39422" y="3827"/>
                  </a:lnTo>
                  <a:lnTo>
                    <a:pt x="43920" y="684"/>
                  </a:lnTo>
                  <a:lnTo>
                    <a:pt x="49741" y="0"/>
                  </a:lnTo>
                  <a:lnTo>
                    <a:pt x="56444" y="955"/>
                  </a:lnTo>
                  <a:lnTo>
                    <a:pt x="69536" y="9542"/>
                  </a:lnTo>
                  <a:lnTo>
                    <a:pt x="81705" y="23471"/>
                  </a:lnTo>
                  <a:lnTo>
                    <a:pt x="95783" y="51853"/>
                  </a:lnTo>
                  <a:lnTo>
                    <a:pt x="109579" y="97929"/>
                  </a:lnTo>
                  <a:lnTo>
                    <a:pt x="106159" y="133965"/>
                  </a:lnTo>
                  <a:lnTo>
                    <a:pt x="92837" y="166906"/>
                  </a:lnTo>
                  <a:lnTo>
                    <a:pt x="75833" y="183722"/>
                  </a:lnTo>
                  <a:lnTo>
                    <a:pt x="44341" y="201326"/>
                  </a:lnTo>
                  <a:lnTo>
                    <a:pt x="23940" y="206781"/>
                  </a:lnTo>
                  <a:lnTo>
                    <a:pt x="5466" y="206854"/>
                  </a:lnTo>
                  <a:lnTo>
                    <a:pt x="116" y="205885"/>
                  </a:lnTo>
                  <a:lnTo>
                    <a:pt x="0" y="193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945"/>
            <p:cNvSpPr/>
            <p:nvPr>
              <p:custDataLst>
                <p:tags r:id="rId118"/>
              </p:custDataLst>
            </p:nvPr>
          </p:nvSpPr>
          <p:spPr>
            <a:xfrm>
              <a:off x="3480683" y="800100"/>
              <a:ext cx="126118" cy="114301"/>
            </a:xfrm>
            <a:custGeom>
              <a:avLst/>
              <a:gdLst/>
              <a:ahLst/>
              <a:cxnLst/>
              <a:rect l="0" t="0" r="0" b="0"/>
              <a:pathLst>
                <a:path w="126118" h="1143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0139" y="10845"/>
                  </a:lnTo>
                  <a:lnTo>
                    <a:pt x="65673" y="56051"/>
                  </a:lnTo>
                  <a:lnTo>
                    <a:pt x="110723" y="98042"/>
                  </a:lnTo>
                  <a:lnTo>
                    <a:pt x="119275" y="104252"/>
                  </a:lnTo>
                  <a:lnTo>
                    <a:pt x="12611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946"/>
            <p:cNvSpPr/>
            <p:nvPr>
              <p:custDataLst>
                <p:tags r:id="rId119"/>
              </p:custDataLst>
            </p:nvPr>
          </p:nvSpPr>
          <p:spPr>
            <a:xfrm>
              <a:off x="3511550" y="802792"/>
              <a:ext cx="114301" cy="143359"/>
            </a:xfrm>
            <a:custGeom>
              <a:avLst/>
              <a:gdLst/>
              <a:ahLst/>
              <a:cxnLst/>
              <a:rect l="0" t="0" r="0" b="0"/>
              <a:pathLst>
                <a:path w="114301" h="143359">
                  <a:moveTo>
                    <a:pt x="114300" y="3658"/>
                  </a:moveTo>
                  <a:lnTo>
                    <a:pt x="114300" y="3658"/>
                  </a:lnTo>
                  <a:lnTo>
                    <a:pt x="114300" y="287"/>
                  </a:lnTo>
                  <a:lnTo>
                    <a:pt x="113594" y="0"/>
                  </a:lnTo>
                  <a:lnTo>
                    <a:pt x="102090" y="6408"/>
                  </a:lnTo>
                  <a:lnTo>
                    <a:pt x="82336" y="30256"/>
                  </a:lnTo>
                  <a:lnTo>
                    <a:pt x="50807" y="75674"/>
                  </a:lnTo>
                  <a:lnTo>
                    <a:pt x="22683" y="115595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47"/>
            <p:cNvSpPr/>
            <p:nvPr>
              <p:custDataLst>
                <p:tags r:id="rId120"/>
              </p:custDataLst>
            </p:nvPr>
          </p:nvSpPr>
          <p:spPr>
            <a:xfrm>
              <a:off x="3748398" y="581996"/>
              <a:ext cx="103361" cy="237155"/>
            </a:xfrm>
            <a:custGeom>
              <a:avLst/>
              <a:gdLst/>
              <a:ahLst/>
              <a:cxnLst/>
              <a:rect l="0" t="0" r="0" b="0"/>
              <a:pathLst>
                <a:path w="103361" h="237155">
                  <a:moveTo>
                    <a:pt x="99702" y="33954"/>
                  </a:moveTo>
                  <a:lnTo>
                    <a:pt x="99702" y="33954"/>
                  </a:lnTo>
                  <a:lnTo>
                    <a:pt x="103073" y="27212"/>
                  </a:lnTo>
                  <a:lnTo>
                    <a:pt x="103360" y="24520"/>
                  </a:lnTo>
                  <a:lnTo>
                    <a:pt x="101798" y="19648"/>
                  </a:lnTo>
                  <a:lnTo>
                    <a:pt x="93071" y="3595"/>
                  </a:lnTo>
                  <a:lnTo>
                    <a:pt x="91048" y="1015"/>
                  </a:lnTo>
                  <a:lnTo>
                    <a:pt x="87583" y="0"/>
                  </a:lnTo>
                  <a:lnTo>
                    <a:pt x="78088" y="754"/>
                  </a:lnTo>
                  <a:lnTo>
                    <a:pt x="60842" y="8516"/>
                  </a:lnTo>
                  <a:lnTo>
                    <a:pt x="37463" y="32509"/>
                  </a:lnTo>
                  <a:lnTo>
                    <a:pt x="26541" y="50538"/>
                  </a:lnTo>
                  <a:lnTo>
                    <a:pt x="10566" y="93125"/>
                  </a:lnTo>
                  <a:lnTo>
                    <a:pt x="564" y="128819"/>
                  </a:lnTo>
                  <a:lnTo>
                    <a:pt x="0" y="169737"/>
                  </a:lnTo>
                  <a:lnTo>
                    <a:pt x="9091" y="204008"/>
                  </a:lnTo>
                  <a:lnTo>
                    <a:pt x="19214" y="221011"/>
                  </a:lnTo>
                  <a:lnTo>
                    <a:pt x="30768" y="229979"/>
                  </a:lnTo>
                  <a:lnTo>
                    <a:pt x="67952" y="237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948"/>
            <p:cNvSpPr/>
            <p:nvPr>
              <p:custDataLst>
                <p:tags r:id="rId121"/>
              </p:custDataLst>
            </p:nvPr>
          </p:nvSpPr>
          <p:spPr>
            <a:xfrm>
              <a:off x="3975100" y="596900"/>
              <a:ext cx="63282" cy="254001"/>
            </a:xfrm>
            <a:custGeom>
              <a:avLst/>
              <a:gdLst/>
              <a:ahLst/>
              <a:cxnLst/>
              <a:rect l="0" t="0" r="0" b="0"/>
              <a:pathLst>
                <a:path w="63282" h="254001">
                  <a:moveTo>
                    <a:pt x="12700" y="0"/>
                  </a:moveTo>
                  <a:lnTo>
                    <a:pt x="12700" y="0"/>
                  </a:lnTo>
                  <a:lnTo>
                    <a:pt x="34362" y="23779"/>
                  </a:lnTo>
                  <a:lnTo>
                    <a:pt x="55099" y="68913"/>
                  </a:lnTo>
                  <a:lnTo>
                    <a:pt x="61840" y="102277"/>
                  </a:lnTo>
                  <a:lnTo>
                    <a:pt x="63281" y="149562"/>
                  </a:lnTo>
                  <a:lnTo>
                    <a:pt x="60064" y="177351"/>
                  </a:lnTo>
                  <a:lnTo>
                    <a:pt x="38858" y="224957"/>
                  </a:lnTo>
                  <a:lnTo>
                    <a:pt x="28795" y="24015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949"/>
            <p:cNvSpPr/>
            <p:nvPr>
              <p:custDataLst>
                <p:tags r:id="rId122"/>
              </p:custDataLst>
            </p:nvPr>
          </p:nvSpPr>
          <p:spPr>
            <a:xfrm>
              <a:off x="3911600" y="661806"/>
              <a:ext cx="1" cy="17645"/>
            </a:xfrm>
            <a:custGeom>
              <a:avLst/>
              <a:gdLst/>
              <a:ahLst/>
              <a:cxnLst/>
              <a:rect l="0" t="0" r="0" b="0"/>
              <a:pathLst>
                <a:path w="1" h="176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0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950"/>
            <p:cNvSpPr/>
            <p:nvPr>
              <p:custDataLst>
                <p:tags r:id="rId123"/>
              </p:custDataLst>
            </p:nvPr>
          </p:nvSpPr>
          <p:spPr>
            <a:xfrm>
              <a:off x="3906133" y="742950"/>
              <a:ext cx="11818" cy="69851"/>
            </a:xfrm>
            <a:custGeom>
              <a:avLst/>
              <a:gdLst/>
              <a:ahLst/>
              <a:cxnLst/>
              <a:rect l="0" t="0" r="0" b="0"/>
              <a:pathLst>
                <a:path w="11818" h="6985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23765"/>
                  </a:lnTo>
                  <a:lnTo>
                    <a:pt x="1181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394"/>
          <p:cNvGrpSpPr/>
          <p:nvPr/>
        </p:nvGrpSpPr>
        <p:grpSpPr>
          <a:xfrm>
            <a:off x="4406900" y="635000"/>
            <a:ext cx="396812" cy="234951"/>
            <a:chOff x="4406900" y="635000"/>
            <a:chExt cx="396812" cy="234951"/>
          </a:xfrm>
        </p:grpSpPr>
        <p:sp>
          <p:nvSpPr>
            <p:cNvPr id="373" name="SMARTInkShape-1951"/>
            <p:cNvSpPr/>
            <p:nvPr>
              <p:custDataLst>
                <p:tags r:id="rId114"/>
              </p:custDataLst>
            </p:nvPr>
          </p:nvSpPr>
          <p:spPr>
            <a:xfrm>
              <a:off x="4406900" y="704850"/>
              <a:ext cx="152401" cy="31751"/>
            </a:xfrm>
            <a:custGeom>
              <a:avLst/>
              <a:gdLst/>
              <a:ahLst/>
              <a:cxnLst/>
              <a:rect l="0" t="0" r="0" b="0"/>
              <a:pathLst>
                <a:path w="152401" h="317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371" y="9459"/>
                  </a:lnTo>
                  <a:lnTo>
                    <a:pt x="8789" y="11260"/>
                  </a:lnTo>
                  <a:lnTo>
                    <a:pt x="18723" y="11354"/>
                  </a:lnTo>
                  <a:lnTo>
                    <a:pt x="63357" y="9429"/>
                  </a:lnTo>
                  <a:lnTo>
                    <a:pt x="102263" y="13612"/>
                  </a:lnTo>
                  <a:lnTo>
                    <a:pt x="1524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952"/>
            <p:cNvSpPr/>
            <p:nvPr>
              <p:custDataLst>
                <p:tags r:id="rId115"/>
              </p:custDataLst>
            </p:nvPr>
          </p:nvSpPr>
          <p:spPr>
            <a:xfrm>
              <a:off x="4436092" y="793750"/>
              <a:ext cx="167659" cy="24638"/>
            </a:xfrm>
            <a:custGeom>
              <a:avLst/>
              <a:gdLst/>
              <a:ahLst/>
              <a:cxnLst/>
              <a:rect l="0" t="0" r="0" b="0"/>
              <a:pathLst>
                <a:path w="167659" h="24638">
                  <a:moveTo>
                    <a:pt x="27958" y="12700"/>
                  </a:moveTo>
                  <a:lnTo>
                    <a:pt x="27958" y="12700"/>
                  </a:lnTo>
                  <a:lnTo>
                    <a:pt x="24587" y="16071"/>
                  </a:lnTo>
                  <a:lnTo>
                    <a:pt x="0" y="24256"/>
                  </a:lnTo>
                  <a:lnTo>
                    <a:pt x="853" y="24637"/>
                  </a:lnTo>
                  <a:lnTo>
                    <a:pt x="12871" y="24468"/>
                  </a:lnTo>
                  <a:lnTo>
                    <a:pt x="56667" y="19903"/>
                  </a:lnTo>
                  <a:lnTo>
                    <a:pt x="104097" y="12255"/>
                  </a:lnTo>
                  <a:lnTo>
                    <a:pt x="167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953"/>
            <p:cNvSpPr/>
            <p:nvPr>
              <p:custDataLst>
                <p:tags r:id="rId116"/>
              </p:custDataLst>
            </p:nvPr>
          </p:nvSpPr>
          <p:spPr>
            <a:xfrm>
              <a:off x="4795130" y="635000"/>
              <a:ext cx="8582" cy="234951"/>
            </a:xfrm>
            <a:custGeom>
              <a:avLst/>
              <a:gdLst/>
              <a:ahLst/>
              <a:cxnLst/>
              <a:rect l="0" t="0" r="0" b="0"/>
              <a:pathLst>
                <a:path w="8582" h="234951">
                  <a:moveTo>
                    <a:pt x="5470" y="0"/>
                  </a:moveTo>
                  <a:lnTo>
                    <a:pt x="5470" y="0"/>
                  </a:lnTo>
                  <a:lnTo>
                    <a:pt x="5470" y="3371"/>
                  </a:lnTo>
                  <a:lnTo>
                    <a:pt x="4764" y="4364"/>
                  </a:lnTo>
                  <a:lnTo>
                    <a:pt x="3588" y="5026"/>
                  </a:lnTo>
                  <a:lnTo>
                    <a:pt x="2099" y="5467"/>
                  </a:lnTo>
                  <a:lnTo>
                    <a:pt x="444" y="13484"/>
                  </a:lnTo>
                  <a:lnTo>
                    <a:pt x="0" y="51034"/>
                  </a:lnTo>
                  <a:lnTo>
                    <a:pt x="4181" y="90906"/>
                  </a:lnTo>
                  <a:lnTo>
                    <a:pt x="5215" y="129905"/>
                  </a:lnTo>
                  <a:lnTo>
                    <a:pt x="8581" y="168279"/>
                  </a:lnTo>
                  <a:lnTo>
                    <a:pt x="5880" y="209655"/>
                  </a:lnTo>
                  <a:lnTo>
                    <a:pt x="547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4" name="SMARTInkShape-Group395"/>
          <p:cNvGrpSpPr/>
          <p:nvPr/>
        </p:nvGrpSpPr>
        <p:grpSpPr>
          <a:xfrm>
            <a:off x="2553109" y="1846750"/>
            <a:ext cx="405992" cy="775801"/>
            <a:chOff x="2553109" y="1846750"/>
            <a:chExt cx="405992" cy="775801"/>
          </a:xfrm>
        </p:grpSpPr>
        <p:sp>
          <p:nvSpPr>
            <p:cNvPr id="377" name="SMARTInkShape-1954"/>
            <p:cNvSpPr/>
            <p:nvPr>
              <p:custDataLst>
                <p:tags r:id="rId107"/>
              </p:custDataLst>
            </p:nvPr>
          </p:nvSpPr>
          <p:spPr>
            <a:xfrm>
              <a:off x="2578100" y="25400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16301" y="40480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55"/>
            <p:cNvSpPr/>
            <p:nvPr>
              <p:custDataLst>
                <p:tags r:id="rId108"/>
              </p:custDataLst>
            </p:nvPr>
          </p:nvSpPr>
          <p:spPr>
            <a:xfrm>
              <a:off x="2553109" y="1950440"/>
              <a:ext cx="405992" cy="410230"/>
            </a:xfrm>
            <a:custGeom>
              <a:avLst/>
              <a:gdLst/>
              <a:ahLst/>
              <a:cxnLst/>
              <a:rect l="0" t="0" r="0" b="0"/>
              <a:pathLst>
                <a:path w="405992" h="410230">
                  <a:moveTo>
                    <a:pt x="323441" y="24410"/>
                  </a:moveTo>
                  <a:lnTo>
                    <a:pt x="323441" y="24410"/>
                  </a:lnTo>
                  <a:lnTo>
                    <a:pt x="326812" y="21039"/>
                  </a:lnTo>
                  <a:lnTo>
                    <a:pt x="328467" y="17502"/>
                  </a:lnTo>
                  <a:lnTo>
                    <a:pt x="328908" y="15571"/>
                  </a:lnTo>
                  <a:lnTo>
                    <a:pt x="335181" y="6582"/>
                  </a:lnTo>
                  <a:lnTo>
                    <a:pt x="341524" y="0"/>
                  </a:lnTo>
                  <a:lnTo>
                    <a:pt x="337230" y="4981"/>
                  </a:lnTo>
                  <a:lnTo>
                    <a:pt x="330898" y="14263"/>
                  </a:lnTo>
                  <a:lnTo>
                    <a:pt x="286552" y="48391"/>
                  </a:lnTo>
                  <a:lnTo>
                    <a:pt x="240066" y="72584"/>
                  </a:lnTo>
                  <a:lnTo>
                    <a:pt x="193824" y="95586"/>
                  </a:lnTo>
                  <a:lnTo>
                    <a:pt x="148887" y="116159"/>
                  </a:lnTo>
                  <a:lnTo>
                    <a:pt x="124966" y="126854"/>
                  </a:lnTo>
                  <a:lnTo>
                    <a:pt x="115285" y="134146"/>
                  </a:lnTo>
                  <a:lnTo>
                    <a:pt x="110983" y="139739"/>
                  </a:lnTo>
                  <a:lnTo>
                    <a:pt x="110541" y="142218"/>
                  </a:lnTo>
                  <a:lnTo>
                    <a:pt x="110952" y="144577"/>
                  </a:lnTo>
                  <a:lnTo>
                    <a:pt x="111932" y="146854"/>
                  </a:lnTo>
                  <a:lnTo>
                    <a:pt x="130166" y="153431"/>
                  </a:lnTo>
                  <a:lnTo>
                    <a:pt x="173114" y="159071"/>
                  </a:lnTo>
                  <a:lnTo>
                    <a:pt x="217155" y="163115"/>
                  </a:lnTo>
                  <a:lnTo>
                    <a:pt x="256606" y="170886"/>
                  </a:lnTo>
                  <a:lnTo>
                    <a:pt x="261951" y="172861"/>
                  </a:lnTo>
                  <a:lnTo>
                    <a:pt x="264809" y="176294"/>
                  </a:lnTo>
                  <a:lnTo>
                    <a:pt x="266008" y="180699"/>
                  </a:lnTo>
                  <a:lnTo>
                    <a:pt x="266103" y="185753"/>
                  </a:lnTo>
                  <a:lnTo>
                    <a:pt x="262444" y="195131"/>
                  </a:lnTo>
                  <a:lnTo>
                    <a:pt x="254704" y="204708"/>
                  </a:lnTo>
                  <a:lnTo>
                    <a:pt x="208649" y="241780"/>
                  </a:lnTo>
                  <a:lnTo>
                    <a:pt x="163339" y="269371"/>
                  </a:lnTo>
                  <a:lnTo>
                    <a:pt x="122352" y="288906"/>
                  </a:lnTo>
                  <a:lnTo>
                    <a:pt x="76835" y="317747"/>
                  </a:lnTo>
                  <a:lnTo>
                    <a:pt x="30198" y="353231"/>
                  </a:lnTo>
                  <a:lnTo>
                    <a:pt x="4676" y="384175"/>
                  </a:lnTo>
                  <a:lnTo>
                    <a:pt x="205" y="394326"/>
                  </a:lnTo>
                  <a:lnTo>
                    <a:pt x="0" y="398021"/>
                  </a:lnTo>
                  <a:lnTo>
                    <a:pt x="2686" y="401189"/>
                  </a:lnTo>
                  <a:lnTo>
                    <a:pt x="13196" y="406592"/>
                  </a:lnTo>
                  <a:lnTo>
                    <a:pt x="41722" y="410229"/>
                  </a:lnTo>
                  <a:lnTo>
                    <a:pt x="80356" y="404564"/>
                  </a:lnTo>
                  <a:lnTo>
                    <a:pt x="116341" y="400691"/>
                  </a:lnTo>
                  <a:lnTo>
                    <a:pt x="147906" y="396022"/>
                  </a:lnTo>
                  <a:lnTo>
                    <a:pt x="185453" y="389243"/>
                  </a:lnTo>
                  <a:lnTo>
                    <a:pt x="225659" y="381526"/>
                  </a:lnTo>
                  <a:lnTo>
                    <a:pt x="271107" y="375991"/>
                  </a:lnTo>
                  <a:lnTo>
                    <a:pt x="317029" y="367609"/>
                  </a:lnTo>
                  <a:lnTo>
                    <a:pt x="358471" y="361568"/>
                  </a:lnTo>
                  <a:lnTo>
                    <a:pt x="383131" y="357691"/>
                  </a:lnTo>
                  <a:lnTo>
                    <a:pt x="405991" y="36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956"/>
            <p:cNvSpPr/>
            <p:nvPr>
              <p:custDataLst>
                <p:tags r:id="rId109"/>
              </p:custDataLst>
            </p:nvPr>
          </p:nvSpPr>
          <p:spPr>
            <a:xfrm>
              <a:off x="2674233" y="2528515"/>
              <a:ext cx="68968" cy="16953"/>
            </a:xfrm>
            <a:custGeom>
              <a:avLst/>
              <a:gdLst/>
              <a:ahLst/>
              <a:cxnLst/>
              <a:rect l="0" t="0" r="0" b="0"/>
              <a:pathLst>
                <a:path w="68968" h="16953">
                  <a:moveTo>
                    <a:pt x="5467" y="11485"/>
                  </a:moveTo>
                  <a:lnTo>
                    <a:pt x="5467" y="11485"/>
                  </a:lnTo>
                  <a:lnTo>
                    <a:pt x="0" y="16952"/>
                  </a:lnTo>
                  <a:lnTo>
                    <a:pt x="2750" y="14202"/>
                  </a:lnTo>
                  <a:lnTo>
                    <a:pt x="31743" y="2885"/>
                  </a:lnTo>
                  <a:lnTo>
                    <a:pt x="50177" y="0"/>
                  </a:lnTo>
                  <a:lnTo>
                    <a:pt x="68967" y="5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957"/>
            <p:cNvSpPr/>
            <p:nvPr>
              <p:custDataLst>
                <p:tags r:id="rId110"/>
              </p:custDataLst>
            </p:nvPr>
          </p:nvSpPr>
          <p:spPr>
            <a:xfrm>
              <a:off x="2584450" y="2457789"/>
              <a:ext cx="12701" cy="12362"/>
            </a:xfrm>
            <a:custGeom>
              <a:avLst/>
              <a:gdLst/>
              <a:ahLst/>
              <a:cxnLst/>
              <a:rect l="0" t="0" r="0" b="0"/>
              <a:pathLst>
                <a:path w="12701" h="1236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12700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58"/>
            <p:cNvSpPr/>
            <p:nvPr>
              <p:custDataLst>
                <p:tags r:id="rId111"/>
              </p:custDataLst>
            </p:nvPr>
          </p:nvSpPr>
          <p:spPr>
            <a:xfrm>
              <a:off x="2695680" y="2590800"/>
              <a:ext cx="79271" cy="11557"/>
            </a:xfrm>
            <a:custGeom>
              <a:avLst/>
              <a:gdLst/>
              <a:ahLst/>
              <a:cxnLst/>
              <a:rect l="0" t="0" r="0" b="0"/>
              <a:pathLst>
                <a:path w="79271" h="11557">
                  <a:moveTo>
                    <a:pt x="9420" y="0"/>
                  </a:moveTo>
                  <a:lnTo>
                    <a:pt x="9420" y="0"/>
                  </a:lnTo>
                  <a:lnTo>
                    <a:pt x="582" y="8838"/>
                  </a:lnTo>
                  <a:lnTo>
                    <a:pt x="0" y="10125"/>
                  </a:lnTo>
                  <a:lnTo>
                    <a:pt x="318" y="10984"/>
                  </a:lnTo>
                  <a:lnTo>
                    <a:pt x="1235" y="11556"/>
                  </a:lnTo>
                  <a:lnTo>
                    <a:pt x="43475" y="4817"/>
                  </a:lnTo>
                  <a:lnTo>
                    <a:pt x="792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959"/>
            <p:cNvSpPr/>
            <p:nvPr>
              <p:custDataLst>
                <p:tags r:id="rId112"/>
              </p:custDataLst>
            </p:nvPr>
          </p:nvSpPr>
          <p:spPr>
            <a:xfrm>
              <a:off x="2839886" y="2514600"/>
              <a:ext cx="65839" cy="93228"/>
            </a:xfrm>
            <a:custGeom>
              <a:avLst/>
              <a:gdLst/>
              <a:ahLst/>
              <a:cxnLst/>
              <a:rect l="0" t="0" r="0" b="0"/>
              <a:pathLst>
                <a:path w="65839" h="93228">
                  <a:moveTo>
                    <a:pt x="30314" y="19050"/>
                  </a:moveTo>
                  <a:lnTo>
                    <a:pt x="30314" y="19050"/>
                  </a:lnTo>
                  <a:lnTo>
                    <a:pt x="30314" y="15679"/>
                  </a:lnTo>
                  <a:lnTo>
                    <a:pt x="29608" y="14686"/>
                  </a:lnTo>
                  <a:lnTo>
                    <a:pt x="28433" y="14024"/>
                  </a:lnTo>
                  <a:lnTo>
                    <a:pt x="21476" y="12961"/>
                  </a:lnTo>
                  <a:lnTo>
                    <a:pt x="20188" y="13580"/>
                  </a:lnTo>
                  <a:lnTo>
                    <a:pt x="19330" y="14698"/>
                  </a:lnTo>
                  <a:lnTo>
                    <a:pt x="11211" y="28303"/>
                  </a:lnTo>
                  <a:lnTo>
                    <a:pt x="3409" y="38568"/>
                  </a:lnTo>
                  <a:lnTo>
                    <a:pt x="0" y="56191"/>
                  </a:lnTo>
                  <a:lnTo>
                    <a:pt x="2360" y="75916"/>
                  </a:lnTo>
                  <a:lnTo>
                    <a:pt x="7528" y="88424"/>
                  </a:lnTo>
                  <a:lnTo>
                    <a:pt x="10184" y="90699"/>
                  </a:lnTo>
                  <a:lnTo>
                    <a:pt x="16899" y="93227"/>
                  </a:lnTo>
                  <a:lnTo>
                    <a:pt x="26468" y="90588"/>
                  </a:lnTo>
                  <a:lnTo>
                    <a:pt x="41874" y="81168"/>
                  </a:lnTo>
                  <a:lnTo>
                    <a:pt x="50974" y="72058"/>
                  </a:lnTo>
                  <a:lnTo>
                    <a:pt x="62620" y="52474"/>
                  </a:lnTo>
                  <a:lnTo>
                    <a:pt x="65838" y="41901"/>
                  </a:lnTo>
                  <a:lnTo>
                    <a:pt x="64280" y="24645"/>
                  </a:lnTo>
                  <a:lnTo>
                    <a:pt x="59349" y="12868"/>
                  </a:lnTo>
                  <a:lnTo>
                    <a:pt x="430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960"/>
            <p:cNvSpPr/>
            <p:nvPr>
              <p:custDataLst>
                <p:tags r:id="rId113"/>
              </p:custDataLst>
            </p:nvPr>
          </p:nvSpPr>
          <p:spPr>
            <a:xfrm>
              <a:off x="2699633" y="1846750"/>
              <a:ext cx="81668" cy="94335"/>
            </a:xfrm>
            <a:custGeom>
              <a:avLst/>
              <a:gdLst/>
              <a:ahLst/>
              <a:cxnLst/>
              <a:rect l="0" t="0" r="0" b="0"/>
              <a:pathLst>
                <a:path w="81668" h="94335">
                  <a:moveTo>
                    <a:pt x="5467" y="20150"/>
                  </a:moveTo>
                  <a:lnTo>
                    <a:pt x="5467" y="20150"/>
                  </a:lnTo>
                  <a:lnTo>
                    <a:pt x="5467" y="16779"/>
                  </a:lnTo>
                  <a:lnTo>
                    <a:pt x="4761" y="16492"/>
                  </a:lnTo>
                  <a:lnTo>
                    <a:pt x="0" y="19529"/>
                  </a:lnTo>
                  <a:lnTo>
                    <a:pt x="1391" y="21755"/>
                  </a:lnTo>
                  <a:lnTo>
                    <a:pt x="2749" y="23337"/>
                  </a:lnTo>
                  <a:lnTo>
                    <a:pt x="4259" y="28857"/>
                  </a:lnTo>
                  <a:lnTo>
                    <a:pt x="5436" y="70637"/>
                  </a:lnTo>
                  <a:lnTo>
                    <a:pt x="6159" y="82100"/>
                  </a:lnTo>
                  <a:lnTo>
                    <a:pt x="10933" y="94334"/>
                  </a:lnTo>
                  <a:lnTo>
                    <a:pt x="11227" y="93595"/>
                  </a:lnTo>
                  <a:lnTo>
                    <a:pt x="13664" y="54844"/>
                  </a:lnTo>
                  <a:lnTo>
                    <a:pt x="17577" y="37686"/>
                  </a:lnTo>
                  <a:lnTo>
                    <a:pt x="27713" y="20093"/>
                  </a:lnTo>
                  <a:lnTo>
                    <a:pt x="39653" y="6649"/>
                  </a:lnTo>
                  <a:lnTo>
                    <a:pt x="47942" y="509"/>
                  </a:lnTo>
                  <a:lnTo>
                    <a:pt x="52128" y="0"/>
                  </a:lnTo>
                  <a:lnTo>
                    <a:pt x="60542" y="3198"/>
                  </a:lnTo>
                  <a:lnTo>
                    <a:pt x="69842" y="9561"/>
                  </a:lnTo>
                  <a:lnTo>
                    <a:pt x="77066" y="19286"/>
                  </a:lnTo>
                  <a:lnTo>
                    <a:pt x="80758" y="43942"/>
                  </a:lnTo>
                  <a:lnTo>
                    <a:pt x="81667" y="64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396"/>
          <p:cNvGrpSpPr/>
          <p:nvPr/>
        </p:nvGrpSpPr>
        <p:grpSpPr>
          <a:xfrm>
            <a:off x="3169012" y="1939376"/>
            <a:ext cx="437789" cy="359325"/>
            <a:chOff x="3169012" y="1939376"/>
            <a:chExt cx="437789" cy="359325"/>
          </a:xfrm>
        </p:grpSpPr>
        <p:sp>
          <p:nvSpPr>
            <p:cNvPr id="385" name="SMARTInkShape-1961"/>
            <p:cNvSpPr/>
            <p:nvPr>
              <p:custDataLst>
                <p:tags r:id="rId103"/>
              </p:custDataLst>
            </p:nvPr>
          </p:nvSpPr>
          <p:spPr>
            <a:xfrm>
              <a:off x="3380230" y="2033299"/>
              <a:ext cx="156721" cy="209236"/>
            </a:xfrm>
            <a:custGeom>
              <a:avLst/>
              <a:gdLst/>
              <a:ahLst/>
              <a:cxnLst/>
              <a:rect l="0" t="0" r="0" b="0"/>
              <a:pathLst>
                <a:path w="156721" h="209236">
                  <a:moveTo>
                    <a:pt x="112270" y="24101"/>
                  </a:moveTo>
                  <a:lnTo>
                    <a:pt x="112270" y="24101"/>
                  </a:lnTo>
                  <a:lnTo>
                    <a:pt x="124631" y="0"/>
                  </a:lnTo>
                  <a:lnTo>
                    <a:pt x="101877" y="6655"/>
                  </a:lnTo>
                  <a:lnTo>
                    <a:pt x="57401" y="34546"/>
                  </a:lnTo>
                  <a:lnTo>
                    <a:pt x="30412" y="70118"/>
                  </a:lnTo>
                  <a:lnTo>
                    <a:pt x="9682" y="117723"/>
                  </a:lnTo>
                  <a:lnTo>
                    <a:pt x="0" y="161557"/>
                  </a:lnTo>
                  <a:lnTo>
                    <a:pt x="453" y="189242"/>
                  </a:lnTo>
                  <a:lnTo>
                    <a:pt x="1741" y="195578"/>
                  </a:lnTo>
                  <a:lnTo>
                    <a:pt x="6129" y="200508"/>
                  </a:lnTo>
                  <a:lnTo>
                    <a:pt x="20411" y="207867"/>
                  </a:lnTo>
                  <a:lnTo>
                    <a:pt x="55027" y="209235"/>
                  </a:lnTo>
                  <a:lnTo>
                    <a:pt x="93515" y="203376"/>
                  </a:lnTo>
                  <a:lnTo>
                    <a:pt x="156720" y="195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962"/>
            <p:cNvSpPr/>
            <p:nvPr>
              <p:custDataLst>
                <p:tags r:id="rId104"/>
              </p:custDataLst>
            </p:nvPr>
          </p:nvSpPr>
          <p:spPr>
            <a:xfrm>
              <a:off x="3169012" y="1939376"/>
              <a:ext cx="113939" cy="105325"/>
            </a:xfrm>
            <a:custGeom>
              <a:avLst/>
              <a:gdLst/>
              <a:ahLst/>
              <a:cxnLst/>
              <a:rect l="0" t="0" r="0" b="0"/>
              <a:pathLst>
                <a:path w="113939" h="105325">
                  <a:moveTo>
                    <a:pt x="18688" y="41824"/>
                  </a:moveTo>
                  <a:lnTo>
                    <a:pt x="18688" y="41824"/>
                  </a:lnTo>
                  <a:lnTo>
                    <a:pt x="15317" y="41824"/>
                  </a:lnTo>
                  <a:lnTo>
                    <a:pt x="11781" y="36180"/>
                  </a:lnTo>
                  <a:lnTo>
                    <a:pt x="0" y="10829"/>
                  </a:lnTo>
                  <a:lnTo>
                    <a:pt x="4073" y="20362"/>
                  </a:lnTo>
                  <a:lnTo>
                    <a:pt x="10902" y="67121"/>
                  </a:lnTo>
                  <a:lnTo>
                    <a:pt x="12254" y="102066"/>
                  </a:lnTo>
                  <a:lnTo>
                    <a:pt x="17361" y="60626"/>
                  </a:lnTo>
                  <a:lnTo>
                    <a:pt x="22058" y="33519"/>
                  </a:lnTo>
                  <a:lnTo>
                    <a:pt x="29358" y="16261"/>
                  </a:lnTo>
                  <a:lnTo>
                    <a:pt x="39658" y="6238"/>
                  </a:lnTo>
                  <a:lnTo>
                    <a:pt x="50615" y="0"/>
                  </a:lnTo>
                  <a:lnTo>
                    <a:pt x="59689" y="423"/>
                  </a:lnTo>
                  <a:lnTo>
                    <a:pt x="65072" y="1523"/>
                  </a:lnTo>
                  <a:lnTo>
                    <a:pt x="74816" y="8390"/>
                  </a:lnTo>
                  <a:lnTo>
                    <a:pt x="83145" y="18498"/>
                  </a:lnTo>
                  <a:lnTo>
                    <a:pt x="102492" y="59070"/>
                  </a:lnTo>
                  <a:lnTo>
                    <a:pt x="113938" y="105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963"/>
            <p:cNvSpPr/>
            <p:nvPr>
              <p:custDataLst>
                <p:tags r:id="rId105"/>
              </p:custDataLst>
            </p:nvPr>
          </p:nvSpPr>
          <p:spPr>
            <a:xfrm>
              <a:off x="3594100" y="22161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5467" y="23765"/>
                  </a:lnTo>
                  <a:lnTo>
                    <a:pt x="10662" y="68126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964"/>
            <p:cNvSpPr/>
            <p:nvPr>
              <p:custDataLst>
                <p:tags r:id="rId106"/>
              </p:custDataLst>
            </p:nvPr>
          </p:nvSpPr>
          <p:spPr>
            <a:xfrm>
              <a:off x="3600450" y="2127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883" y="6350"/>
                  </a:lnTo>
                  <a:lnTo>
                    <a:pt x="588" y="56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397"/>
          <p:cNvGrpSpPr/>
          <p:nvPr/>
        </p:nvGrpSpPr>
        <p:grpSpPr>
          <a:xfrm>
            <a:off x="3886200" y="1720850"/>
            <a:ext cx="1663445" cy="675668"/>
            <a:chOff x="3886200" y="1720850"/>
            <a:chExt cx="1663445" cy="675668"/>
          </a:xfrm>
        </p:grpSpPr>
        <p:sp>
          <p:nvSpPr>
            <p:cNvPr id="390" name="SMARTInkShape-1965"/>
            <p:cNvSpPr/>
            <p:nvPr>
              <p:custDataLst>
                <p:tags r:id="rId90"/>
              </p:custDataLst>
            </p:nvPr>
          </p:nvSpPr>
          <p:spPr>
            <a:xfrm>
              <a:off x="3886200" y="2165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364" y="17639"/>
                  </a:lnTo>
                  <a:lnTo>
                    <a:pt x="6467" y="961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966"/>
            <p:cNvSpPr/>
            <p:nvPr>
              <p:custDataLst>
                <p:tags r:id="rId91"/>
              </p:custDataLst>
            </p:nvPr>
          </p:nvSpPr>
          <p:spPr>
            <a:xfrm>
              <a:off x="4133850" y="2032447"/>
              <a:ext cx="109318" cy="364071"/>
            </a:xfrm>
            <a:custGeom>
              <a:avLst/>
              <a:gdLst/>
              <a:ahLst/>
              <a:cxnLst/>
              <a:rect l="0" t="0" r="0" b="0"/>
              <a:pathLst>
                <a:path w="109318" h="364071">
                  <a:moveTo>
                    <a:pt x="12700" y="82103"/>
                  </a:moveTo>
                  <a:lnTo>
                    <a:pt x="12700" y="82103"/>
                  </a:lnTo>
                  <a:lnTo>
                    <a:pt x="12700" y="65080"/>
                  </a:lnTo>
                  <a:lnTo>
                    <a:pt x="11994" y="65110"/>
                  </a:lnTo>
                  <a:lnTo>
                    <a:pt x="9329" y="67024"/>
                  </a:lnTo>
                  <a:lnTo>
                    <a:pt x="7674" y="72109"/>
                  </a:lnTo>
                  <a:lnTo>
                    <a:pt x="7230" y="103182"/>
                  </a:lnTo>
                  <a:lnTo>
                    <a:pt x="11471" y="139540"/>
                  </a:lnTo>
                  <a:lnTo>
                    <a:pt x="17197" y="179555"/>
                  </a:lnTo>
                  <a:lnTo>
                    <a:pt x="21284" y="212904"/>
                  </a:lnTo>
                  <a:lnTo>
                    <a:pt x="27551" y="253895"/>
                  </a:lnTo>
                  <a:lnTo>
                    <a:pt x="30506" y="291754"/>
                  </a:lnTo>
                  <a:lnTo>
                    <a:pt x="31641" y="335879"/>
                  </a:lnTo>
                  <a:lnTo>
                    <a:pt x="31740" y="364070"/>
                  </a:lnTo>
                  <a:lnTo>
                    <a:pt x="28376" y="353248"/>
                  </a:lnTo>
                  <a:lnTo>
                    <a:pt x="25988" y="317826"/>
                  </a:lnTo>
                  <a:lnTo>
                    <a:pt x="25516" y="272259"/>
                  </a:lnTo>
                  <a:lnTo>
                    <a:pt x="25423" y="228555"/>
                  </a:lnTo>
                  <a:lnTo>
                    <a:pt x="22035" y="183430"/>
                  </a:lnTo>
                  <a:lnTo>
                    <a:pt x="20345" y="140140"/>
                  </a:lnTo>
                  <a:lnTo>
                    <a:pt x="23588" y="101729"/>
                  </a:lnTo>
                  <a:lnTo>
                    <a:pt x="26924" y="57993"/>
                  </a:lnTo>
                  <a:lnTo>
                    <a:pt x="43259" y="10546"/>
                  </a:lnTo>
                  <a:lnTo>
                    <a:pt x="45773" y="4765"/>
                  </a:lnTo>
                  <a:lnTo>
                    <a:pt x="48154" y="1616"/>
                  </a:lnTo>
                  <a:lnTo>
                    <a:pt x="50447" y="223"/>
                  </a:lnTo>
                  <a:lnTo>
                    <a:pt x="52682" y="0"/>
                  </a:lnTo>
                  <a:lnTo>
                    <a:pt x="65939" y="6427"/>
                  </a:lnTo>
                  <a:lnTo>
                    <a:pt x="79902" y="20640"/>
                  </a:lnTo>
                  <a:lnTo>
                    <a:pt x="100920" y="60319"/>
                  </a:lnTo>
                  <a:lnTo>
                    <a:pt x="109317" y="98618"/>
                  </a:lnTo>
                  <a:lnTo>
                    <a:pt x="107257" y="128781"/>
                  </a:lnTo>
                  <a:lnTo>
                    <a:pt x="101527" y="146828"/>
                  </a:lnTo>
                  <a:lnTo>
                    <a:pt x="90514" y="160494"/>
                  </a:lnTo>
                  <a:lnTo>
                    <a:pt x="83626" y="166114"/>
                  </a:lnTo>
                  <a:lnTo>
                    <a:pt x="66565" y="172358"/>
                  </a:lnTo>
                  <a:lnTo>
                    <a:pt x="47929" y="173722"/>
                  </a:lnTo>
                  <a:lnTo>
                    <a:pt x="22981" y="166556"/>
                  </a:lnTo>
                  <a:lnTo>
                    <a:pt x="0" y="151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967"/>
            <p:cNvSpPr/>
            <p:nvPr>
              <p:custDataLst>
                <p:tags r:id="rId92"/>
              </p:custDataLst>
            </p:nvPr>
          </p:nvSpPr>
          <p:spPr>
            <a:xfrm>
              <a:off x="4301929" y="1898650"/>
              <a:ext cx="3372" cy="95251"/>
            </a:xfrm>
            <a:custGeom>
              <a:avLst/>
              <a:gdLst/>
              <a:ahLst/>
              <a:cxnLst/>
              <a:rect l="0" t="0" r="0" b="0"/>
              <a:pathLst>
                <a:path w="3372" h="95251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227" y="20722"/>
                  </a:lnTo>
                  <a:lnTo>
                    <a:pt x="3095" y="62323"/>
                  </a:lnTo>
                  <a:lnTo>
                    <a:pt x="337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68"/>
            <p:cNvSpPr/>
            <p:nvPr>
              <p:custDataLst>
                <p:tags r:id="rId93"/>
              </p:custDataLst>
            </p:nvPr>
          </p:nvSpPr>
          <p:spPr>
            <a:xfrm>
              <a:off x="4292600" y="1806266"/>
              <a:ext cx="6351" cy="9835"/>
            </a:xfrm>
            <a:custGeom>
              <a:avLst/>
              <a:gdLst/>
              <a:ahLst/>
              <a:cxnLst/>
              <a:rect l="0" t="0" r="0" b="0"/>
              <a:pathLst>
                <a:path w="6351" h="9835">
                  <a:moveTo>
                    <a:pt x="6350" y="9834"/>
                  </a:moveTo>
                  <a:lnTo>
                    <a:pt x="6350" y="9834"/>
                  </a:lnTo>
                  <a:lnTo>
                    <a:pt x="883" y="4367"/>
                  </a:lnTo>
                  <a:lnTo>
                    <a:pt x="174" y="0"/>
                  </a:lnTo>
                  <a:lnTo>
                    <a:pt x="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969"/>
            <p:cNvSpPr/>
            <p:nvPr>
              <p:custDataLst>
                <p:tags r:id="rId94"/>
              </p:custDataLst>
            </p:nvPr>
          </p:nvSpPr>
          <p:spPr>
            <a:xfrm>
              <a:off x="4490031" y="2019584"/>
              <a:ext cx="126420" cy="204078"/>
            </a:xfrm>
            <a:custGeom>
              <a:avLst/>
              <a:gdLst/>
              <a:ahLst/>
              <a:cxnLst/>
              <a:rect l="0" t="0" r="0" b="0"/>
              <a:pathLst>
                <a:path w="126420" h="204078">
                  <a:moveTo>
                    <a:pt x="69269" y="12416"/>
                  </a:moveTo>
                  <a:lnTo>
                    <a:pt x="69269" y="12416"/>
                  </a:lnTo>
                  <a:lnTo>
                    <a:pt x="69269" y="9045"/>
                  </a:lnTo>
                  <a:lnTo>
                    <a:pt x="69974" y="8052"/>
                  </a:lnTo>
                  <a:lnTo>
                    <a:pt x="71150" y="7390"/>
                  </a:lnTo>
                  <a:lnTo>
                    <a:pt x="72640" y="6949"/>
                  </a:lnTo>
                  <a:lnTo>
                    <a:pt x="72927" y="5949"/>
                  </a:lnTo>
                  <a:lnTo>
                    <a:pt x="69890" y="676"/>
                  </a:lnTo>
                  <a:lnTo>
                    <a:pt x="62711" y="0"/>
                  </a:lnTo>
                  <a:lnTo>
                    <a:pt x="51647" y="3171"/>
                  </a:lnTo>
                  <a:lnTo>
                    <a:pt x="36061" y="22063"/>
                  </a:lnTo>
                  <a:lnTo>
                    <a:pt x="13243" y="68780"/>
                  </a:lnTo>
                  <a:lnTo>
                    <a:pt x="2358" y="115324"/>
                  </a:lnTo>
                  <a:lnTo>
                    <a:pt x="0" y="151590"/>
                  </a:lnTo>
                  <a:lnTo>
                    <a:pt x="6333" y="174381"/>
                  </a:lnTo>
                  <a:lnTo>
                    <a:pt x="15192" y="186941"/>
                  </a:lnTo>
                  <a:lnTo>
                    <a:pt x="20517" y="192266"/>
                  </a:lnTo>
                  <a:lnTo>
                    <a:pt x="48239" y="203131"/>
                  </a:lnTo>
                  <a:lnTo>
                    <a:pt x="79892" y="204077"/>
                  </a:lnTo>
                  <a:lnTo>
                    <a:pt x="126419" y="190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970"/>
            <p:cNvSpPr/>
            <p:nvPr>
              <p:custDataLst>
                <p:tags r:id="rId95"/>
              </p:custDataLst>
            </p:nvPr>
          </p:nvSpPr>
          <p:spPr>
            <a:xfrm>
              <a:off x="4775386" y="2025650"/>
              <a:ext cx="18865" cy="159090"/>
            </a:xfrm>
            <a:custGeom>
              <a:avLst/>
              <a:gdLst/>
              <a:ahLst/>
              <a:cxnLst/>
              <a:rect l="0" t="0" r="0" b="0"/>
              <a:pathLst>
                <a:path w="18865" h="159090">
                  <a:moveTo>
                    <a:pt x="6164" y="0"/>
                  </a:moveTo>
                  <a:lnTo>
                    <a:pt x="6164" y="0"/>
                  </a:lnTo>
                  <a:lnTo>
                    <a:pt x="6164" y="3371"/>
                  </a:lnTo>
                  <a:lnTo>
                    <a:pt x="4282" y="6907"/>
                  </a:lnTo>
                  <a:lnTo>
                    <a:pt x="1800" y="10831"/>
                  </a:lnTo>
                  <a:lnTo>
                    <a:pt x="697" y="14927"/>
                  </a:lnTo>
                  <a:lnTo>
                    <a:pt x="1812" y="46137"/>
                  </a:lnTo>
                  <a:lnTo>
                    <a:pt x="3524" y="63544"/>
                  </a:lnTo>
                  <a:lnTo>
                    <a:pt x="756" y="109213"/>
                  </a:lnTo>
                  <a:lnTo>
                    <a:pt x="0" y="145515"/>
                  </a:lnTo>
                  <a:lnTo>
                    <a:pt x="1349" y="150632"/>
                  </a:lnTo>
                  <a:lnTo>
                    <a:pt x="6611" y="158200"/>
                  </a:lnTo>
                  <a:lnTo>
                    <a:pt x="9284" y="159089"/>
                  </a:lnTo>
                  <a:lnTo>
                    <a:pt x="1886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971"/>
            <p:cNvSpPr/>
            <p:nvPr>
              <p:custDataLst>
                <p:tags r:id="rId96"/>
              </p:custDataLst>
            </p:nvPr>
          </p:nvSpPr>
          <p:spPr>
            <a:xfrm>
              <a:off x="4857750" y="211455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42684" y="932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972"/>
            <p:cNvSpPr/>
            <p:nvPr>
              <p:custDataLst>
                <p:tags r:id="rId97"/>
              </p:custDataLst>
            </p:nvPr>
          </p:nvSpPr>
          <p:spPr>
            <a:xfrm>
              <a:off x="5050942" y="2023143"/>
              <a:ext cx="94157" cy="250675"/>
            </a:xfrm>
            <a:custGeom>
              <a:avLst/>
              <a:gdLst/>
              <a:ahLst/>
              <a:cxnLst/>
              <a:rect l="0" t="0" r="0" b="0"/>
              <a:pathLst>
                <a:path w="94157" h="250675">
                  <a:moveTo>
                    <a:pt x="3658" y="53307"/>
                  </a:moveTo>
                  <a:lnTo>
                    <a:pt x="3658" y="53307"/>
                  </a:lnTo>
                  <a:lnTo>
                    <a:pt x="3658" y="47840"/>
                  </a:lnTo>
                  <a:lnTo>
                    <a:pt x="3658" y="85274"/>
                  </a:lnTo>
                  <a:lnTo>
                    <a:pt x="3658" y="127433"/>
                  </a:lnTo>
                  <a:lnTo>
                    <a:pt x="3658" y="171143"/>
                  </a:lnTo>
                  <a:lnTo>
                    <a:pt x="3658" y="209498"/>
                  </a:lnTo>
                  <a:lnTo>
                    <a:pt x="1776" y="243171"/>
                  </a:lnTo>
                  <a:lnTo>
                    <a:pt x="0" y="249874"/>
                  </a:lnTo>
                  <a:lnTo>
                    <a:pt x="514" y="250674"/>
                  </a:lnTo>
                  <a:lnTo>
                    <a:pt x="1562" y="250502"/>
                  </a:lnTo>
                  <a:lnTo>
                    <a:pt x="3381" y="215047"/>
                  </a:lnTo>
                  <a:lnTo>
                    <a:pt x="3575" y="172961"/>
                  </a:lnTo>
                  <a:lnTo>
                    <a:pt x="3634" y="131094"/>
                  </a:lnTo>
                  <a:lnTo>
                    <a:pt x="7024" y="89133"/>
                  </a:lnTo>
                  <a:lnTo>
                    <a:pt x="14488" y="43712"/>
                  </a:lnTo>
                  <a:lnTo>
                    <a:pt x="18585" y="28816"/>
                  </a:lnTo>
                  <a:lnTo>
                    <a:pt x="31599" y="9126"/>
                  </a:lnTo>
                  <a:lnTo>
                    <a:pt x="42887" y="1921"/>
                  </a:lnTo>
                  <a:lnTo>
                    <a:pt x="48861" y="0"/>
                  </a:lnTo>
                  <a:lnTo>
                    <a:pt x="54255" y="130"/>
                  </a:lnTo>
                  <a:lnTo>
                    <a:pt x="64010" y="4038"/>
                  </a:lnTo>
                  <a:lnTo>
                    <a:pt x="80808" y="20913"/>
                  </a:lnTo>
                  <a:lnTo>
                    <a:pt x="92448" y="40416"/>
                  </a:lnTo>
                  <a:lnTo>
                    <a:pt x="94156" y="55104"/>
                  </a:lnTo>
                  <a:lnTo>
                    <a:pt x="91856" y="70333"/>
                  </a:lnTo>
                  <a:lnTo>
                    <a:pt x="86132" y="84157"/>
                  </a:lnTo>
                  <a:lnTo>
                    <a:pt x="71603" y="100469"/>
                  </a:lnTo>
                  <a:lnTo>
                    <a:pt x="58080" y="106018"/>
                  </a:lnTo>
                  <a:lnTo>
                    <a:pt x="29773" y="109580"/>
                  </a:lnTo>
                  <a:lnTo>
                    <a:pt x="13591" y="106826"/>
                  </a:lnTo>
                  <a:lnTo>
                    <a:pt x="10280" y="104509"/>
                  </a:lnTo>
                  <a:lnTo>
                    <a:pt x="3658" y="91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973"/>
            <p:cNvSpPr/>
            <p:nvPr>
              <p:custDataLst>
                <p:tags r:id="rId98"/>
              </p:custDataLst>
            </p:nvPr>
          </p:nvSpPr>
          <p:spPr>
            <a:xfrm>
              <a:off x="5251450" y="1804544"/>
              <a:ext cx="82551" cy="106807"/>
            </a:xfrm>
            <a:custGeom>
              <a:avLst/>
              <a:gdLst/>
              <a:ahLst/>
              <a:cxnLst/>
              <a:rect l="0" t="0" r="0" b="0"/>
              <a:pathLst>
                <a:path w="82551" h="1068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0" y="2566"/>
                  </a:lnTo>
                  <a:lnTo>
                    <a:pt x="5026" y="22436"/>
                  </a:lnTo>
                  <a:lnTo>
                    <a:pt x="9643" y="68599"/>
                  </a:lnTo>
                  <a:lnTo>
                    <a:pt x="12431" y="85749"/>
                  </a:lnTo>
                  <a:lnTo>
                    <a:pt x="12521" y="85712"/>
                  </a:lnTo>
                  <a:lnTo>
                    <a:pt x="13402" y="38927"/>
                  </a:lnTo>
                  <a:lnTo>
                    <a:pt x="17768" y="19901"/>
                  </a:lnTo>
                  <a:lnTo>
                    <a:pt x="21537" y="12207"/>
                  </a:lnTo>
                  <a:lnTo>
                    <a:pt x="24236" y="9874"/>
                  </a:lnTo>
                  <a:lnTo>
                    <a:pt x="30997" y="7280"/>
                  </a:lnTo>
                  <a:lnTo>
                    <a:pt x="34776" y="8000"/>
                  </a:lnTo>
                  <a:lnTo>
                    <a:pt x="46836" y="15755"/>
                  </a:lnTo>
                  <a:lnTo>
                    <a:pt x="55152" y="23065"/>
                  </a:lnTo>
                  <a:lnTo>
                    <a:pt x="64398" y="41856"/>
                  </a:lnTo>
                  <a:lnTo>
                    <a:pt x="74158" y="74865"/>
                  </a:lnTo>
                  <a:lnTo>
                    <a:pt x="82550" y="106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974"/>
            <p:cNvSpPr/>
            <p:nvPr>
              <p:custDataLst>
                <p:tags r:id="rId99"/>
              </p:custDataLst>
            </p:nvPr>
          </p:nvSpPr>
          <p:spPr>
            <a:xfrm>
              <a:off x="5187950" y="1984654"/>
              <a:ext cx="46890" cy="187047"/>
            </a:xfrm>
            <a:custGeom>
              <a:avLst/>
              <a:gdLst/>
              <a:ahLst/>
              <a:cxnLst/>
              <a:rect l="0" t="0" r="0" b="0"/>
              <a:pathLst>
                <a:path w="46890" h="187047">
                  <a:moveTo>
                    <a:pt x="0" y="15596"/>
                  </a:moveTo>
                  <a:lnTo>
                    <a:pt x="0" y="15596"/>
                  </a:lnTo>
                  <a:lnTo>
                    <a:pt x="0" y="6758"/>
                  </a:lnTo>
                  <a:lnTo>
                    <a:pt x="1881" y="2731"/>
                  </a:lnTo>
                  <a:lnTo>
                    <a:pt x="3371" y="669"/>
                  </a:lnTo>
                  <a:lnTo>
                    <a:pt x="4364" y="0"/>
                  </a:lnTo>
                  <a:lnTo>
                    <a:pt x="5026" y="260"/>
                  </a:lnTo>
                  <a:lnTo>
                    <a:pt x="5467" y="1139"/>
                  </a:lnTo>
                  <a:lnTo>
                    <a:pt x="21930" y="15216"/>
                  </a:lnTo>
                  <a:lnTo>
                    <a:pt x="31619" y="28833"/>
                  </a:lnTo>
                  <a:lnTo>
                    <a:pt x="41041" y="54482"/>
                  </a:lnTo>
                  <a:lnTo>
                    <a:pt x="46889" y="92421"/>
                  </a:lnTo>
                  <a:lnTo>
                    <a:pt x="44781" y="132825"/>
                  </a:lnTo>
                  <a:lnTo>
                    <a:pt x="41539" y="154011"/>
                  </a:lnTo>
                  <a:lnTo>
                    <a:pt x="12700" y="18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975"/>
            <p:cNvSpPr/>
            <p:nvPr>
              <p:custDataLst>
                <p:tags r:id="rId100"/>
              </p:custDataLst>
            </p:nvPr>
          </p:nvSpPr>
          <p:spPr>
            <a:xfrm>
              <a:off x="5404111" y="1854200"/>
              <a:ext cx="69590" cy="12701"/>
            </a:xfrm>
            <a:custGeom>
              <a:avLst/>
              <a:gdLst/>
              <a:ahLst/>
              <a:cxnLst/>
              <a:rect l="0" t="0" r="0" b="0"/>
              <a:pathLst>
                <a:path w="69590" h="12701">
                  <a:moveTo>
                    <a:pt x="6089" y="12700"/>
                  </a:moveTo>
                  <a:lnTo>
                    <a:pt x="6089" y="12700"/>
                  </a:lnTo>
                  <a:lnTo>
                    <a:pt x="6089" y="9329"/>
                  </a:lnTo>
                  <a:lnTo>
                    <a:pt x="5383" y="8336"/>
                  </a:lnTo>
                  <a:lnTo>
                    <a:pt x="4208" y="7674"/>
                  </a:lnTo>
                  <a:lnTo>
                    <a:pt x="622" y="6611"/>
                  </a:lnTo>
                  <a:lnTo>
                    <a:pt x="327" y="7230"/>
                  </a:lnTo>
                  <a:lnTo>
                    <a:pt x="0" y="9798"/>
                  </a:lnTo>
                  <a:lnTo>
                    <a:pt x="1325" y="10766"/>
                  </a:lnTo>
                  <a:lnTo>
                    <a:pt x="14068" y="12445"/>
                  </a:lnTo>
                  <a:lnTo>
                    <a:pt x="695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1976"/>
            <p:cNvSpPr/>
            <p:nvPr>
              <p:custDataLst>
                <p:tags r:id="rId101"/>
              </p:custDataLst>
            </p:nvPr>
          </p:nvSpPr>
          <p:spPr>
            <a:xfrm>
              <a:off x="5524500" y="1816100"/>
              <a:ext cx="25145" cy="95251"/>
            </a:xfrm>
            <a:custGeom>
              <a:avLst/>
              <a:gdLst/>
              <a:ahLst/>
              <a:cxnLst/>
              <a:rect l="0" t="0" r="0" b="0"/>
              <a:pathLst>
                <a:path w="25145" h="95251">
                  <a:moveTo>
                    <a:pt x="0" y="0"/>
                  </a:moveTo>
                  <a:lnTo>
                    <a:pt x="0" y="0"/>
                  </a:lnTo>
                  <a:lnTo>
                    <a:pt x="6479" y="705"/>
                  </a:lnTo>
                  <a:lnTo>
                    <a:pt x="15580" y="3371"/>
                  </a:lnTo>
                  <a:lnTo>
                    <a:pt x="18854" y="6481"/>
                  </a:lnTo>
                  <a:lnTo>
                    <a:pt x="22490" y="15580"/>
                  </a:lnTo>
                  <a:lnTo>
                    <a:pt x="25144" y="53149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977"/>
            <p:cNvSpPr/>
            <p:nvPr>
              <p:custDataLst>
                <p:tags r:id="rId102"/>
              </p:custDataLst>
            </p:nvPr>
          </p:nvSpPr>
          <p:spPr>
            <a:xfrm>
              <a:off x="5528368" y="1720850"/>
              <a:ext cx="15183" cy="1"/>
            </a:xfrm>
            <a:custGeom>
              <a:avLst/>
              <a:gdLst/>
              <a:ahLst/>
              <a:cxnLst/>
              <a:rect l="0" t="0" r="0" b="0"/>
              <a:pathLst>
                <a:path w="15183" h="1">
                  <a:moveTo>
                    <a:pt x="15182" y="0"/>
                  </a:moveTo>
                  <a:lnTo>
                    <a:pt x="15182" y="0"/>
                  </a:lnTo>
                  <a:lnTo>
                    <a:pt x="0" y="0"/>
                  </a:lnTo>
                  <a:lnTo>
                    <a:pt x="88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6" name="SMARTInkShape-Group398"/>
          <p:cNvGrpSpPr/>
          <p:nvPr/>
        </p:nvGrpSpPr>
        <p:grpSpPr>
          <a:xfrm>
            <a:off x="2680660" y="3262954"/>
            <a:ext cx="176841" cy="114908"/>
            <a:chOff x="2680660" y="3262954"/>
            <a:chExt cx="176841" cy="114908"/>
          </a:xfrm>
        </p:grpSpPr>
        <p:sp>
          <p:nvSpPr>
            <p:cNvPr id="404" name="SMARTInkShape-1978"/>
            <p:cNvSpPr/>
            <p:nvPr>
              <p:custDataLst>
                <p:tags r:id="rId88"/>
              </p:custDataLst>
            </p:nvPr>
          </p:nvSpPr>
          <p:spPr>
            <a:xfrm>
              <a:off x="2680660" y="3262954"/>
              <a:ext cx="132391" cy="30005"/>
            </a:xfrm>
            <a:custGeom>
              <a:avLst/>
              <a:gdLst/>
              <a:ahLst/>
              <a:cxnLst/>
              <a:rect l="0" t="0" r="0" b="0"/>
              <a:pathLst>
                <a:path w="132391" h="30005">
                  <a:moveTo>
                    <a:pt x="11740" y="26346"/>
                  </a:moveTo>
                  <a:lnTo>
                    <a:pt x="11740" y="26346"/>
                  </a:lnTo>
                  <a:lnTo>
                    <a:pt x="11740" y="29717"/>
                  </a:lnTo>
                  <a:lnTo>
                    <a:pt x="11034" y="30004"/>
                  </a:lnTo>
                  <a:lnTo>
                    <a:pt x="5273" y="26760"/>
                  </a:lnTo>
                  <a:lnTo>
                    <a:pt x="0" y="26400"/>
                  </a:lnTo>
                  <a:lnTo>
                    <a:pt x="41436" y="11602"/>
                  </a:lnTo>
                  <a:lnTo>
                    <a:pt x="84057" y="0"/>
                  </a:lnTo>
                  <a:lnTo>
                    <a:pt x="132390" y="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979"/>
            <p:cNvSpPr/>
            <p:nvPr>
              <p:custDataLst>
                <p:tags r:id="rId89"/>
              </p:custDataLst>
            </p:nvPr>
          </p:nvSpPr>
          <p:spPr>
            <a:xfrm>
              <a:off x="2716372" y="3352800"/>
              <a:ext cx="141129" cy="25062"/>
            </a:xfrm>
            <a:custGeom>
              <a:avLst/>
              <a:gdLst/>
              <a:ahLst/>
              <a:cxnLst/>
              <a:rect l="0" t="0" r="0" b="0"/>
              <a:pathLst>
                <a:path w="141129" h="25062">
                  <a:moveTo>
                    <a:pt x="14128" y="12700"/>
                  </a:moveTo>
                  <a:lnTo>
                    <a:pt x="14128" y="12700"/>
                  </a:lnTo>
                  <a:lnTo>
                    <a:pt x="8353" y="17769"/>
                  </a:lnTo>
                  <a:lnTo>
                    <a:pt x="344" y="22825"/>
                  </a:lnTo>
                  <a:lnTo>
                    <a:pt x="0" y="23683"/>
                  </a:lnTo>
                  <a:lnTo>
                    <a:pt x="476" y="24255"/>
                  </a:lnTo>
                  <a:lnTo>
                    <a:pt x="7888" y="25061"/>
                  </a:lnTo>
                  <a:lnTo>
                    <a:pt x="47844" y="18448"/>
                  </a:lnTo>
                  <a:lnTo>
                    <a:pt x="91971" y="10464"/>
                  </a:lnTo>
                  <a:lnTo>
                    <a:pt x="141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399"/>
          <p:cNvGrpSpPr/>
          <p:nvPr/>
        </p:nvGrpSpPr>
        <p:grpSpPr>
          <a:xfrm>
            <a:off x="3346450" y="3113340"/>
            <a:ext cx="478276" cy="370820"/>
            <a:chOff x="3346450" y="3113340"/>
            <a:chExt cx="478276" cy="370820"/>
          </a:xfrm>
        </p:grpSpPr>
        <p:sp>
          <p:nvSpPr>
            <p:cNvPr id="407" name="SMARTInkShape-1980"/>
            <p:cNvSpPr/>
            <p:nvPr>
              <p:custDataLst>
                <p:tags r:id="rId85"/>
              </p:custDataLst>
            </p:nvPr>
          </p:nvSpPr>
          <p:spPr>
            <a:xfrm>
              <a:off x="3346450" y="3113340"/>
              <a:ext cx="114301" cy="88279"/>
            </a:xfrm>
            <a:custGeom>
              <a:avLst/>
              <a:gdLst/>
              <a:ahLst/>
              <a:cxnLst/>
              <a:rect l="0" t="0" r="0" b="0"/>
              <a:pathLst>
                <a:path w="114301" h="88279">
                  <a:moveTo>
                    <a:pt x="0" y="17210"/>
                  </a:moveTo>
                  <a:lnTo>
                    <a:pt x="0" y="17210"/>
                  </a:lnTo>
                  <a:lnTo>
                    <a:pt x="0" y="11743"/>
                  </a:lnTo>
                  <a:lnTo>
                    <a:pt x="705" y="21879"/>
                  </a:lnTo>
                  <a:lnTo>
                    <a:pt x="6176" y="69412"/>
                  </a:lnTo>
                  <a:lnTo>
                    <a:pt x="6335" y="88278"/>
                  </a:lnTo>
                  <a:lnTo>
                    <a:pt x="13257" y="42264"/>
                  </a:lnTo>
                  <a:lnTo>
                    <a:pt x="17887" y="26934"/>
                  </a:lnTo>
                  <a:lnTo>
                    <a:pt x="24648" y="15417"/>
                  </a:lnTo>
                  <a:lnTo>
                    <a:pt x="36388" y="4371"/>
                  </a:lnTo>
                  <a:lnTo>
                    <a:pt x="44630" y="920"/>
                  </a:lnTo>
                  <a:lnTo>
                    <a:pt x="48802" y="0"/>
                  </a:lnTo>
                  <a:lnTo>
                    <a:pt x="57203" y="860"/>
                  </a:lnTo>
                  <a:lnTo>
                    <a:pt x="65640" y="4299"/>
                  </a:lnTo>
                  <a:lnTo>
                    <a:pt x="77618" y="14168"/>
                  </a:lnTo>
                  <a:lnTo>
                    <a:pt x="83415" y="21973"/>
                  </a:lnTo>
                  <a:lnTo>
                    <a:pt x="99410" y="66289"/>
                  </a:lnTo>
                  <a:lnTo>
                    <a:pt x="114300" y="87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81"/>
            <p:cNvSpPr/>
            <p:nvPr>
              <p:custDataLst>
                <p:tags r:id="rId86"/>
              </p:custDataLst>
            </p:nvPr>
          </p:nvSpPr>
          <p:spPr>
            <a:xfrm>
              <a:off x="3551844" y="3200478"/>
              <a:ext cx="137507" cy="208643"/>
            </a:xfrm>
            <a:custGeom>
              <a:avLst/>
              <a:gdLst/>
              <a:ahLst/>
              <a:cxnLst/>
              <a:rect l="0" t="0" r="0" b="0"/>
              <a:pathLst>
                <a:path w="137507" h="208643">
                  <a:moveTo>
                    <a:pt x="118456" y="6272"/>
                  </a:moveTo>
                  <a:lnTo>
                    <a:pt x="118456" y="6272"/>
                  </a:lnTo>
                  <a:lnTo>
                    <a:pt x="118456" y="2901"/>
                  </a:lnTo>
                  <a:lnTo>
                    <a:pt x="117750" y="1908"/>
                  </a:lnTo>
                  <a:lnTo>
                    <a:pt x="116574" y="1246"/>
                  </a:lnTo>
                  <a:lnTo>
                    <a:pt x="112989" y="183"/>
                  </a:lnTo>
                  <a:lnTo>
                    <a:pt x="105627" y="0"/>
                  </a:lnTo>
                  <a:lnTo>
                    <a:pt x="100289" y="1838"/>
                  </a:lnTo>
                  <a:lnTo>
                    <a:pt x="53717" y="33768"/>
                  </a:lnTo>
                  <a:lnTo>
                    <a:pt x="36053" y="50744"/>
                  </a:lnTo>
                  <a:lnTo>
                    <a:pt x="12638" y="97059"/>
                  </a:lnTo>
                  <a:lnTo>
                    <a:pt x="2828" y="119641"/>
                  </a:lnTo>
                  <a:lnTo>
                    <a:pt x="0" y="144912"/>
                  </a:lnTo>
                  <a:lnTo>
                    <a:pt x="4022" y="172312"/>
                  </a:lnTo>
                  <a:lnTo>
                    <a:pt x="10211" y="184960"/>
                  </a:lnTo>
                  <a:lnTo>
                    <a:pt x="25000" y="200014"/>
                  </a:lnTo>
                  <a:lnTo>
                    <a:pt x="38585" y="205269"/>
                  </a:lnTo>
                  <a:lnTo>
                    <a:pt x="73673" y="208642"/>
                  </a:lnTo>
                  <a:lnTo>
                    <a:pt x="137506" y="196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982"/>
            <p:cNvSpPr/>
            <p:nvPr>
              <p:custDataLst>
                <p:tags r:id="rId87"/>
              </p:custDataLst>
            </p:nvPr>
          </p:nvSpPr>
          <p:spPr>
            <a:xfrm>
              <a:off x="3759908" y="3390900"/>
              <a:ext cx="64818" cy="93260"/>
            </a:xfrm>
            <a:custGeom>
              <a:avLst/>
              <a:gdLst/>
              <a:ahLst/>
              <a:cxnLst/>
              <a:rect l="0" t="0" r="0" b="0"/>
              <a:pathLst>
                <a:path w="64818" h="93260">
                  <a:moveTo>
                    <a:pt x="37392" y="19050"/>
                  </a:moveTo>
                  <a:lnTo>
                    <a:pt x="37392" y="19050"/>
                  </a:lnTo>
                  <a:lnTo>
                    <a:pt x="37392" y="1406"/>
                  </a:lnTo>
                  <a:lnTo>
                    <a:pt x="36686" y="1643"/>
                  </a:lnTo>
                  <a:lnTo>
                    <a:pt x="28554" y="8961"/>
                  </a:lnTo>
                  <a:lnTo>
                    <a:pt x="7354" y="38887"/>
                  </a:lnTo>
                  <a:lnTo>
                    <a:pt x="2875" y="51149"/>
                  </a:lnTo>
                  <a:lnTo>
                    <a:pt x="0" y="76269"/>
                  </a:lnTo>
                  <a:lnTo>
                    <a:pt x="1488" y="85168"/>
                  </a:lnTo>
                  <a:lnTo>
                    <a:pt x="2873" y="88528"/>
                  </a:lnTo>
                  <a:lnTo>
                    <a:pt x="5912" y="90769"/>
                  </a:lnTo>
                  <a:lnTo>
                    <a:pt x="14934" y="93259"/>
                  </a:lnTo>
                  <a:lnTo>
                    <a:pt x="24118" y="92484"/>
                  </a:lnTo>
                  <a:lnTo>
                    <a:pt x="41512" y="86237"/>
                  </a:lnTo>
                  <a:lnTo>
                    <a:pt x="50042" y="76663"/>
                  </a:lnTo>
                  <a:lnTo>
                    <a:pt x="63644" y="50891"/>
                  </a:lnTo>
                  <a:lnTo>
                    <a:pt x="64817" y="40022"/>
                  </a:lnTo>
                  <a:lnTo>
                    <a:pt x="64142" y="35147"/>
                  </a:lnTo>
                  <a:lnTo>
                    <a:pt x="59629" y="25969"/>
                  </a:lnTo>
                  <a:lnTo>
                    <a:pt x="48605" y="11950"/>
                  </a:lnTo>
                  <a:lnTo>
                    <a:pt x="31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7" name="SMARTInkShape-Group400"/>
          <p:cNvGrpSpPr/>
          <p:nvPr/>
        </p:nvGrpSpPr>
        <p:grpSpPr>
          <a:xfrm>
            <a:off x="4153702" y="2961333"/>
            <a:ext cx="704049" cy="430606"/>
            <a:chOff x="4153702" y="2961333"/>
            <a:chExt cx="704049" cy="430606"/>
          </a:xfrm>
        </p:grpSpPr>
        <p:sp>
          <p:nvSpPr>
            <p:cNvPr id="411" name="SMARTInkShape-1983"/>
            <p:cNvSpPr/>
            <p:nvPr>
              <p:custDataLst>
                <p:tags r:id="rId79"/>
              </p:custDataLst>
            </p:nvPr>
          </p:nvSpPr>
          <p:spPr>
            <a:xfrm>
              <a:off x="4153702" y="3144472"/>
              <a:ext cx="88099" cy="187713"/>
            </a:xfrm>
            <a:custGeom>
              <a:avLst/>
              <a:gdLst/>
              <a:ahLst/>
              <a:cxnLst/>
              <a:rect l="0" t="0" r="0" b="0"/>
              <a:pathLst>
                <a:path w="88099" h="187713">
                  <a:moveTo>
                    <a:pt x="75398" y="17828"/>
                  </a:moveTo>
                  <a:lnTo>
                    <a:pt x="75398" y="17828"/>
                  </a:lnTo>
                  <a:lnTo>
                    <a:pt x="75398" y="8990"/>
                  </a:lnTo>
                  <a:lnTo>
                    <a:pt x="73516" y="4963"/>
                  </a:lnTo>
                  <a:lnTo>
                    <a:pt x="72027" y="2901"/>
                  </a:lnTo>
                  <a:lnTo>
                    <a:pt x="68490" y="610"/>
                  </a:lnTo>
                  <a:lnTo>
                    <a:pt x="66560" y="0"/>
                  </a:lnTo>
                  <a:lnTo>
                    <a:pt x="64567" y="298"/>
                  </a:lnTo>
                  <a:lnTo>
                    <a:pt x="47457" y="11094"/>
                  </a:lnTo>
                  <a:lnTo>
                    <a:pt x="39932" y="20480"/>
                  </a:lnTo>
                  <a:lnTo>
                    <a:pt x="17628" y="60772"/>
                  </a:lnTo>
                  <a:lnTo>
                    <a:pt x="3256" y="103922"/>
                  </a:lnTo>
                  <a:lnTo>
                    <a:pt x="0" y="136669"/>
                  </a:lnTo>
                  <a:lnTo>
                    <a:pt x="6178" y="160363"/>
                  </a:lnTo>
                  <a:lnTo>
                    <a:pt x="13118" y="171253"/>
                  </a:lnTo>
                  <a:lnTo>
                    <a:pt x="16945" y="175145"/>
                  </a:lnTo>
                  <a:lnTo>
                    <a:pt x="35814" y="183993"/>
                  </a:lnTo>
                  <a:lnTo>
                    <a:pt x="52538" y="187712"/>
                  </a:lnTo>
                  <a:lnTo>
                    <a:pt x="88098" y="176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984"/>
            <p:cNvSpPr/>
            <p:nvPr>
              <p:custDataLst>
                <p:tags r:id="rId80"/>
              </p:custDataLst>
            </p:nvPr>
          </p:nvSpPr>
          <p:spPr>
            <a:xfrm>
              <a:off x="4324350" y="3201283"/>
              <a:ext cx="25401" cy="107068"/>
            </a:xfrm>
            <a:custGeom>
              <a:avLst/>
              <a:gdLst/>
              <a:ahLst/>
              <a:cxnLst/>
              <a:rect l="0" t="0" r="0" b="0"/>
              <a:pathLst>
                <a:path w="25401" h="1070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8115" y="11167"/>
                  </a:lnTo>
                  <a:lnTo>
                    <a:pt x="9644" y="13500"/>
                  </a:lnTo>
                  <a:lnTo>
                    <a:pt x="16885" y="57560"/>
                  </a:lnTo>
                  <a:lnTo>
                    <a:pt x="24755" y="104795"/>
                  </a:lnTo>
                  <a:lnTo>
                    <a:pt x="25400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985"/>
            <p:cNvSpPr/>
            <p:nvPr>
              <p:custDataLst>
                <p:tags r:id="rId81"/>
              </p:custDataLst>
            </p:nvPr>
          </p:nvSpPr>
          <p:spPr>
            <a:xfrm>
              <a:off x="4400550" y="3257550"/>
              <a:ext cx="95251" cy="12694"/>
            </a:xfrm>
            <a:custGeom>
              <a:avLst/>
              <a:gdLst/>
              <a:ahLst/>
              <a:cxnLst/>
              <a:rect l="0" t="0" r="0" b="0"/>
              <a:pathLst>
                <a:path w="95251" h="12694">
                  <a:moveTo>
                    <a:pt x="0" y="6350"/>
                  </a:moveTo>
                  <a:lnTo>
                    <a:pt x="0" y="6350"/>
                  </a:lnTo>
                  <a:lnTo>
                    <a:pt x="0" y="11817"/>
                  </a:lnTo>
                  <a:lnTo>
                    <a:pt x="47044" y="126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986"/>
            <p:cNvSpPr/>
            <p:nvPr>
              <p:custDataLst>
                <p:tags r:id="rId82"/>
              </p:custDataLst>
            </p:nvPr>
          </p:nvSpPr>
          <p:spPr>
            <a:xfrm>
              <a:off x="4578350" y="3133177"/>
              <a:ext cx="83858" cy="258762"/>
            </a:xfrm>
            <a:custGeom>
              <a:avLst/>
              <a:gdLst/>
              <a:ahLst/>
              <a:cxnLst/>
              <a:rect l="0" t="0" r="0" b="0"/>
              <a:pathLst>
                <a:path w="83858" h="258762">
                  <a:moveTo>
                    <a:pt x="0" y="98973"/>
                  </a:moveTo>
                  <a:lnTo>
                    <a:pt x="0" y="98973"/>
                  </a:lnTo>
                  <a:lnTo>
                    <a:pt x="3371" y="102344"/>
                  </a:lnTo>
                  <a:lnTo>
                    <a:pt x="5026" y="105880"/>
                  </a:lnTo>
                  <a:lnTo>
                    <a:pt x="6272" y="153429"/>
                  </a:lnTo>
                  <a:lnTo>
                    <a:pt x="4459" y="198677"/>
                  </a:lnTo>
                  <a:lnTo>
                    <a:pt x="391" y="243184"/>
                  </a:lnTo>
                  <a:lnTo>
                    <a:pt x="51" y="258761"/>
                  </a:lnTo>
                  <a:lnTo>
                    <a:pt x="5029" y="215510"/>
                  </a:lnTo>
                  <a:lnTo>
                    <a:pt x="6882" y="167968"/>
                  </a:lnTo>
                  <a:lnTo>
                    <a:pt x="10662" y="130783"/>
                  </a:lnTo>
                  <a:lnTo>
                    <a:pt x="14179" y="85579"/>
                  </a:lnTo>
                  <a:lnTo>
                    <a:pt x="24183" y="43143"/>
                  </a:lnTo>
                  <a:lnTo>
                    <a:pt x="39359" y="6240"/>
                  </a:lnTo>
                  <a:lnTo>
                    <a:pt x="44069" y="1314"/>
                  </a:lnTo>
                  <a:lnTo>
                    <a:pt x="46313" y="0"/>
                  </a:lnTo>
                  <a:lnTo>
                    <a:pt x="49924" y="535"/>
                  </a:lnTo>
                  <a:lnTo>
                    <a:pt x="59583" y="4894"/>
                  </a:lnTo>
                  <a:lnTo>
                    <a:pt x="69050" y="17179"/>
                  </a:lnTo>
                  <a:lnTo>
                    <a:pt x="83254" y="50439"/>
                  </a:lnTo>
                  <a:lnTo>
                    <a:pt x="83857" y="79105"/>
                  </a:lnTo>
                  <a:lnTo>
                    <a:pt x="79566" y="103199"/>
                  </a:lnTo>
                  <a:lnTo>
                    <a:pt x="70171" y="117079"/>
                  </a:lnTo>
                  <a:lnTo>
                    <a:pt x="47884" y="136494"/>
                  </a:lnTo>
                  <a:lnTo>
                    <a:pt x="43211" y="137393"/>
                  </a:lnTo>
                  <a:lnTo>
                    <a:pt x="38686" y="136580"/>
                  </a:lnTo>
                  <a:lnTo>
                    <a:pt x="34257" y="134628"/>
                  </a:lnTo>
                  <a:lnTo>
                    <a:pt x="31304" y="130504"/>
                  </a:lnTo>
                  <a:lnTo>
                    <a:pt x="25400" y="105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987"/>
            <p:cNvSpPr/>
            <p:nvPr>
              <p:custDataLst>
                <p:tags r:id="rId83"/>
              </p:custDataLst>
            </p:nvPr>
          </p:nvSpPr>
          <p:spPr>
            <a:xfrm>
              <a:off x="4699000" y="3106033"/>
              <a:ext cx="39980" cy="157868"/>
            </a:xfrm>
            <a:custGeom>
              <a:avLst/>
              <a:gdLst/>
              <a:ahLst/>
              <a:cxnLst/>
              <a:rect l="0" t="0" r="0" b="0"/>
              <a:pathLst>
                <a:path w="39980" h="15786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10126" y="411"/>
                  </a:lnTo>
                  <a:lnTo>
                    <a:pt x="10983" y="1391"/>
                  </a:lnTo>
                  <a:lnTo>
                    <a:pt x="30546" y="46169"/>
                  </a:lnTo>
                  <a:lnTo>
                    <a:pt x="39979" y="76223"/>
                  </a:lnTo>
                  <a:lnTo>
                    <a:pt x="39754" y="109217"/>
                  </a:lnTo>
                  <a:lnTo>
                    <a:pt x="33191" y="125896"/>
                  </a:lnTo>
                  <a:lnTo>
                    <a:pt x="11478" y="151357"/>
                  </a:lnTo>
                  <a:lnTo>
                    <a:pt x="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988"/>
            <p:cNvSpPr/>
            <p:nvPr>
              <p:custDataLst>
                <p:tags r:id="rId84"/>
              </p:custDataLst>
            </p:nvPr>
          </p:nvSpPr>
          <p:spPr>
            <a:xfrm>
              <a:off x="4762500" y="2961333"/>
              <a:ext cx="95251" cy="73968"/>
            </a:xfrm>
            <a:custGeom>
              <a:avLst/>
              <a:gdLst/>
              <a:ahLst/>
              <a:cxnLst/>
              <a:rect l="0" t="0" r="0" b="0"/>
              <a:pathLst>
                <a:path w="95251" h="73968">
                  <a:moveTo>
                    <a:pt x="0" y="42217"/>
                  </a:moveTo>
                  <a:lnTo>
                    <a:pt x="0" y="42217"/>
                  </a:lnTo>
                  <a:lnTo>
                    <a:pt x="0" y="35475"/>
                  </a:lnTo>
                  <a:lnTo>
                    <a:pt x="1881" y="30284"/>
                  </a:lnTo>
                  <a:lnTo>
                    <a:pt x="4364" y="25624"/>
                  </a:lnTo>
                  <a:lnTo>
                    <a:pt x="6088" y="18117"/>
                  </a:lnTo>
                  <a:lnTo>
                    <a:pt x="6175" y="18389"/>
                  </a:lnTo>
                  <a:lnTo>
                    <a:pt x="8197" y="27658"/>
                  </a:lnTo>
                  <a:lnTo>
                    <a:pt x="11811" y="46083"/>
                  </a:lnTo>
                  <a:lnTo>
                    <a:pt x="13230" y="62606"/>
                  </a:lnTo>
                  <a:lnTo>
                    <a:pt x="15993" y="68447"/>
                  </a:lnTo>
                  <a:lnTo>
                    <a:pt x="17012" y="69582"/>
                  </a:lnTo>
                  <a:lnTo>
                    <a:pt x="17691" y="69632"/>
                  </a:lnTo>
                  <a:lnTo>
                    <a:pt x="19152" y="66396"/>
                  </a:lnTo>
                  <a:lnTo>
                    <a:pt x="37324" y="19501"/>
                  </a:lnTo>
                  <a:lnTo>
                    <a:pt x="45709" y="5304"/>
                  </a:lnTo>
                  <a:lnTo>
                    <a:pt x="49523" y="2792"/>
                  </a:lnTo>
                  <a:lnTo>
                    <a:pt x="59405" y="0"/>
                  </a:lnTo>
                  <a:lnTo>
                    <a:pt x="63591" y="667"/>
                  </a:lnTo>
                  <a:lnTo>
                    <a:pt x="67089" y="2522"/>
                  </a:lnTo>
                  <a:lnTo>
                    <a:pt x="77771" y="12269"/>
                  </a:lnTo>
                  <a:lnTo>
                    <a:pt x="92396" y="49736"/>
                  </a:lnTo>
                  <a:lnTo>
                    <a:pt x="95250" y="73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401"/>
          <p:cNvGrpSpPr/>
          <p:nvPr/>
        </p:nvGrpSpPr>
        <p:grpSpPr>
          <a:xfrm>
            <a:off x="5118361" y="2981129"/>
            <a:ext cx="736340" cy="365322"/>
            <a:chOff x="5118361" y="2981129"/>
            <a:chExt cx="736340" cy="365322"/>
          </a:xfrm>
        </p:grpSpPr>
        <p:sp>
          <p:nvSpPr>
            <p:cNvPr id="418" name="SMARTInkShape-1989"/>
            <p:cNvSpPr/>
            <p:nvPr>
              <p:custDataLst>
                <p:tags r:id="rId74"/>
              </p:custDataLst>
            </p:nvPr>
          </p:nvSpPr>
          <p:spPr>
            <a:xfrm>
              <a:off x="5118361" y="3194050"/>
              <a:ext cx="139440" cy="31751"/>
            </a:xfrm>
            <a:custGeom>
              <a:avLst/>
              <a:gdLst/>
              <a:ahLst/>
              <a:cxnLst/>
              <a:rect l="0" t="0" r="0" b="0"/>
              <a:pathLst>
                <a:path w="139440" h="31751">
                  <a:moveTo>
                    <a:pt x="6089" y="31750"/>
                  </a:moveTo>
                  <a:lnTo>
                    <a:pt x="6089" y="31750"/>
                  </a:lnTo>
                  <a:lnTo>
                    <a:pt x="6089" y="28379"/>
                  </a:lnTo>
                  <a:lnTo>
                    <a:pt x="4208" y="24843"/>
                  </a:lnTo>
                  <a:lnTo>
                    <a:pt x="1725" y="20919"/>
                  </a:lnTo>
                  <a:lnTo>
                    <a:pt x="0" y="13922"/>
                  </a:lnTo>
                  <a:lnTo>
                    <a:pt x="619" y="13514"/>
                  </a:lnTo>
                  <a:lnTo>
                    <a:pt x="8600" y="12807"/>
                  </a:lnTo>
                  <a:lnTo>
                    <a:pt x="50483" y="12001"/>
                  </a:lnTo>
                  <a:lnTo>
                    <a:pt x="89463" y="7675"/>
                  </a:lnTo>
                  <a:lnTo>
                    <a:pt x="139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990"/>
            <p:cNvSpPr/>
            <p:nvPr>
              <p:custDataLst>
                <p:tags r:id="rId75"/>
              </p:custDataLst>
            </p:nvPr>
          </p:nvSpPr>
          <p:spPr>
            <a:xfrm>
              <a:off x="5181600" y="31305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1881" y="38282"/>
                  </a:lnTo>
                  <a:lnTo>
                    <a:pt x="5467" y="77098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991"/>
            <p:cNvSpPr/>
            <p:nvPr>
              <p:custDataLst>
                <p:tags r:id="rId76"/>
              </p:custDataLst>
            </p:nvPr>
          </p:nvSpPr>
          <p:spPr>
            <a:xfrm>
              <a:off x="5854700" y="3238500"/>
              <a:ext cx="1" cy="107951"/>
            </a:xfrm>
            <a:custGeom>
              <a:avLst/>
              <a:gdLst/>
              <a:ahLst/>
              <a:cxnLst/>
              <a:rect l="0" t="0" r="0" b="0"/>
              <a:pathLst>
                <a:path w="1" h="107951">
                  <a:moveTo>
                    <a:pt x="0" y="0"/>
                  </a:moveTo>
                  <a:lnTo>
                    <a:pt x="0" y="0"/>
                  </a:lnTo>
                  <a:lnTo>
                    <a:pt x="0" y="46378"/>
                  </a:lnTo>
                  <a:lnTo>
                    <a:pt x="0" y="92707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992"/>
            <p:cNvSpPr/>
            <p:nvPr>
              <p:custDataLst>
                <p:tags r:id="rId77"/>
              </p:custDataLst>
            </p:nvPr>
          </p:nvSpPr>
          <p:spPr>
            <a:xfrm>
              <a:off x="5631084" y="3048885"/>
              <a:ext cx="134717" cy="213194"/>
            </a:xfrm>
            <a:custGeom>
              <a:avLst/>
              <a:gdLst/>
              <a:ahLst/>
              <a:cxnLst/>
              <a:rect l="0" t="0" r="0" b="0"/>
              <a:pathLst>
                <a:path w="134717" h="213194">
                  <a:moveTo>
                    <a:pt x="115666" y="30865"/>
                  </a:moveTo>
                  <a:lnTo>
                    <a:pt x="115666" y="30865"/>
                  </a:lnTo>
                  <a:lnTo>
                    <a:pt x="119037" y="27494"/>
                  </a:lnTo>
                  <a:lnTo>
                    <a:pt x="120692" y="23958"/>
                  </a:lnTo>
                  <a:lnTo>
                    <a:pt x="121754" y="9196"/>
                  </a:lnTo>
                  <a:lnTo>
                    <a:pt x="121136" y="5836"/>
                  </a:lnTo>
                  <a:lnTo>
                    <a:pt x="120018" y="3596"/>
                  </a:lnTo>
                  <a:lnTo>
                    <a:pt x="118567" y="2102"/>
                  </a:lnTo>
                  <a:lnTo>
                    <a:pt x="113193" y="443"/>
                  </a:lnTo>
                  <a:lnTo>
                    <a:pt x="109783" y="0"/>
                  </a:lnTo>
                  <a:lnTo>
                    <a:pt x="100352" y="5153"/>
                  </a:lnTo>
                  <a:lnTo>
                    <a:pt x="85023" y="19954"/>
                  </a:lnTo>
                  <a:lnTo>
                    <a:pt x="43413" y="64816"/>
                  </a:lnTo>
                  <a:lnTo>
                    <a:pt x="18776" y="108470"/>
                  </a:lnTo>
                  <a:lnTo>
                    <a:pt x="4643" y="141112"/>
                  </a:lnTo>
                  <a:lnTo>
                    <a:pt x="0" y="163120"/>
                  </a:lnTo>
                  <a:lnTo>
                    <a:pt x="289" y="179956"/>
                  </a:lnTo>
                  <a:lnTo>
                    <a:pt x="3470" y="186703"/>
                  </a:lnTo>
                  <a:lnTo>
                    <a:pt x="14531" y="197964"/>
                  </a:lnTo>
                  <a:lnTo>
                    <a:pt x="36625" y="208865"/>
                  </a:lnTo>
                  <a:lnTo>
                    <a:pt x="57674" y="213193"/>
                  </a:lnTo>
                  <a:lnTo>
                    <a:pt x="100207" y="202842"/>
                  </a:lnTo>
                  <a:lnTo>
                    <a:pt x="134716" y="195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993"/>
            <p:cNvSpPr/>
            <p:nvPr>
              <p:custDataLst>
                <p:tags r:id="rId78"/>
              </p:custDataLst>
            </p:nvPr>
          </p:nvSpPr>
          <p:spPr>
            <a:xfrm>
              <a:off x="5537200" y="2981129"/>
              <a:ext cx="76201" cy="85922"/>
            </a:xfrm>
            <a:custGeom>
              <a:avLst/>
              <a:gdLst/>
              <a:ahLst/>
              <a:cxnLst/>
              <a:rect l="0" t="0" r="0" b="0"/>
              <a:pathLst>
                <a:path w="76201" h="859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705" y="15199"/>
                  </a:lnTo>
                  <a:lnTo>
                    <a:pt x="6088" y="51897"/>
                  </a:lnTo>
                  <a:lnTo>
                    <a:pt x="6327" y="65231"/>
                  </a:lnTo>
                  <a:lnTo>
                    <a:pt x="9714" y="59643"/>
                  </a:lnTo>
                  <a:lnTo>
                    <a:pt x="25448" y="14857"/>
                  </a:lnTo>
                  <a:lnTo>
                    <a:pt x="29656" y="4948"/>
                  </a:lnTo>
                  <a:lnTo>
                    <a:pt x="33876" y="544"/>
                  </a:lnTo>
                  <a:lnTo>
                    <a:pt x="36695" y="781"/>
                  </a:lnTo>
                  <a:lnTo>
                    <a:pt x="43590" y="4807"/>
                  </a:lnTo>
                  <a:lnTo>
                    <a:pt x="45993" y="7856"/>
                  </a:lnTo>
                  <a:lnTo>
                    <a:pt x="62212" y="53788"/>
                  </a:lnTo>
                  <a:lnTo>
                    <a:pt x="76200" y="85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402"/>
          <p:cNvGrpSpPr/>
          <p:nvPr/>
        </p:nvGrpSpPr>
        <p:grpSpPr>
          <a:xfrm>
            <a:off x="6115050" y="2768600"/>
            <a:ext cx="1301751" cy="580191"/>
            <a:chOff x="6115050" y="2768600"/>
            <a:chExt cx="1301751" cy="580191"/>
          </a:xfrm>
        </p:grpSpPr>
        <p:sp>
          <p:nvSpPr>
            <p:cNvPr id="424" name="SMARTInkShape-1994"/>
            <p:cNvSpPr/>
            <p:nvPr>
              <p:custDataLst>
                <p:tags r:id="rId62"/>
              </p:custDataLst>
            </p:nvPr>
          </p:nvSpPr>
          <p:spPr>
            <a:xfrm>
              <a:off x="6115050" y="3044279"/>
              <a:ext cx="86140" cy="304512"/>
            </a:xfrm>
            <a:custGeom>
              <a:avLst/>
              <a:gdLst/>
              <a:ahLst/>
              <a:cxnLst/>
              <a:rect l="0" t="0" r="0" b="0"/>
              <a:pathLst>
                <a:path w="86140" h="304512">
                  <a:moveTo>
                    <a:pt x="0" y="92621"/>
                  </a:moveTo>
                  <a:lnTo>
                    <a:pt x="0" y="92621"/>
                  </a:lnTo>
                  <a:lnTo>
                    <a:pt x="0" y="132111"/>
                  </a:lnTo>
                  <a:lnTo>
                    <a:pt x="5070" y="178751"/>
                  </a:lnTo>
                  <a:lnTo>
                    <a:pt x="12865" y="218786"/>
                  </a:lnTo>
                  <a:lnTo>
                    <a:pt x="17217" y="257473"/>
                  </a:lnTo>
                  <a:lnTo>
                    <a:pt x="18943" y="304511"/>
                  </a:lnTo>
                  <a:lnTo>
                    <a:pt x="18273" y="303731"/>
                  </a:lnTo>
                  <a:lnTo>
                    <a:pt x="15647" y="297219"/>
                  </a:lnTo>
                  <a:lnTo>
                    <a:pt x="13281" y="251150"/>
                  </a:lnTo>
                  <a:lnTo>
                    <a:pt x="12872" y="207640"/>
                  </a:lnTo>
                  <a:lnTo>
                    <a:pt x="12752" y="162841"/>
                  </a:lnTo>
                  <a:lnTo>
                    <a:pt x="12710" y="119427"/>
                  </a:lnTo>
                  <a:lnTo>
                    <a:pt x="16073" y="77611"/>
                  </a:lnTo>
                  <a:lnTo>
                    <a:pt x="25565" y="33564"/>
                  </a:lnTo>
                  <a:lnTo>
                    <a:pt x="30412" y="16279"/>
                  </a:lnTo>
                  <a:lnTo>
                    <a:pt x="37271" y="6245"/>
                  </a:lnTo>
                  <a:lnTo>
                    <a:pt x="45022" y="1315"/>
                  </a:lnTo>
                  <a:lnTo>
                    <a:pt x="49065" y="0"/>
                  </a:lnTo>
                  <a:lnTo>
                    <a:pt x="53877" y="1946"/>
                  </a:lnTo>
                  <a:lnTo>
                    <a:pt x="64867" y="11634"/>
                  </a:lnTo>
                  <a:lnTo>
                    <a:pt x="79584" y="36326"/>
                  </a:lnTo>
                  <a:lnTo>
                    <a:pt x="86139" y="62614"/>
                  </a:lnTo>
                  <a:lnTo>
                    <a:pt x="83284" y="99733"/>
                  </a:lnTo>
                  <a:lnTo>
                    <a:pt x="79820" y="112480"/>
                  </a:lnTo>
                  <a:lnTo>
                    <a:pt x="75789" y="117149"/>
                  </a:lnTo>
                  <a:lnTo>
                    <a:pt x="63788" y="124218"/>
                  </a:lnTo>
                  <a:lnTo>
                    <a:pt x="44535" y="128795"/>
                  </a:lnTo>
                  <a:lnTo>
                    <a:pt x="39568" y="128026"/>
                  </a:lnTo>
                  <a:lnTo>
                    <a:pt x="25400" y="11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995"/>
            <p:cNvSpPr/>
            <p:nvPr>
              <p:custDataLst>
                <p:tags r:id="rId63"/>
              </p:custDataLst>
            </p:nvPr>
          </p:nvSpPr>
          <p:spPr>
            <a:xfrm>
              <a:off x="6330950" y="31750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996"/>
            <p:cNvSpPr/>
            <p:nvPr>
              <p:custDataLst>
                <p:tags r:id="rId64"/>
              </p:custDataLst>
            </p:nvPr>
          </p:nvSpPr>
          <p:spPr>
            <a:xfrm>
              <a:off x="6461702" y="2981171"/>
              <a:ext cx="59749" cy="184298"/>
            </a:xfrm>
            <a:custGeom>
              <a:avLst/>
              <a:gdLst/>
              <a:ahLst/>
              <a:cxnLst/>
              <a:rect l="0" t="0" r="0" b="0"/>
              <a:pathLst>
                <a:path w="59749" h="184298">
                  <a:moveTo>
                    <a:pt x="40698" y="28729"/>
                  </a:moveTo>
                  <a:lnTo>
                    <a:pt x="40698" y="28729"/>
                  </a:lnTo>
                  <a:lnTo>
                    <a:pt x="46786" y="4996"/>
                  </a:lnTo>
                  <a:lnTo>
                    <a:pt x="45050" y="2188"/>
                  </a:lnTo>
                  <a:lnTo>
                    <a:pt x="43599" y="452"/>
                  </a:lnTo>
                  <a:lnTo>
                    <a:pt x="41927" y="0"/>
                  </a:lnTo>
                  <a:lnTo>
                    <a:pt x="40106" y="404"/>
                  </a:lnTo>
                  <a:lnTo>
                    <a:pt x="35496" y="3440"/>
                  </a:lnTo>
                  <a:lnTo>
                    <a:pt x="28744" y="9493"/>
                  </a:lnTo>
                  <a:lnTo>
                    <a:pt x="17008" y="30947"/>
                  </a:lnTo>
                  <a:lnTo>
                    <a:pt x="5471" y="74166"/>
                  </a:lnTo>
                  <a:lnTo>
                    <a:pt x="0" y="107417"/>
                  </a:lnTo>
                  <a:lnTo>
                    <a:pt x="3757" y="150576"/>
                  </a:lnTo>
                  <a:lnTo>
                    <a:pt x="5486" y="158643"/>
                  </a:lnTo>
                  <a:lnTo>
                    <a:pt x="13055" y="171370"/>
                  </a:lnTo>
                  <a:lnTo>
                    <a:pt x="22768" y="180320"/>
                  </a:lnTo>
                  <a:lnTo>
                    <a:pt x="31788" y="184297"/>
                  </a:lnTo>
                  <a:lnTo>
                    <a:pt x="59748" y="181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997"/>
            <p:cNvSpPr/>
            <p:nvPr>
              <p:custDataLst>
                <p:tags r:id="rId65"/>
              </p:custDataLst>
            </p:nvPr>
          </p:nvSpPr>
          <p:spPr>
            <a:xfrm>
              <a:off x="6572250" y="3042533"/>
              <a:ext cx="31751" cy="100718"/>
            </a:xfrm>
            <a:custGeom>
              <a:avLst/>
              <a:gdLst/>
              <a:ahLst/>
              <a:cxnLst/>
              <a:rect l="0" t="0" r="0" b="0"/>
              <a:pathLst>
                <a:path w="31751" h="1007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1822"/>
                  </a:lnTo>
                  <a:lnTo>
                    <a:pt x="8839" y="9491"/>
                  </a:lnTo>
                  <a:lnTo>
                    <a:pt x="16838" y="50858"/>
                  </a:lnTo>
                  <a:lnTo>
                    <a:pt x="19805" y="72695"/>
                  </a:lnTo>
                  <a:lnTo>
                    <a:pt x="317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998"/>
            <p:cNvSpPr/>
            <p:nvPr>
              <p:custDataLst>
                <p:tags r:id="rId66"/>
              </p:custDataLst>
            </p:nvPr>
          </p:nvSpPr>
          <p:spPr>
            <a:xfrm>
              <a:off x="6680198" y="3079750"/>
              <a:ext cx="63503" cy="16359"/>
            </a:xfrm>
            <a:custGeom>
              <a:avLst/>
              <a:gdLst/>
              <a:ahLst/>
              <a:cxnLst/>
              <a:rect l="0" t="0" r="0" b="0"/>
              <a:pathLst>
                <a:path w="63503" h="16359">
                  <a:moveTo>
                    <a:pt x="2" y="12700"/>
                  </a:moveTo>
                  <a:lnTo>
                    <a:pt x="2" y="12700"/>
                  </a:lnTo>
                  <a:lnTo>
                    <a:pt x="0" y="16071"/>
                  </a:lnTo>
                  <a:lnTo>
                    <a:pt x="707" y="16358"/>
                  </a:lnTo>
                  <a:lnTo>
                    <a:pt x="5777" y="14097"/>
                  </a:lnTo>
                  <a:lnTo>
                    <a:pt x="63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999"/>
            <p:cNvSpPr/>
            <p:nvPr>
              <p:custDataLst>
                <p:tags r:id="rId67"/>
              </p:custDataLst>
            </p:nvPr>
          </p:nvSpPr>
          <p:spPr>
            <a:xfrm>
              <a:off x="6835651" y="2953325"/>
              <a:ext cx="102423" cy="270295"/>
            </a:xfrm>
            <a:custGeom>
              <a:avLst/>
              <a:gdLst/>
              <a:ahLst/>
              <a:cxnLst/>
              <a:rect l="0" t="0" r="0" b="0"/>
              <a:pathLst>
                <a:path w="102423" h="270295">
                  <a:moveTo>
                    <a:pt x="22349" y="94675"/>
                  </a:moveTo>
                  <a:lnTo>
                    <a:pt x="22349" y="94675"/>
                  </a:lnTo>
                  <a:lnTo>
                    <a:pt x="18978" y="98046"/>
                  </a:lnTo>
                  <a:lnTo>
                    <a:pt x="16882" y="110255"/>
                  </a:lnTo>
                  <a:lnTo>
                    <a:pt x="18173" y="155841"/>
                  </a:lnTo>
                  <a:lnTo>
                    <a:pt x="15017" y="199054"/>
                  </a:lnTo>
                  <a:lnTo>
                    <a:pt x="6031" y="241979"/>
                  </a:lnTo>
                  <a:lnTo>
                    <a:pt x="0" y="270262"/>
                  </a:lnTo>
                  <a:lnTo>
                    <a:pt x="395" y="270294"/>
                  </a:lnTo>
                  <a:lnTo>
                    <a:pt x="1363" y="268904"/>
                  </a:lnTo>
                  <a:lnTo>
                    <a:pt x="11833" y="223164"/>
                  </a:lnTo>
                  <a:lnTo>
                    <a:pt x="21114" y="182135"/>
                  </a:lnTo>
                  <a:lnTo>
                    <a:pt x="27201" y="137508"/>
                  </a:lnTo>
                  <a:lnTo>
                    <a:pt x="31624" y="101643"/>
                  </a:lnTo>
                  <a:lnTo>
                    <a:pt x="40777" y="59738"/>
                  </a:lnTo>
                  <a:lnTo>
                    <a:pt x="51441" y="17950"/>
                  </a:lnTo>
                  <a:lnTo>
                    <a:pt x="55975" y="5072"/>
                  </a:lnTo>
                  <a:lnTo>
                    <a:pt x="58172" y="1778"/>
                  </a:lnTo>
                  <a:lnTo>
                    <a:pt x="60342" y="288"/>
                  </a:lnTo>
                  <a:lnTo>
                    <a:pt x="62495" y="0"/>
                  </a:lnTo>
                  <a:lnTo>
                    <a:pt x="68648" y="5325"/>
                  </a:lnTo>
                  <a:lnTo>
                    <a:pt x="88209" y="29705"/>
                  </a:lnTo>
                  <a:lnTo>
                    <a:pt x="99326" y="58491"/>
                  </a:lnTo>
                  <a:lnTo>
                    <a:pt x="102422" y="76712"/>
                  </a:lnTo>
                  <a:lnTo>
                    <a:pt x="97423" y="109579"/>
                  </a:lnTo>
                  <a:lnTo>
                    <a:pt x="86994" y="128110"/>
                  </a:lnTo>
                  <a:lnTo>
                    <a:pt x="67417" y="150512"/>
                  </a:lnTo>
                  <a:lnTo>
                    <a:pt x="62978" y="151655"/>
                  </a:lnTo>
                  <a:lnTo>
                    <a:pt x="52401" y="149163"/>
                  </a:lnTo>
                  <a:lnTo>
                    <a:pt x="48733" y="145111"/>
                  </a:lnTo>
                  <a:lnTo>
                    <a:pt x="41399" y="12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2000"/>
            <p:cNvSpPr/>
            <p:nvPr>
              <p:custDataLst>
                <p:tags r:id="rId68"/>
              </p:custDataLst>
            </p:nvPr>
          </p:nvSpPr>
          <p:spPr>
            <a:xfrm>
              <a:off x="6978650" y="2940050"/>
              <a:ext cx="56706" cy="165101"/>
            </a:xfrm>
            <a:custGeom>
              <a:avLst/>
              <a:gdLst/>
              <a:ahLst/>
              <a:cxnLst/>
              <a:rect l="0" t="0" r="0" b="0"/>
              <a:pathLst>
                <a:path w="56706" h="16510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32307" y="3763"/>
                  </a:lnTo>
                  <a:lnTo>
                    <a:pt x="36937" y="9433"/>
                  </a:lnTo>
                  <a:lnTo>
                    <a:pt x="43697" y="14305"/>
                  </a:lnTo>
                  <a:lnTo>
                    <a:pt x="49524" y="28230"/>
                  </a:lnTo>
                  <a:lnTo>
                    <a:pt x="56144" y="73620"/>
                  </a:lnTo>
                  <a:lnTo>
                    <a:pt x="56705" y="90811"/>
                  </a:lnTo>
                  <a:lnTo>
                    <a:pt x="43534" y="123097"/>
                  </a:lnTo>
                  <a:lnTo>
                    <a:pt x="28499" y="14599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2001"/>
            <p:cNvSpPr/>
            <p:nvPr>
              <p:custDataLst>
                <p:tags r:id="rId69"/>
              </p:custDataLst>
            </p:nvPr>
          </p:nvSpPr>
          <p:spPr>
            <a:xfrm>
              <a:off x="7016750" y="2803041"/>
              <a:ext cx="73846" cy="79860"/>
            </a:xfrm>
            <a:custGeom>
              <a:avLst/>
              <a:gdLst/>
              <a:ahLst/>
              <a:cxnLst/>
              <a:rect l="0" t="0" r="0" b="0"/>
              <a:pathLst>
                <a:path w="73846" h="79860">
                  <a:moveTo>
                    <a:pt x="0" y="3659"/>
                  </a:moveTo>
                  <a:lnTo>
                    <a:pt x="0" y="3659"/>
                  </a:lnTo>
                  <a:lnTo>
                    <a:pt x="5467" y="3659"/>
                  </a:lnTo>
                  <a:lnTo>
                    <a:pt x="5761" y="2953"/>
                  </a:lnTo>
                  <a:lnTo>
                    <a:pt x="6088" y="288"/>
                  </a:lnTo>
                  <a:lnTo>
                    <a:pt x="6881" y="0"/>
                  </a:lnTo>
                  <a:lnTo>
                    <a:pt x="9644" y="1563"/>
                  </a:lnTo>
                  <a:lnTo>
                    <a:pt x="11341" y="6490"/>
                  </a:lnTo>
                  <a:lnTo>
                    <a:pt x="18623" y="52816"/>
                  </a:lnTo>
                  <a:lnTo>
                    <a:pt x="18154" y="61490"/>
                  </a:lnTo>
                  <a:lnTo>
                    <a:pt x="15594" y="67697"/>
                  </a:lnTo>
                  <a:lnTo>
                    <a:pt x="14629" y="68929"/>
                  </a:lnTo>
                  <a:lnTo>
                    <a:pt x="13986" y="69044"/>
                  </a:lnTo>
                  <a:lnTo>
                    <a:pt x="13557" y="68416"/>
                  </a:lnTo>
                  <a:lnTo>
                    <a:pt x="23960" y="21230"/>
                  </a:lnTo>
                  <a:lnTo>
                    <a:pt x="29834" y="9492"/>
                  </a:lnTo>
                  <a:lnTo>
                    <a:pt x="33955" y="6251"/>
                  </a:lnTo>
                  <a:lnTo>
                    <a:pt x="36747" y="6799"/>
                  </a:lnTo>
                  <a:lnTo>
                    <a:pt x="47420" y="14310"/>
                  </a:lnTo>
                  <a:lnTo>
                    <a:pt x="67845" y="36951"/>
                  </a:lnTo>
                  <a:lnTo>
                    <a:pt x="72487" y="48794"/>
                  </a:lnTo>
                  <a:lnTo>
                    <a:pt x="73845" y="60408"/>
                  </a:lnTo>
                  <a:lnTo>
                    <a:pt x="69850" y="7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2002"/>
            <p:cNvSpPr/>
            <p:nvPr>
              <p:custDataLst>
                <p:tags r:id="rId70"/>
              </p:custDataLst>
            </p:nvPr>
          </p:nvSpPr>
          <p:spPr>
            <a:xfrm>
              <a:off x="7137398" y="2825750"/>
              <a:ext cx="57153" cy="6351"/>
            </a:xfrm>
            <a:custGeom>
              <a:avLst/>
              <a:gdLst/>
              <a:ahLst/>
              <a:cxnLst/>
              <a:rect l="0" t="0" r="0" b="0"/>
              <a:pathLst>
                <a:path w="57153" h="6351">
                  <a:moveTo>
                    <a:pt x="2" y="6350"/>
                  </a:moveTo>
                  <a:lnTo>
                    <a:pt x="2" y="6350"/>
                  </a:lnTo>
                  <a:lnTo>
                    <a:pt x="0" y="883"/>
                  </a:lnTo>
                  <a:lnTo>
                    <a:pt x="6909" y="5142"/>
                  </a:lnTo>
                  <a:lnTo>
                    <a:pt x="33410" y="6279"/>
                  </a:lnTo>
                  <a:lnTo>
                    <a:pt x="571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2003"/>
            <p:cNvSpPr/>
            <p:nvPr>
              <p:custDataLst>
                <p:tags r:id="rId71"/>
              </p:custDataLst>
            </p:nvPr>
          </p:nvSpPr>
          <p:spPr>
            <a:xfrm>
              <a:off x="7264400" y="27686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6"/>
                  </a:lnTo>
                  <a:lnTo>
                    <a:pt x="9714" y="44965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2004"/>
            <p:cNvSpPr/>
            <p:nvPr>
              <p:custDataLst>
                <p:tags r:id="rId72"/>
              </p:custDataLst>
            </p:nvPr>
          </p:nvSpPr>
          <p:spPr>
            <a:xfrm>
              <a:off x="7290943" y="3086100"/>
              <a:ext cx="125858" cy="12585"/>
            </a:xfrm>
            <a:custGeom>
              <a:avLst/>
              <a:gdLst/>
              <a:ahLst/>
              <a:cxnLst/>
              <a:rect l="0" t="0" r="0" b="0"/>
              <a:pathLst>
                <a:path w="125858" h="12585">
                  <a:moveTo>
                    <a:pt x="11557" y="6350"/>
                  </a:moveTo>
                  <a:lnTo>
                    <a:pt x="11557" y="6350"/>
                  </a:lnTo>
                  <a:lnTo>
                    <a:pt x="8186" y="9721"/>
                  </a:lnTo>
                  <a:lnTo>
                    <a:pt x="4649" y="11376"/>
                  </a:lnTo>
                  <a:lnTo>
                    <a:pt x="0" y="12439"/>
                  </a:lnTo>
                  <a:lnTo>
                    <a:pt x="1247" y="12584"/>
                  </a:lnTo>
                  <a:lnTo>
                    <a:pt x="27529" y="11993"/>
                  </a:lnTo>
                  <a:lnTo>
                    <a:pt x="71372" y="6938"/>
                  </a:lnTo>
                  <a:lnTo>
                    <a:pt x="1258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2005"/>
            <p:cNvSpPr/>
            <p:nvPr>
              <p:custDataLst>
                <p:tags r:id="rId73"/>
              </p:custDataLst>
            </p:nvPr>
          </p:nvSpPr>
          <p:spPr>
            <a:xfrm>
              <a:off x="7364180" y="3022600"/>
              <a:ext cx="20871" cy="139701"/>
            </a:xfrm>
            <a:custGeom>
              <a:avLst/>
              <a:gdLst/>
              <a:ahLst/>
              <a:cxnLst/>
              <a:rect l="0" t="0" r="0" b="0"/>
              <a:pathLst>
                <a:path w="20871" h="139701">
                  <a:moveTo>
                    <a:pt x="8170" y="0"/>
                  </a:moveTo>
                  <a:lnTo>
                    <a:pt x="8170" y="0"/>
                  </a:lnTo>
                  <a:lnTo>
                    <a:pt x="1428" y="3371"/>
                  </a:lnTo>
                  <a:lnTo>
                    <a:pt x="147" y="5775"/>
                  </a:lnTo>
                  <a:lnTo>
                    <a:pt x="0" y="8789"/>
                  </a:lnTo>
                  <a:lnTo>
                    <a:pt x="1660" y="47660"/>
                  </a:lnTo>
                  <a:lnTo>
                    <a:pt x="6163" y="88356"/>
                  </a:lnTo>
                  <a:lnTo>
                    <a:pt x="13558" y="133531"/>
                  </a:lnTo>
                  <a:lnTo>
                    <a:pt x="14584" y="135587"/>
                  </a:lnTo>
                  <a:lnTo>
                    <a:pt x="2087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0" name="SMARTInkShape-Group403"/>
          <p:cNvGrpSpPr/>
          <p:nvPr/>
        </p:nvGrpSpPr>
        <p:grpSpPr>
          <a:xfrm>
            <a:off x="7724291" y="3105150"/>
            <a:ext cx="346560" cy="35409"/>
            <a:chOff x="7724291" y="3105150"/>
            <a:chExt cx="346560" cy="35409"/>
          </a:xfrm>
        </p:grpSpPr>
        <p:sp>
          <p:nvSpPr>
            <p:cNvPr id="437" name="SMARTInkShape-2006"/>
            <p:cNvSpPr/>
            <p:nvPr>
              <p:custDataLst>
                <p:tags r:id="rId59"/>
              </p:custDataLst>
            </p:nvPr>
          </p:nvSpPr>
          <p:spPr>
            <a:xfrm>
              <a:off x="7724291" y="3124200"/>
              <a:ext cx="35410" cy="12623"/>
            </a:xfrm>
            <a:custGeom>
              <a:avLst/>
              <a:gdLst/>
              <a:ahLst/>
              <a:cxnLst/>
              <a:rect l="0" t="0" r="0" b="0"/>
              <a:pathLst>
                <a:path w="35410" h="12623">
                  <a:moveTo>
                    <a:pt x="3659" y="6350"/>
                  </a:moveTo>
                  <a:lnTo>
                    <a:pt x="3659" y="6350"/>
                  </a:lnTo>
                  <a:lnTo>
                    <a:pt x="288" y="9721"/>
                  </a:lnTo>
                  <a:lnTo>
                    <a:pt x="0" y="10714"/>
                  </a:lnTo>
                  <a:lnTo>
                    <a:pt x="514" y="11376"/>
                  </a:lnTo>
                  <a:lnTo>
                    <a:pt x="3037" y="12439"/>
                  </a:lnTo>
                  <a:lnTo>
                    <a:pt x="10217" y="12622"/>
                  </a:lnTo>
                  <a:lnTo>
                    <a:pt x="21281" y="9306"/>
                  </a:lnTo>
                  <a:lnTo>
                    <a:pt x="35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2007"/>
            <p:cNvSpPr/>
            <p:nvPr>
              <p:custDataLst>
                <p:tags r:id="rId60"/>
              </p:custDataLst>
            </p:nvPr>
          </p:nvSpPr>
          <p:spPr>
            <a:xfrm>
              <a:off x="7842250" y="3130550"/>
              <a:ext cx="25401" cy="10009"/>
            </a:xfrm>
            <a:custGeom>
              <a:avLst/>
              <a:gdLst/>
              <a:ahLst/>
              <a:cxnLst/>
              <a:rect l="0" t="0" r="0" b="0"/>
              <a:pathLst>
                <a:path w="25401" h="10009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5069" y="10008"/>
                  </a:lnTo>
                  <a:lnTo>
                    <a:pt x="6907" y="949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2008"/>
            <p:cNvSpPr/>
            <p:nvPr>
              <p:custDataLst>
                <p:tags r:id="rId61"/>
              </p:custDataLst>
            </p:nvPr>
          </p:nvSpPr>
          <p:spPr>
            <a:xfrm>
              <a:off x="8064500" y="3105150"/>
              <a:ext cx="6351" cy="11556"/>
            </a:xfrm>
            <a:custGeom>
              <a:avLst/>
              <a:gdLst/>
              <a:ahLst/>
              <a:cxnLst/>
              <a:rect l="0" t="0" r="0" b="0"/>
              <a:pathLst>
                <a:path w="6351" h="11556">
                  <a:moveTo>
                    <a:pt x="0" y="0"/>
                  </a:moveTo>
                  <a:lnTo>
                    <a:pt x="0" y="0"/>
                  </a:lnTo>
                  <a:lnTo>
                    <a:pt x="0" y="11555"/>
                  </a:lnTo>
                  <a:lnTo>
                    <a:pt x="705" y="11231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9" name="SMARTInkShape-Group404"/>
          <p:cNvGrpSpPr/>
          <p:nvPr/>
        </p:nvGrpSpPr>
        <p:grpSpPr>
          <a:xfrm>
            <a:off x="8340275" y="2747105"/>
            <a:ext cx="1419676" cy="452648"/>
            <a:chOff x="8340275" y="2747105"/>
            <a:chExt cx="1419676" cy="452648"/>
          </a:xfrm>
        </p:grpSpPr>
        <p:sp>
          <p:nvSpPr>
            <p:cNvPr id="441" name="SMARTInkShape-2009"/>
            <p:cNvSpPr/>
            <p:nvPr>
              <p:custDataLst>
                <p:tags r:id="rId51"/>
              </p:custDataLst>
            </p:nvPr>
          </p:nvSpPr>
          <p:spPr>
            <a:xfrm>
              <a:off x="8763000" y="278130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0" y="0"/>
                  </a:lnTo>
                  <a:lnTo>
                    <a:pt x="705" y="32786"/>
                  </a:lnTo>
                  <a:lnTo>
                    <a:pt x="5957" y="75370"/>
                  </a:lnTo>
                  <a:lnTo>
                    <a:pt x="6316" y="96649"/>
                  </a:lnTo>
                  <a:lnTo>
                    <a:pt x="9720" y="51736"/>
                  </a:lnTo>
                  <a:lnTo>
                    <a:pt x="18559" y="28656"/>
                  </a:lnTo>
                  <a:lnTo>
                    <a:pt x="28002" y="17910"/>
                  </a:lnTo>
                  <a:lnTo>
                    <a:pt x="33486" y="14057"/>
                  </a:lnTo>
                  <a:lnTo>
                    <a:pt x="38550" y="12193"/>
                  </a:lnTo>
                  <a:lnTo>
                    <a:pt x="47944" y="12004"/>
                  </a:lnTo>
                  <a:lnTo>
                    <a:pt x="51718" y="13647"/>
                  </a:lnTo>
                  <a:lnTo>
                    <a:pt x="61811" y="24113"/>
                  </a:lnTo>
                  <a:lnTo>
                    <a:pt x="79708" y="50337"/>
                  </a:lnTo>
                  <a:lnTo>
                    <a:pt x="92053" y="86148"/>
                  </a:lnTo>
                  <a:lnTo>
                    <a:pt x="1016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2010"/>
            <p:cNvSpPr/>
            <p:nvPr>
              <p:custDataLst>
                <p:tags r:id="rId52"/>
              </p:custDataLst>
            </p:nvPr>
          </p:nvSpPr>
          <p:spPr>
            <a:xfrm>
              <a:off x="8949070" y="2905420"/>
              <a:ext cx="125081" cy="221914"/>
            </a:xfrm>
            <a:custGeom>
              <a:avLst/>
              <a:gdLst/>
              <a:ahLst/>
              <a:cxnLst/>
              <a:rect l="0" t="0" r="0" b="0"/>
              <a:pathLst>
                <a:path w="125081" h="221914">
                  <a:moveTo>
                    <a:pt x="112380" y="21930"/>
                  </a:moveTo>
                  <a:lnTo>
                    <a:pt x="112380" y="21930"/>
                  </a:lnTo>
                  <a:lnTo>
                    <a:pt x="117847" y="16463"/>
                  </a:lnTo>
                  <a:lnTo>
                    <a:pt x="119260" y="10685"/>
                  </a:lnTo>
                  <a:lnTo>
                    <a:pt x="122023" y="6819"/>
                  </a:lnTo>
                  <a:lnTo>
                    <a:pt x="121631" y="4801"/>
                  </a:lnTo>
                  <a:lnTo>
                    <a:pt x="117432" y="676"/>
                  </a:lnTo>
                  <a:lnTo>
                    <a:pt x="114336" y="0"/>
                  </a:lnTo>
                  <a:lnTo>
                    <a:pt x="107136" y="1130"/>
                  </a:lnTo>
                  <a:lnTo>
                    <a:pt x="81581" y="17743"/>
                  </a:lnTo>
                  <a:lnTo>
                    <a:pt x="38117" y="63301"/>
                  </a:lnTo>
                  <a:lnTo>
                    <a:pt x="16258" y="92818"/>
                  </a:lnTo>
                  <a:lnTo>
                    <a:pt x="4563" y="129090"/>
                  </a:lnTo>
                  <a:lnTo>
                    <a:pt x="0" y="167746"/>
                  </a:lnTo>
                  <a:lnTo>
                    <a:pt x="2020" y="195898"/>
                  </a:lnTo>
                  <a:lnTo>
                    <a:pt x="7124" y="208845"/>
                  </a:lnTo>
                  <a:lnTo>
                    <a:pt x="10460" y="214273"/>
                  </a:lnTo>
                  <a:lnTo>
                    <a:pt x="16209" y="217892"/>
                  </a:lnTo>
                  <a:lnTo>
                    <a:pt x="32007" y="221913"/>
                  </a:lnTo>
                  <a:lnTo>
                    <a:pt x="74906" y="217799"/>
                  </a:lnTo>
                  <a:lnTo>
                    <a:pt x="125080" y="20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2011"/>
            <p:cNvSpPr/>
            <p:nvPr>
              <p:custDataLst>
                <p:tags r:id="rId53"/>
              </p:custDataLst>
            </p:nvPr>
          </p:nvSpPr>
          <p:spPr>
            <a:xfrm>
              <a:off x="9144277" y="3090419"/>
              <a:ext cx="88197" cy="101128"/>
            </a:xfrm>
            <a:custGeom>
              <a:avLst/>
              <a:gdLst/>
              <a:ahLst/>
              <a:cxnLst/>
              <a:rect l="0" t="0" r="0" b="0"/>
              <a:pathLst>
                <a:path w="88197" h="101128">
                  <a:moveTo>
                    <a:pt x="6073" y="21081"/>
                  </a:moveTo>
                  <a:lnTo>
                    <a:pt x="6073" y="21081"/>
                  </a:lnTo>
                  <a:lnTo>
                    <a:pt x="2414" y="17422"/>
                  </a:lnTo>
                  <a:lnTo>
                    <a:pt x="3975" y="18985"/>
                  </a:lnTo>
                  <a:lnTo>
                    <a:pt x="5140" y="22031"/>
                  </a:lnTo>
                  <a:lnTo>
                    <a:pt x="9608" y="46998"/>
                  </a:lnTo>
                  <a:lnTo>
                    <a:pt x="4458" y="89970"/>
                  </a:lnTo>
                  <a:lnTo>
                    <a:pt x="657" y="100933"/>
                  </a:lnTo>
                  <a:lnTo>
                    <a:pt x="346" y="101127"/>
                  </a:lnTo>
                  <a:lnTo>
                    <a:pt x="0" y="99460"/>
                  </a:lnTo>
                  <a:lnTo>
                    <a:pt x="17037" y="53379"/>
                  </a:lnTo>
                  <a:lnTo>
                    <a:pt x="36036" y="10404"/>
                  </a:lnTo>
                  <a:lnTo>
                    <a:pt x="44320" y="2224"/>
                  </a:lnTo>
                  <a:lnTo>
                    <a:pt x="48504" y="43"/>
                  </a:lnTo>
                  <a:lnTo>
                    <a:pt x="53410" y="0"/>
                  </a:lnTo>
                  <a:lnTo>
                    <a:pt x="64507" y="3716"/>
                  </a:lnTo>
                  <a:lnTo>
                    <a:pt x="72730" y="10070"/>
                  </a:lnTo>
                  <a:lnTo>
                    <a:pt x="75913" y="13741"/>
                  </a:lnTo>
                  <a:lnTo>
                    <a:pt x="83759" y="35761"/>
                  </a:lnTo>
                  <a:lnTo>
                    <a:pt x="88196" y="74477"/>
                  </a:lnTo>
                  <a:lnTo>
                    <a:pt x="82273" y="97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2012"/>
            <p:cNvSpPr/>
            <p:nvPr>
              <p:custDataLst>
                <p:tags r:id="rId54"/>
              </p:custDataLst>
            </p:nvPr>
          </p:nvSpPr>
          <p:spPr>
            <a:xfrm>
              <a:off x="9359900" y="3073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013"/>
            <p:cNvSpPr/>
            <p:nvPr>
              <p:custDataLst>
                <p:tags r:id="rId55"/>
              </p:custDataLst>
            </p:nvPr>
          </p:nvSpPr>
          <p:spPr>
            <a:xfrm>
              <a:off x="9569450" y="2911077"/>
              <a:ext cx="93636" cy="288676"/>
            </a:xfrm>
            <a:custGeom>
              <a:avLst/>
              <a:gdLst/>
              <a:ahLst/>
              <a:cxnLst/>
              <a:rect l="0" t="0" r="0" b="0"/>
              <a:pathLst>
                <a:path w="93636" h="288676">
                  <a:moveTo>
                    <a:pt x="0" y="73423"/>
                  </a:moveTo>
                  <a:lnTo>
                    <a:pt x="0" y="73423"/>
                  </a:lnTo>
                  <a:lnTo>
                    <a:pt x="0" y="67151"/>
                  </a:lnTo>
                  <a:lnTo>
                    <a:pt x="3370" y="111888"/>
                  </a:lnTo>
                  <a:lnTo>
                    <a:pt x="8837" y="148634"/>
                  </a:lnTo>
                  <a:lnTo>
                    <a:pt x="11556" y="194172"/>
                  </a:lnTo>
                  <a:lnTo>
                    <a:pt x="12474" y="240555"/>
                  </a:lnTo>
                  <a:lnTo>
                    <a:pt x="11974" y="286806"/>
                  </a:lnTo>
                  <a:lnTo>
                    <a:pt x="10805" y="288351"/>
                  </a:lnTo>
                  <a:lnTo>
                    <a:pt x="9320" y="288675"/>
                  </a:lnTo>
                  <a:lnTo>
                    <a:pt x="9036" y="287480"/>
                  </a:lnTo>
                  <a:lnTo>
                    <a:pt x="12423" y="244108"/>
                  </a:lnTo>
                  <a:lnTo>
                    <a:pt x="14501" y="202783"/>
                  </a:lnTo>
                  <a:lnTo>
                    <a:pt x="17701" y="162317"/>
                  </a:lnTo>
                  <a:lnTo>
                    <a:pt x="18651" y="126808"/>
                  </a:lnTo>
                  <a:lnTo>
                    <a:pt x="22340" y="80676"/>
                  </a:lnTo>
                  <a:lnTo>
                    <a:pt x="30022" y="34458"/>
                  </a:lnTo>
                  <a:lnTo>
                    <a:pt x="32227" y="13598"/>
                  </a:lnTo>
                  <a:lnTo>
                    <a:pt x="37186" y="5032"/>
                  </a:lnTo>
                  <a:lnTo>
                    <a:pt x="39574" y="4221"/>
                  </a:lnTo>
                  <a:lnTo>
                    <a:pt x="41203" y="4005"/>
                  </a:lnTo>
                  <a:lnTo>
                    <a:pt x="46858" y="331"/>
                  </a:lnTo>
                  <a:lnTo>
                    <a:pt x="49582" y="0"/>
                  </a:lnTo>
                  <a:lnTo>
                    <a:pt x="56374" y="1515"/>
                  </a:lnTo>
                  <a:lnTo>
                    <a:pt x="68130" y="9705"/>
                  </a:lnTo>
                  <a:lnTo>
                    <a:pt x="80551" y="24440"/>
                  </a:lnTo>
                  <a:lnTo>
                    <a:pt x="89797" y="48953"/>
                  </a:lnTo>
                  <a:lnTo>
                    <a:pt x="93635" y="75188"/>
                  </a:lnTo>
                  <a:lnTo>
                    <a:pt x="91400" y="94094"/>
                  </a:lnTo>
                  <a:lnTo>
                    <a:pt x="82900" y="112003"/>
                  </a:lnTo>
                  <a:lnTo>
                    <a:pt x="78548" y="116077"/>
                  </a:lnTo>
                  <a:lnTo>
                    <a:pt x="53644" y="126521"/>
                  </a:lnTo>
                  <a:lnTo>
                    <a:pt x="41011" y="126890"/>
                  </a:lnTo>
                  <a:lnTo>
                    <a:pt x="23675" y="123132"/>
                  </a:lnTo>
                  <a:lnTo>
                    <a:pt x="20015" y="121379"/>
                  </a:lnTo>
                  <a:lnTo>
                    <a:pt x="18283" y="118799"/>
                  </a:lnTo>
                  <a:lnTo>
                    <a:pt x="19050" y="10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014"/>
            <p:cNvSpPr/>
            <p:nvPr>
              <p:custDataLst>
                <p:tags r:id="rId56"/>
              </p:custDataLst>
            </p:nvPr>
          </p:nvSpPr>
          <p:spPr>
            <a:xfrm>
              <a:off x="9677402" y="2747105"/>
              <a:ext cx="82549" cy="91346"/>
            </a:xfrm>
            <a:custGeom>
              <a:avLst/>
              <a:gdLst/>
              <a:ahLst/>
              <a:cxnLst/>
              <a:rect l="0" t="0" r="0" b="0"/>
              <a:pathLst>
                <a:path w="82549" h="91346">
                  <a:moveTo>
                    <a:pt x="6348" y="34195"/>
                  </a:moveTo>
                  <a:lnTo>
                    <a:pt x="6348" y="34195"/>
                  </a:lnTo>
                  <a:lnTo>
                    <a:pt x="6348" y="21834"/>
                  </a:lnTo>
                  <a:lnTo>
                    <a:pt x="1985" y="31701"/>
                  </a:lnTo>
                  <a:lnTo>
                    <a:pt x="50" y="78219"/>
                  </a:lnTo>
                  <a:lnTo>
                    <a:pt x="4" y="84103"/>
                  </a:lnTo>
                  <a:lnTo>
                    <a:pt x="0" y="77989"/>
                  </a:lnTo>
                  <a:lnTo>
                    <a:pt x="16590" y="30715"/>
                  </a:lnTo>
                  <a:lnTo>
                    <a:pt x="25332" y="11661"/>
                  </a:lnTo>
                  <a:lnTo>
                    <a:pt x="30307" y="5835"/>
                  </a:lnTo>
                  <a:lnTo>
                    <a:pt x="37221" y="894"/>
                  </a:lnTo>
                  <a:lnTo>
                    <a:pt x="40334" y="0"/>
                  </a:lnTo>
                  <a:lnTo>
                    <a:pt x="43118" y="110"/>
                  </a:lnTo>
                  <a:lnTo>
                    <a:pt x="45678" y="888"/>
                  </a:lnTo>
                  <a:lnTo>
                    <a:pt x="68026" y="19985"/>
                  </a:lnTo>
                  <a:lnTo>
                    <a:pt x="77149" y="39000"/>
                  </a:lnTo>
                  <a:lnTo>
                    <a:pt x="82234" y="79129"/>
                  </a:lnTo>
                  <a:lnTo>
                    <a:pt x="82548" y="91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2015"/>
            <p:cNvSpPr/>
            <p:nvPr>
              <p:custDataLst>
                <p:tags r:id="rId57"/>
              </p:custDataLst>
            </p:nvPr>
          </p:nvSpPr>
          <p:spPr>
            <a:xfrm>
              <a:off x="8384979" y="3006242"/>
              <a:ext cx="35122" cy="130659"/>
            </a:xfrm>
            <a:custGeom>
              <a:avLst/>
              <a:gdLst/>
              <a:ahLst/>
              <a:cxnLst/>
              <a:rect l="0" t="0" r="0" b="0"/>
              <a:pathLst>
                <a:path w="35122" h="130659">
                  <a:moveTo>
                    <a:pt x="3371" y="3658"/>
                  </a:moveTo>
                  <a:lnTo>
                    <a:pt x="3371" y="3658"/>
                  </a:lnTo>
                  <a:lnTo>
                    <a:pt x="0" y="287"/>
                  </a:lnTo>
                  <a:lnTo>
                    <a:pt x="418" y="0"/>
                  </a:lnTo>
                  <a:lnTo>
                    <a:pt x="4645" y="1562"/>
                  </a:lnTo>
                  <a:lnTo>
                    <a:pt x="6337" y="4377"/>
                  </a:lnTo>
                  <a:lnTo>
                    <a:pt x="18426" y="51755"/>
                  </a:lnTo>
                  <a:lnTo>
                    <a:pt x="26702" y="92416"/>
                  </a:lnTo>
                  <a:lnTo>
                    <a:pt x="35121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2016"/>
            <p:cNvSpPr/>
            <p:nvPr>
              <p:custDataLst>
                <p:tags r:id="rId58"/>
              </p:custDataLst>
            </p:nvPr>
          </p:nvSpPr>
          <p:spPr>
            <a:xfrm>
              <a:off x="8340275" y="3067933"/>
              <a:ext cx="143326" cy="11394"/>
            </a:xfrm>
            <a:custGeom>
              <a:avLst/>
              <a:gdLst/>
              <a:ahLst/>
              <a:cxnLst/>
              <a:rect l="0" t="0" r="0" b="0"/>
              <a:pathLst>
                <a:path w="143326" h="11394">
                  <a:moveTo>
                    <a:pt x="22675" y="5467"/>
                  </a:moveTo>
                  <a:lnTo>
                    <a:pt x="22675" y="5467"/>
                  </a:lnTo>
                  <a:lnTo>
                    <a:pt x="17208" y="0"/>
                  </a:lnTo>
                  <a:lnTo>
                    <a:pt x="0" y="4662"/>
                  </a:lnTo>
                  <a:lnTo>
                    <a:pt x="503" y="5636"/>
                  </a:lnTo>
                  <a:lnTo>
                    <a:pt x="4824" y="8599"/>
                  </a:lnTo>
                  <a:lnTo>
                    <a:pt x="43835" y="11393"/>
                  </a:lnTo>
                  <a:lnTo>
                    <a:pt x="87845" y="8362"/>
                  </a:lnTo>
                  <a:lnTo>
                    <a:pt x="14332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0" name="SMARTInkShape-2017"/>
          <p:cNvSpPr/>
          <p:nvPr>
            <p:custDataLst>
              <p:tags r:id="rId2"/>
            </p:custDataLst>
          </p:nvPr>
        </p:nvSpPr>
        <p:spPr>
          <a:xfrm>
            <a:off x="6299200" y="172312"/>
            <a:ext cx="4883151" cy="2024789"/>
          </a:xfrm>
          <a:custGeom>
            <a:avLst/>
            <a:gdLst/>
            <a:ahLst/>
            <a:cxnLst/>
            <a:rect l="0" t="0" r="0" b="0"/>
            <a:pathLst>
              <a:path w="4883151" h="2024789">
                <a:moveTo>
                  <a:pt x="0" y="24538"/>
                </a:moveTo>
                <a:lnTo>
                  <a:pt x="0" y="24538"/>
                </a:lnTo>
                <a:lnTo>
                  <a:pt x="3371" y="21167"/>
                </a:lnTo>
                <a:lnTo>
                  <a:pt x="11556" y="2048"/>
                </a:lnTo>
                <a:lnTo>
                  <a:pt x="13348" y="1078"/>
                </a:lnTo>
                <a:lnTo>
                  <a:pt x="19103" y="0"/>
                </a:lnTo>
                <a:lnTo>
                  <a:pt x="22613" y="3241"/>
                </a:lnTo>
                <a:lnTo>
                  <a:pt x="30276" y="16248"/>
                </a:lnTo>
                <a:lnTo>
                  <a:pt x="35782" y="56889"/>
                </a:lnTo>
                <a:lnTo>
                  <a:pt x="37069" y="89246"/>
                </a:lnTo>
                <a:lnTo>
                  <a:pt x="38348" y="123853"/>
                </a:lnTo>
                <a:lnTo>
                  <a:pt x="41268" y="162752"/>
                </a:lnTo>
                <a:lnTo>
                  <a:pt x="44917" y="203559"/>
                </a:lnTo>
                <a:lnTo>
                  <a:pt x="48185" y="245920"/>
                </a:lnTo>
                <a:lnTo>
                  <a:pt x="49638" y="290617"/>
                </a:lnTo>
                <a:lnTo>
                  <a:pt x="52166" y="338234"/>
                </a:lnTo>
                <a:lnTo>
                  <a:pt x="53828" y="362785"/>
                </a:lnTo>
                <a:lnTo>
                  <a:pt x="55640" y="386914"/>
                </a:lnTo>
                <a:lnTo>
                  <a:pt x="59536" y="434420"/>
                </a:lnTo>
                <a:lnTo>
                  <a:pt x="63620" y="479523"/>
                </a:lnTo>
                <a:lnTo>
                  <a:pt x="67787" y="523087"/>
                </a:lnTo>
                <a:lnTo>
                  <a:pt x="71990" y="565967"/>
                </a:lnTo>
                <a:lnTo>
                  <a:pt x="74329" y="610425"/>
                </a:lnTo>
                <a:lnTo>
                  <a:pt x="76074" y="656054"/>
                </a:lnTo>
                <a:lnTo>
                  <a:pt x="79201" y="702204"/>
                </a:lnTo>
                <a:lnTo>
                  <a:pt x="81062" y="748586"/>
                </a:lnTo>
                <a:lnTo>
                  <a:pt x="81888" y="794365"/>
                </a:lnTo>
                <a:lnTo>
                  <a:pt x="82257" y="838230"/>
                </a:lnTo>
                <a:lnTo>
                  <a:pt x="80539" y="883125"/>
                </a:lnTo>
                <a:lnTo>
                  <a:pt x="78834" y="928243"/>
                </a:lnTo>
                <a:lnTo>
                  <a:pt x="80428" y="971814"/>
                </a:lnTo>
                <a:lnTo>
                  <a:pt x="79725" y="1016579"/>
                </a:lnTo>
                <a:lnTo>
                  <a:pt x="77767" y="1061640"/>
                </a:lnTo>
                <a:lnTo>
                  <a:pt x="76896" y="1105185"/>
                </a:lnTo>
                <a:lnTo>
                  <a:pt x="76510" y="1146176"/>
                </a:lnTo>
                <a:lnTo>
                  <a:pt x="76338" y="1186266"/>
                </a:lnTo>
                <a:lnTo>
                  <a:pt x="76260" y="1227602"/>
                </a:lnTo>
                <a:lnTo>
                  <a:pt x="76227" y="1265730"/>
                </a:lnTo>
                <a:lnTo>
                  <a:pt x="76918" y="1301490"/>
                </a:lnTo>
                <a:lnTo>
                  <a:pt x="79576" y="1336198"/>
                </a:lnTo>
                <a:lnTo>
                  <a:pt x="81228" y="1370439"/>
                </a:lnTo>
                <a:lnTo>
                  <a:pt x="81962" y="1403766"/>
                </a:lnTo>
                <a:lnTo>
                  <a:pt x="83081" y="1449590"/>
                </a:lnTo>
                <a:lnTo>
                  <a:pt x="87568" y="1490998"/>
                </a:lnTo>
                <a:lnTo>
                  <a:pt x="93366" y="1537055"/>
                </a:lnTo>
                <a:lnTo>
                  <a:pt x="97470" y="1577066"/>
                </a:lnTo>
                <a:lnTo>
                  <a:pt x="107117" y="1622999"/>
                </a:lnTo>
                <a:lnTo>
                  <a:pt x="115542" y="1669065"/>
                </a:lnTo>
                <a:lnTo>
                  <a:pt x="125878" y="1715091"/>
                </a:lnTo>
                <a:lnTo>
                  <a:pt x="141249" y="1753266"/>
                </a:lnTo>
                <a:lnTo>
                  <a:pt x="164700" y="1790584"/>
                </a:lnTo>
                <a:lnTo>
                  <a:pt x="174565" y="1800283"/>
                </a:lnTo>
                <a:lnTo>
                  <a:pt x="201535" y="1813080"/>
                </a:lnTo>
                <a:lnTo>
                  <a:pt x="246451" y="1819067"/>
                </a:lnTo>
                <a:lnTo>
                  <a:pt x="286493" y="1820841"/>
                </a:lnTo>
                <a:lnTo>
                  <a:pt x="327441" y="1821367"/>
                </a:lnTo>
                <a:lnTo>
                  <a:pt x="370853" y="1821523"/>
                </a:lnTo>
                <a:lnTo>
                  <a:pt x="404008" y="1821559"/>
                </a:lnTo>
                <a:lnTo>
                  <a:pt x="439908" y="1821575"/>
                </a:lnTo>
                <a:lnTo>
                  <a:pt x="477031" y="1821582"/>
                </a:lnTo>
                <a:lnTo>
                  <a:pt x="518461" y="1819704"/>
                </a:lnTo>
                <a:lnTo>
                  <a:pt x="563449" y="1817928"/>
                </a:lnTo>
                <a:lnTo>
                  <a:pt x="587298" y="1818443"/>
                </a:lnTo>
                <a:lnTo>
                  <a:pt x="611666" y="1819491"/>
                </a:lnTo>
                <a:lnTo>
                  <a:pt x="637788" y="1819484"/>
                </a:lnTo>
                <a:lnTo>
                  <a:pt x="665080" y="1818775"/>
                </a:lnTo>
                <a:lnTo>
                  <a:pt x="693153" y="1817596"/>
                </a:lnTo>
                <a:lnTo>
                  <a:pt x="722453" y="1816810"/>
                </a:lnTo>
                <a:lnTo>
                  <a:pt x="752567" y="1816286"/>
                </a:lnTo>
                <a:lnTo>
                  <a:pt x="783228" y="1815937"/>
                </a:lnTo>
                <a:lnTo>
                  <a:pt x="814958" y="1815704"/>
                </a:lnTo>
                <a:lnTo>
                  <a:pt x="847399" y="1815549"/>
                </a:lnTo>
                <a:lnTo>
                  <a:pt x="880317" y="1815445"/>
                </a:lnTo>
                <a:lnTo>
                  <a:pt x="914961" y="1815376"/>
                </a:lnTo>
                <a:lnTo>
                  <a:pt x="950757" y="1815330"/>
                </a:lnTo>
                <a:lnTo>
                  <a:pt x="987321" y="1815299"/>
                </a:lnTo>
                <a:lnTo>
                  <a:pt x="1025809" y="1815279"/>
                </a:lnTo>
                <a:lnTo>
                  <a:pt x="1065578" y="1815265"/>
                </a:lnTo>
                <a:lnTo>
                  <a:pt x="1106201" y="1815256"/>
                </a:lnTo>
                <a:lnTo>
                  <a:pt x="1148101" y="1814545"/>
                </a:lnTo>
                <a:lnTo>
                  <a:pt x="1190851" y="1813364"/>
                </a:lnTo>
                <a:lnTo>
                  <a:pt x="1234167" y="1811873"/>
                </a:lnTo>
                <a:lnTo>
                  <a:pt x="1278566" y="1810878"/>
                </a:lnTo>
                <a:lnTo>
                  <a:pt x="1323688" y="1810214"/>
                </a:lnTo>
                <a:lnTo>
                  <a:pt x="1369292" y="1809772"/>
                </a:lnTo>
                <a:lnTo>
                  <a:pt x="1418040" y="1809477"/>
                </a:lnTo>
                <a:lnTo>
                  <a:pt x="1468882" y="1809281"/>
                </a:lnTo>
                <a:lnTo>
                  <a:pt x="1521121" y="1809150"/>
                </a:lnTo>
                <a:lnTo>
                  <a:pt x="1572175" y="1808357"/>
                </a:lnTo>
                <a:lnTo>
                  <a:pt x="1622439" y="1807123"/>
                </a:lnTo>
                <a:lnTo>
                  <a:pt x="1672176" y="1805594"/>
                </a:lnTo>
                <a:lnTo>
                  <a:pt x="1723679" y="1804575"/>
                </a:lnTo>
                <a:lnTo>
                  <a:pt x="1776358" y="1803896"/>
                </a:lnTo>
                <a:lnTo>
                  <a:pt x="1829822" y="1803444"/>
                </a:lnTo>
                <a:lnTo>
                  <a:pt x="1883809" y="1803142"/>
                </a:lnTo>
                <a:lnTo>
                  <a:pt x="1938145" y="1802940"/>
                </a:lnTo>
                <a:lnTo>
                  <a:pt x="1992713" y="1802806"/>
                </a:lnTo>
                <a:lnTo>
                  <a:pt x="2049553" y="1803422"/>
                </a:lnTo>
                <a:lnTo>
                  <a:pt x="2107908" y="1804539"/>
                </a:lnTo>
                <a:lnTo>
                  <a:pt x="2167272" y="1805989"/>
                </a:lnTo>
                <a:lnTo>
                  <a:pt x="2227309" y="1806955"/>
                </a:lnTo>
                <a:lnTo>
                  <a:pt x="2287794" y="1807599"/>
                </a:lnTo>
                <a:lnTo>
                  <a:pt x="2348580" y="1808029"/>
                </a:lnTo>
                <a:lnTo>
                  <a:pt x="2409562" y="1809726"/>
                </a:lnTo>
                <a:lnTo>
                  <a:pt x="2470681" y="1812269"/>
                </a:lnTo>
                <a:lnTo>
                  <a:pt x="2531887" y="1815375"/>
                </a:lnTo>
                <a:lnTo>
                  <a:pt x="2594564" y="1818152"/>
                </a:lnTo>
                <a:lnTo>
                  <a:pt x="2658221" y="1820708"/>
                </a:lnTo>
                <a:lnTo>
                  <a:pt x="2722529" y="1823118"/>
                </a:lnTo>
                <a:lnTo>
                  <a:pt x="2784453" y="1826136"/>
                </a:lnTo>
                <a:lnTo>
                  <a:pt x="2844785" y="1829559"/>
                </a:lnTo>
                <a:lnTo>
                  <a:pt x="2904056" y="1833252"/>
                </a:lnTo>
                <a:lnTo>
                  <a:pt x="2966148" y="1837125"/>
                </a:lnTo>
                <a:lnTo>
                  <a:pt x="3030121" y="1841118"/>
                </a:lnTo>
                <a:lnTo>
                  <a:pt x="3095347" y="1845191"/>
                </a:lnTo>
                <a:lnTo>
                  <a:pt x="3159292" y="1849318"/>
                </a:lnTo>
                <a:lnTo>
                  <a:pt x="3222384" y="1853480"/>
                </a:lnTo>
                <a:lnTo>
                  <a:pt x="3284906" y="1857666"/>
                </a:lnTo>
                <a:lnTo>
                  <a:pt x="3348462" y="1862573"/>
                </a:lnTo>
                <a:lnTo>
                  <a:pt x="3412701" y="1867962"/>
                </a:lnTo>
                <a:lnTo>
                  <a:pt x="3477401" y="1873670"/>
                </a:lnTo>
                <a:lnTo>
                  <a:pt x="3541700" y="1879593"/>
                </a:lnTo>
                <a:lnTo>
                  <a:pt x="3605731" y="1885658"/>
                </a:lnTo>
                <a:lnTo>
                  <a:pt x="3669589" y="1891818"/>
                </a:lnTo>
                <a:lnTo>
                  <a:pt x="3732619" y="1898747"/>
                </a:lnTo>
                <a:lnTo>
                  <a:pt x="3795102" y="1906188"/>
                </a:lnTo>
                <a:lnTo>
                  <a:pt x="3857218" y="1913972"/>
                </a:lnTo>
                <a:lnTo>
                  <a:pt x="3916973" y="1920571"/>
                </a:lnTo>
                <a:lnTo>
                  <a:pt x="3975153" y="1926383"/>
                </a:lnTo>
                <a:lnTo>
                  <a:pt x="4032285" y="1931668"/>
                </a:lnTo>
                <a:lnTo>
                  <a:pt x="4088012" y="1938013"/>
                </a:lnTo>
                <a:lnTo>
                  <a:pt x="4142802" y="1945066"/>
                </a:lnTo>
                <a:lnTo>
                  <a:pt x="4196969" y="1952590"/>
                </a:lnTo>
                <a:lnTo>
                  <a:pt x="4251424" y="1959722"/>
                </a:lnTo>
                <a:lnTo>
                  <a:pt x="4306072" y="1966594"/>
                </a:lnTo>
                <a:lnTo>
                  <a:pt x="4360848" y="1973292"/>
                </a:lnTo>
                <a:lnTo>
                  <a:pt x="4414300" y="1979874"/>
                </a:lnTo>
                <a:lnTo>
                  <a:pt x="4466868" y="1986379"/>
                </a:lnTo>
                <a:lnTo>
                  <a:pt x="4518846" y="1992832"/>
                </a:lnTo>
                <a:lnTo>
                  <a:pt x="4569018" y="1998545"/>
                </a:lnTo>
                <a:lnTo>
                  <a:pt x="4617989" y="2003765"/>
                </a:lnTo>
                <a:lnTo>
                  <a:pt x="4666161" y="2008656"/>
                </a:lnTo>
                <a:lnTo>
                  <a:pt x="4711679" y="2012622"/>
                </a:lnTo>
                <a:lnTo>
                  <a:pt x="4883150" y="20247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5" name="SMARTInkShape-Group406"/>
          <p:cNvGrpSpPr/>
          <p:nvPr/>
        </p:nvGrpSpPr>
        <p:grpSpPr>
          <a:xfrm>
            <a:off x="6623165" y="189122"/>
            <a:ext cx="2292236" cy="526671"/>
            <a:chOff x="6623165" y="189122"/>
            <a:chExt cx="2292236" cy="526671"/>
          </a:xfrm>
        </p:grpSpPr>
        <p:sp>
          <p:nvSpPr>
            <p:cNvPr id="451" name="SMARTInkShape-2018"/>
            <p:cNvSpPr/>
            <p:nvPr>
              <p:custDataLst>
                <p:tags r:id="rId37"/>
              </p:custDataLst>
            </p:nvPr>
          </p:nvSpPr>
          <p:spPr>
            <a:xfrm>
              <a:off x="6744108" y="451565"/>
              <a:ext cx="101193" cy="104212"/>
            </a:xfrm>
            <a:custGeom>
              <a:avLst/>
              <a:gdLst/>
              <a:ahLst/>
              <a:cxnLst/>
              <a:rect l="0" t="0" r="0" b="0"/>
              <a:pathLst>
                <a:path w="101193" h="104212">
                  <a:moveTo>
                    <a:pt x="63092" y="43735"/>
                  </a:moveTo>
                  <a:lnTo>
                    <a:pt x="63092" y="43735"/>
                  </a:lnTo>
                  <a:lnTo>
                    <a:pt x="62387" y="15483"/>
                  </a:lnTo>
                  <a:lnTo>
                    <a:pt x="59721" y="7425"/>
                  </a:lnTo>
                  <a:lnTo>
                    <a:pt x="58023" y="4712"/>
                  </a:lnTo>
                  <a:lnTo>
                    <a:pt x="54253" y="1697"/>
                  </a:lnTo>
                  <a:lnTo>
                    <a:pt x="48165" y="0"/>
                  </a:lnTo>
                  <a:lnTo>
                    <a:pt x="35151" y="6239"/>
                  </a:lnTo>
                  <a:lnTo>
                    <a:pt x="21260" y="17024"/>
                  </a:lnTo>
                  <a:lnTo>
                    <a:pt x="11577" y="32528"/>
                  </a:lnTo>
                  <a:lnTo>
                    <a:pt x="1659" y="73034"/>
                  </a:lnTo>
                  <a:lnTo>
                    <a:pt x="0" y="97030"/>
                  </a:lnTo>
                  <a:lnTo>
                    <a:pt x="1980" y="100431"/>
                  </a:lnTo>
                  <a:lnTo>
                    <a:pt x="5417" y="102699"/>
                  </a:lnTo>
                  <a:lnTo>
                    <a:pt x="9825" y="104211"/>
                  </a:lnTo>
                  <a:lnTo>
                    <a:pt x="14175" y="103808"/>
                  </a:lnTo>
                  <a:lnTo>
                    <a:pt x="22772" y="99597"/>
                  </a:lnTo>
                  <a:lnTo>
                    <a:pt x="38915" y="82551"/>
                  </a:lnTo>
                  <a:lnTo>
                    <a:pt x="63690" y="36234"/>
                  </a:lnTo>
                  <a:lnTo>
                    <a:pt x="71109" y="24736"/>
                  </a:lnTo>
                  <a:lnTo>
                    <a:pt x="72670" y="23308"/>
                  </a:lnTo>
                  <a:lnTo>
                    <a:pt x="73711" y="23061"/>
                  </a:lnTo>
                  <a:lnTo>
                    <a:pt x="74404" y="23603"/>
                  </a:lnTo>
                  <a:lnTo>
                    <a:pt x="75176" y="26085"/>
                  </a:lnTo>
                  <a:lnTo>
                    <a:pt x="79127" y="57260"/>
                  </a:lnTo>
                  <a:lnTo>
                    <a:pt x="84619" y="68988"/>
                  </a:lnTo>
                  <a:lnTo>
                    <a:pt x="101192" y="81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019"/>
            <p:cNvSpPr/>
            <p:nvPr>
              <p:custDataLst>
                <p:tags r:id="rId38"/>
              </p:custDataLst>
            </p:nvPr>
          </p:nvSpPr>
          <p:spPr>
            <a:xfrm>
              <a:off x="6982790" y="389115"/>
              <a:ext cx="33961" cy="150636"/>
            </a:xfrm>
            <a:custGeom>
              <a:avLst/>
              <a:gdLst/>
              <a:ahLst/>
              <a:cxnLst/>
              <a:rect l="0" t="0" r="0" b="0"/>
              <a:pathLst>
                <a:path w="33961" h="150636">
                  <a:moveTo>
                    <a:pt x="27610" y="10935"/>
                  </a:moveTo>
                  <a:lnTo>
                    <a:pt x="27610" y="10935"/>
                  </a:lnTo>
                  <a:lnTo>
                    <a:pt x="24239" y="4193"/>
                  </a:lnTo>
                  <a:lnTo>
                    <a:pt x="22541" y="2207"/>
                  </a:lnTo>
                  <a:lnTo>
                    <a:pt x="18771" y="0"/>
                  </a:lnTo>
                  <a:lnTo>
                    <a:pt x="16073" y="823"/>
                  </a:lnTo>
                  <a:lnTo>
                    <a:pt x="9312" y="5500"/>
                  </a:lnTo>
                  <a:lnTo>
                    <a:pt x="943" y="16067"/>
                  </a:lnTo>
                  <a:lnTo>
                    <a:pt x="0" y="27797"/>
                  </a:lnTo>
                  <a:lnTo>
                    <a:pt x="8924" y="71656"/>
                  </a:lnTo>
                  <a:lnTo>
                    <a:pt x="17098" y="111124"/>
                  </a:lnTo>
                  <a:lnTo>
                    <a:pt x="21848" y="140635"/>
                  </a:lnTo>
                  <a:lnTo>
                    <a:pt x="33960" y="1506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020"/>
            <p:cNvSpPr/>
            <p:nvPr>
              <p:custDataLst>
                <p:tags r:id="rId39"/>
              </p:custDataLst>
            </p:nvPr>
          </p:nvSpPr>
          <p:spPr>
            <a:xfrm>
              <a:off x="6953512" y="463550"/>
              <a:ext cx="107689" cy="31751"/>
            </a:xfrm>
            <a:custGeom>
              <a:avLst/>
              <a:gdLst/>
              <a:ahLst/>
              <a:cxnLst/>
              <a:rect l="0" t="0" r="0" b="0"/>
              <a:pathLst>
                <a:path w="107689" h="31751">
                  <a:moveTo>
                    <a:pt x="6088" y="31750"/>
                  </a:moveTo>
                  <a:lnTo>
                    <a:pt x="6088" y="31750"/>
                  </a:lnTo>
                  <a:lnTo>
                    <a:pt x="0" y="31750"/>
                  </a:lnTo>
                  <a:lnTo>
                    <a:pt x="6558" y="25008"/>
                  </a:lnTo>
                  <a:lnTo>
                    <a:pt x="20808" y="17444"/>
                  </a:lnTo>
                  <a:lnTo>
                    <a:pt x="65881" y="6417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021"/>
            <p:cNvSpPr/>
            <p:nvPr>
              <p:custDataLst>
                <p:tags r:id="rId40"/>
              </p:custDataLst>
            </p:nvPr>
          </p:nvSpPr>
          <p:spPr>
            <a:xfrm>
              <a:off x="6623165" y="355631"/>
              <a:ext cx="82436" cy="266534"/>
            </a:xfrm>
            <a:custGeom>
              <a:avLst/>
              <a:gdLst/>
              <a:ahLst/>
              <a:cxnLst/>
              <a:rect l="0" t="0" r="0" b="0"/>
              <a:pathLst>
                <a:path w="82436" h="266534">
                  <a:moveTo>
                    <a:pt x="57035" y="38069"/>
                  </a:moveTo>
                  <a:lnTo>
                    <a:pt x="57035" y="38069"/>
                  </a:lnTo>
                  <a:lnTo>
                    <a:pt x="57033" y="0"/>
                  </a:lnTo>
                  <a:lnTo>
                    <a:pt x="36054" y="45075"/>
                  </a:lnTo>
                  <a:lnTo>
                    <a:pt x="30071" y="57410"/>
                  </a:lnTo>
                  <a:lnTo>
                    <a:pt x="16272" y="99609"/>
                  </a:lnTo>
                  <a:lnTo>
                    <a:pt x="2845" y="143861"/>
                  </a:lnTo>
                  <a:lnTo>
                    <a:pt x="0" y="187896"/>
                  </a:lnTo>
                  <a:lnTo>
                    <a:pt x="597" y="223721"/>
                  </a:lnTo>
                  <a:lnTo>
                    <a:pt x="4956" y="236148"/>
                  </a:lnTo>
                  <a:lnTo>
                    <a:pt x="21084" y="261436"/>
                  </a:lnTo>
                  <a:lnTo>
                    <a:pt x="27180" y="264343"/>
                  </a:lnTo>
                  <a:lnTo>
                    <a:pt x="49562" y="266533"/>
                  </a:lnTo>
                  <a:lnTo>
                    <a:pt x="55595" y="264727"/>
                  </a:lnTo>
                  <a:lnTo>
                    <a:pt x="82435" y="2476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022"/>
            <p:cNvSpPr/>
            <p:nvPr>
              <p:custDataLst>
                <p:tags r:id="rId41"/>
              </p:custDataLst>
            </p:nvPr>
          </p:nvSpPr>
          <p:spPr>
            <a:xfrm>
              <a:off x="7684022" y="407306"/>
              <a:ext cx="82029" cy="18145"/>
            </a:xfrm>
            <a:custGeom>
              <a:avLst/>
              <a:gdLst/>
              <a:ahLst/>
              <a:cxnLst/>
              <a:rect l="0" t="0" r="0" b="0"/>
              <a:pathLst>
                <a:path w="82029" h="18145">
                  <a:moveTo>
                    <a:pt x="12178" y="18144"/>
                  </a:moveTo>
                  <a:lnTo>
                    <a:pt x="12178" y="18144"/>
                  </a:lnTo>
                  <a:lnTo>
                    <a:pt x="0" y="12056"/>
                  </a:lnTo>
                  <a:lnTo>
                    <a:pt x="4992" y="6350"/>
                  </a:lnTo>
                  <a:lnTo>
                    <a:pt x="51240" y="0"/>
                  </a:lnTo>
                  <a:lnTo>
                    <a:pt x="82028" y="5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023"/>
            <p:cNvSpPr/>
            <p:nvPr>
              <p:custDataLst>
                <p:tags r:id="rId42"/>
              </p:custDataLst>
            </p:nvPr>
          </p:nvSpPr>
          <p:spPr>
            <a:xfrm>
              <a:off x="7442222" y="189122"/>
              <a:ext cx="69829" cy="58529"/>
            </a:xfrm>
            <a:custGeom>
              <a:avLst/>
              <a:gdLst/>
              <a:ahLst/>
              <a:cxnLst/>
              <a:rect l="0" t="0" r="0" b="0"/>
              <a:pathLst>
                <a:path w="69829" h="58529">
                  <a:moveTo>
                    <a:pt x="6328" y="20428"/>
                  </a:moveTo>
                  <a:lnTo>
                    <a:pt x="6328" y="20428"/>
                  </a:lnTo>
                  <a:lnTo>
                    <a:pt x="6328" y="7828"/>
                  </a:lnTo>
                  <a:lnTo>
                    <a:pt x="2957" y="11129"/>
                  </a:lnTo>
                  <a:lnTo>
                    <a:pt x="1302" y="16530"/>
                  </a:lnTo>
                  <a:lnTo>
                    <a:pt x="0" y="32689"/>
                  </a:lnTo>
                  <a:lnTo>
                    <a:pt x="3355" y="29627"/>
                  </a:lnTo>
                  <a:lnTo>
                    <a:pt x="26645" y="370"/>
                  </a:lnTo>
                  <a:lnTo>
                    <a:pt x="30455" y="0"/>
                  </a:lnTo>
                  <a:lnTo>
                    <a:pt x="40335" y="3353"/>
                  </a:lnTo>
                  <a:lnTo>
                    <a:pt x="54426" y="13174"/>
                  </a:lnTo>
                  <a:lnTo>
                    <a:pt x="61336" y="24730"/>
                  </a:lnTo>
                  <a:lnTo>
                    <a:pt x="69828" y="58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2024"/>
            <p:cNvSpPr/>
            <p:nvPr>
              <p:custDataLst>
                <p:tags r:id="rId43"/>
              </p:custDataLst>
            </p:nvPr>
          </p:nvSpPr>
          <p:spPr>
            <a:xfrm>
              <a:off x="7334250" y="302765"/>
              <a:ext cx="61469" cy="218324"/>
            </a:xfrm>
            <a:custGeom>
              <a:avLst/>
              <a:gdLst/>
              <a:ahLst/>
              <a:cxnLst/>
              <a:rect l="0" t="0" r="0" b="0"/>
              <a:pathLst>
                <a:path w="61469" h="218324">
                  <a:moveTo>
                    <a:pt x="0" y="33785"/>
                  </a:moveTo>
                  <a:lnTo>
                    <a:pt x="0" y="33785"/>
                  </a:lnTo>
                  <a:lnTo>
                    <a:pt x="6907" y="16826"/>
                  </a:lnTo>
                  <a:lnTo>
                    <a:pt x="21199" y="41"/>
                  </a:lnTo>
                  <a:lnTo>
                    <a:pt x="24009" y="0"/>
                  </a:lnTo>
                  <a:lnTo>
                    <a:pt x="30897" y="3718"/>
                  </a:lnTo>
                  <a:lnTo>
                    <a:pt x="46110" y="40833"/>
                  </a:lnTo>
                  <a:lnTo>
                    <a:pt x="56640" y="85063"/>
                  </a:lnTo>
                  <a:lnTo>
                    <a:pt x="61468" y="125414"/>
                  </a:lnTo>
                  <a:lnTo>
                    <a:pt x="59727" y="163911"/>
                  </a:lnTo>
                  <a:lnTo>
                    <a:pt x="48537" y="204952"/>
                  </a:lnTo>
                  <a:lnTo>
                    <a:pt x="44353" y="209985"/>
                  </a:lnTo>
                  <a:lnTo>
                    <a:pt x="32177" y="217459"/>
                  </a:lnTo>
                  <a:lnTo>
                    <a:pt x="26390" y="218323"/>
                  </a:lnTo>
                  <a:lnTo>
                    <a:pt x="6350" y="2052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2025"/>
            <p:cNvSpPr/>
            <p:nvPr>
              <p:custDataLst>
                <p:tags r:id="rId44"/>
              </p:custDataLst>
            </p:nvPr>
          </p:nvSpPr>
          <p:spPr>
            <a:xfrm>
              <a:off x="7181850" y="319420"/>
              <a:ext cx="85386" cy="216171"/>
            </a:xfrm>
            <a:custGeom>
              <a:avLst/>
              <a:gdLst/>
              <a:ahLst/>
              <a:cxnLst/>
              <a:rect l="0" t="0" r="0" b="0"/>
              <a:pathLst>
                <a:path w="85386" h="216171">
                  <a:moveTo>
                    <a:pt x="0" y="23480"/>
                  </a:moveTo>
                  <a:lnTo>
                    <a:pt x="0" y="23480"/>
                  </a:lnTo>
                  <a:lnTo>
                    <a:pt x="0" y="0"/>
                  </a:lnTo>
                  <a:lnTo>
                    <a:pt x="1881" y="36633"/>
                  </a:lnTo>
                  <a:lnTo>
                    <a:pt x="5025" y="78177"/>
                  </a:lnTo>
                  <a:lnTo>
                    <a:pt x="5958" y="118709"/>
                  </a:lnTo>
                  <a:lnTo>
                    <a:pt x="6272" y="161059"/>
                  </a:lnTo>
                  <a:lnTo>
                    <a:pt x="6343" y="202241"/>
                  </a:lnTo>
                  <a:lnTo>
                    <a:pt x="7054" y="192062"/>
                  </a:lnTo>
                  <a:lnTo>
                    <a:pt x="25448" y="148585"/>
                  </a:lnTo>
                  <a:lnTo>
                    <a:pt x="27549" y="142867"/>
                  </a:lnTo>
                  <a:lnTo>
                    <a:pt x="43990" y="124706"/>
                  </a:lnTo>
                  <a:lnTo>
                    <a:pt x="55064" y="117858"/>
                  </a:lnTo>
                  <a:lnTo>
                    <a:pt x="59992" y="116032"/>
                  </a:lnTo>
                  <a:lnTo>
                    <a:pt x="65395" y="117637"/>
                  </a:lnTo>
                  <a:lnTo>
                    <a:pt x="77042" y="126946"/>
                  </a:lnTo>
                  <a:lnTo>
                    <a:pt x="83631" y="138609"/>
                  </a:lnTo>
                  <a:lnTo>
                    <a:pt x="85385" y="144683"/>
                  </a:lnTo>
                  <a:lnTo>
                    <a:pt x="83575" y="160839"/>
                  </a:lnTo>
                  <a:lnTo>
                    <a:pt x="77360" y="178367"/>
                  </a:lnTo>
                  <a:lnTo>
                    <a:pt x="56859" y="206729"/>
                  </a:lnTo>
                  <a:lnTo>
                    <a:pt x="42482" y="215203"/>
                  </a:lnTo>
                  <a:lnTo>
                    <a:pt x="30875" y="216170"/>
                  </a:lnTo>
                  <a:lnTo>
                    <a:pt x="24817" y="215440"/>
                  </a:lnTo>
                  <a:lnTo>
                    <a:pt x="14322" y="208984"/>
                  </a:lnTo>
                  <a:lnTo>
                    <a:pt x="6366" y="199765"/>
                  </a:lnTo>
                  <a:lnTo>
                    <a:pt x="2829" y="190964"/>
                  </a:lnTo>
                  <a:lnTo>
                    <a:pt x="6350" y="163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026"/>
            <p:cNvSpPr/>
            <p:nvPr>
              <p:custDataLst>
                <p:tags r:id="rId45"/>
              </p:custDataLst>
            </p:nvPr>
          </p:nvSpPr>
          <p:spPr>
            <a:xfrm>
              <a:off x="8890000" y="483123"/>
              <a:ext cx="12701" cy="12178"/>
            </a:xfrm>
            <a:custGeom>
              <a:avLst/>
              <a:gdLst/>
              <a:ahLst/>
              <a:cxnLst/>
              <a:rect l="0" t="0" r="0" b="0"/>
              <a:pathLst>
                <a:path w="12701" h="12178">
                  <a:moveTo>
                    <a:pt x="12700" y="12177"/>
                  </a:moveTo>
                  <a:lnTo>
                    <a:pt x="12700" y="12177"/>
                  </a:lnTo>
                  <a:lnTo>
                    <a:pt x="12700" y="5435"/>
                  </a:lnTo>
                  <a:lnTo>
                    <a:pt x="11995" y="3449"/>
                  </a:lnTo>
                  <a:lnTo>
                    <a:pt x="10819" y="2125"/>
                  </a:lnTo>
                  <a:lnTo>
                    <a:pt x="7631" y="654"/>
                  </a:lnTo>
                  <a:lnTo>
                    <a:pt x="3861" y="0"/>
                  </a:lnTo>
                  <a:lnTo>
                    <a:pt x="2573" y="531"/>
                  </a:lnTo>
                  <a:lnTo>
                    <a:pt x="0" y="58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027"/>
            <p:cNvSpPr/>
            <p:nvPr>
              <p:custDataLst>
                <p:tags r:id="rId46"/>
              </p:custDataLst>
            </p:nvPr>
          </p:nvSpPr>
          <p:spPr>
            <a:xfrm>
              <a:off x="8902700" y="6096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9714" y="45585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028"/>
            <p:cNvSpPr/>
            <p:nvPr>
              <p:custDataLst>
                <p:tags r:id="rId47"/>
              </p:custDataLst>
            </p:nvPr>
          </p:nvSpPr>
          <p:spPr>
            <a:xfrm>
              <a:off x="7680390" y="501650"/>
              <a:ext cx="149161" cy="38101"/>
            </a:xfrm>
            <a:custGeom>
              <a:avLst/>
              <a:gdLst/>
              <a:ahLst/>
              <a:cxnLst/>
              <a:rect l="0" t="0" r="0" b="0"/>
              <a:pathLst>
                <a:path w="149161" h="38101">
                  <a:moveTo>
                    <a:pt x="9460" y="38100"/>
                  </a:moveTo>
                  <a:lnTo>
                    <a:pt x="9460" y="38100"/>
                  </a:lnTo>
                  <a:lnTo>
                    <a:pt x="3992" y="38100"/>
                  </a:lnTo>
                  <a:lnTo>
                    <a:pt x="0" y="31358"/>
                  </a:lnTo>
                  <a:lnTo>
                    <a:pt x="330" y="29372"/>
                  </a:lnTo>
                  <a:lnTo>
                    <a:pt x="1963" y="28048"/>
                  </a:lnTo>
                  <a:lnTo>
                    <a:pt x="8246" y="26577"/>
                  </a:lnTo>
                  <a:lnTo>
                    <a:pt x="55458" y="20434"/>
                  </a:lnTo>
                  <a:lnTo>
                    <a:pt x="95242" y="12555"/>
                  </a:lnTo>
                  <a:lnTo>
                    <a:pt x="1491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029"/>
            <p:cNvSpPr/>
            <p:nvPr>
              <p:custDataLst>
                <p:tags r:id="rId48"/>
              </p:custDataLst>
            </p:nvPr>
          </p:nvSpPr>
          <p:spPr>
            <a:xfrm>
              <a:off x="8464550" y="267551"/>
              <a:ext cx="120651" cy="87883"/>
            </a:xfrm>
            <a:custGeom>
              <a:avLst/>
              <a:gdLst/>
              <a:ahLst/>
              <a:cxnLst/>
              <a:rect l="0" t="0" r="0" b="0"/>
              <a:pathLst>
                <a:path w="120651" h="87883">
                  <a:moveTo>
                    <a:pt x="0" y="37249"/>
                  </a:moveTo>
                  <a:lnTo>
                    <a:pt x="0" y="37249"/>
                  </a:lnTo>
                  <a:lnTo>
                    <a:pt x="0" y="25072"/>
                  </a:lnTo>
                  <a:lnTo>
                    <a:pt x="0" y="28075"/>
                  </a:lnTo>
                  <a:lnTo>
                    <a:pt x="6175" y="74698"/>
                  </a:lnTo>
                  <a:lnTo>
                    <a:pt x="6348" y="87882"/>
                  </a:lnTo>
                  <a:lnTo>
                    <a:pt x="11376" y="67305"/>
                  </a:lnTo>
                  <a:lnTo>
                    <a:pt x="15809" y="43264"/>
                  </a:lnTo>
                  <a:lnTo>
                    <a:pt x="33071" y="8841"/>
                  </a:lnTo>
                  <a:lnTo>
                    <a:pt x="36864" y="5610"/>
                  </a:lnTo>
                  <a:lnTo>
                    <a:pt x="46723" y="2021"/>
                  </a:lnTo>
                  <a:lnTo>
                    <a:pt x="60803" y="0"/>
                  </a:lnTo>
                  <a:lnTo>
                    <a:pt x="71473" y="3290"/>
                  </a:lnTo>
                  <a:lnTo>
                    <a:pt x="101185" y="19887"/>
                  </a:lnTo>
                  <a:lnTo>
                    <a:pt x="120650" y="49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030"/>
            <p:cNvSpPr/>
            <p:nvPr>
              <p:custDataLst>
                <p:tags r:id="rId49"/>
              </p:custDataLst>
            </p:nvPr>
          </p:nvSpPr>
          <p:spPr>
            <a:xfrm>
              <a:off x="8025585" y="318383"/>
              <a:ext cx="324666" cy="397410"/>
            </a:xfrm>
            <a:custGeom>
              <a:avLst/>
              <a:gdLst/>
              <a:ahLst/>
              <a:cxnLst/>
              <a:rect l="0" t="0" r="0" b="0"/>
              <a:pathLst>
                <a:path w="324666" h="397410">
                  <a:moveTo>
                    <a:pt x="210365" y="5467"/>
                  </a:moveTo>
                  <a:lnTo>
                    <a:pt x="210365" y="5467"/>
                  </a:lnTo>
                  <a:lnTo>
                    <a:pt x="215832" y="0"/>
                  </a:lnTo>
                  <a:lnTo>
                    <a:pt x="216127" y="411"/>
                  </a:lnTo>
                  <a:lnTo>
                    <a:pt x="216453" y="2750"/>
                  </a:lnTo>
                  <a:lnTo>
                    <a:pt x="193549" y="22905"/>
                  </a:lnTo>
                  <a:lnTo>
                    <a:pt x="149676" y="47396"/>
                  </a:lnTo>
                  <a:lnTo>
                    <a:pt x="111830" y="71448"/>
                  </a:lnTo>
                  <a:lnTo>
                    <a:pt x="65103" y="99221"/>
                  </a:lnTo>
                  <a:lnTo>
                    <a:pt x="19231" y="127841"/>
                  </a:lnTo>
                  <a:lnTo>
                    <a:pt x="12998" y="130411"/>
                  </a:lnTo>
                  <a:lnTo>
                    <a:pt x="12465" y="131802"/>
                  </a:lnTo>
                  <a:lnTo>
                    <a:pt x="13520" y="133435"/>
                  </a:lnTo>
                  <a:lnTo>
                    <a:pt x="19162" y="137130"/>
                  </a:lnTo>
                  <a:lnTo>
                    <a:pt x="47556" y="145252"/>
                  </a:lnTo>
                  <a:lnTo>
                    <a:pt x="85925" y="151542"/>
                  </a:lnTo>
                  <a:lnTo>
                    <a:pt x="133024" y="156618"/>
                  </a:lnTo>
                  <a:lnTo>
                    <a:pt x="153974" y="160868"/>
                  </a:lnTo>
                  <a:lnTo>
                    <a:pt x="169119" y="169967"/>
                  </a:lnTo>
                  <a:lnTo>
                    <a:pt x="174394" y="177591"/>
                  </a:lnTo>
                  <a:lnTo>
                    <a:pt x="175800" y="181600"/>
                  </a:lnTo>
                  <a:lnTo>
                    <a:pt x="171039" y="207467"/>
                  </a:lnTo>
                  <a:lnTo>
                    <a:pt x="153949" y="235201"/>
                  </a:lnTo>
                  <a:lnTo>
                    <a:pt x="113083" y="280155"/>
                  </a:lnTo>
                  <a:lnTo>
                    <a:pt x="65904" y="318857"/>
                  </a:lnTo>
                  <a:lnTo>
                    <a:pt x="22721" y="353688"/>
                  </a:lnTo>
                  <a:lnTo>
                    <a:pt x="1772" y="376543"/>
                  </a:lnTo>
                  <a:lnTo>
                    <a:pt x="41" y="381262"/>
                  </a:lnTo>
                  <a:lnTo>
                    <a:pt x="0" y="390268"/>
                  </a:lnTo>
                  <a:lnTo>
                    <a:pt x="3799" y="393235"/>
                  </a:lnTo>
                  <a:lnTo>
                    <a:pt x="26707" y="397409"/>
                  </a:lnTo>
                  <a:lnTo>
                    <a:pt x="73898" y="396938"/>
                  </a:lnTo>
                  <a:lnTo>
                    <a:pt x="120457" y="390260"/>
                  </a:lnTo>
                  <a:lnTo>
                    <a:pt x="161539" y="384220"/>
                  </a:lnTo>
                  <a:lnTo>
                    <a:pt x="208533" y="375858"/>
                  </a:lnTo>
                  <a:lnTo>
                    <a:pt x="252469" y="369526"/>
                  </a:lnTo>
                  <a:lnTo>
                    <a:pt x="293552" y="363887"/>
                  </a:lnTo>
                  <a:lnTo>
                    <a:pt x="324665" y="354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031"/>
            <p:cNvSpPr/>
            <p:nvPr>
              <p:custDataLst>
                <p:tags r:id="rId50"/>
              </p:custDataLst>
            </p:nvPr>
          </p:nvSpPr>
          <p:spPr>
            <a:xfrm>
              <a:off x="8630227" y="353426"/>
              <a:ext cx="183574" cy="235186"/>
            </a:xfrm>
            <a:custGeom>
              <a:avLst/>
              <a:gdLst/>
              <a:ahLst/>
              <a:cxnLst/>
              <a:rect l="0" t="0" r="0" b="0"/>
              <a:pathLst>
                <a:path w="183574" h="235186">
                  <a:moveTo>
                    <a:pt x="94673" y="33924"/>
                  </a:moveTo>
                  <a:lnTo>
                    <a:pt x="94673" y="33924"/>
                  </a:lnTo>
                  <a:lnTo>
                    <a:pt x="99742" y="28149"/>
                  </a:lnTo>
                  <a:lnTo>
                    <a:pt x="105504" y="19434"/>
                  </a:lnTo>
                  <a:lnTo>
                    <a:pt x="115872" y="12104"/>
                  </a:lnTo>
                  <a:lnTo>
                    <a:pt x="118206" y="8233"/>
                  </a:lnTo>
                  <a:lnTo>
                    <a:pt x="119704" y="0"/>
                  </a:lnTo>
                  <a:lnTo>
                    <a:pt x="116299" y="19"/>
                  </a:lnTo>
                  <a:lnTo>
                    <a:pt x="95358" y="7493"/>
                  </a:lnTo>
                  <a:lnTo>
                    <a:pt x="70965" y="24211"/>
                  </a:lnTo>
                  <a:lnTo>
                    <a:pt x="35742" y="64116"/>
                  </a:lnTo>
                  <a:lnTo>
                    <a:pt x="13182" y="107517"/>
                  </a:lnTo>
                  <a:lnTo>
                    <a:pt x="3812" y="130126"/>
                  </a:lnTo>
                  <a:lnTo>
                    <a:pt x="0" y="175169"/>
                  </a:lnTo>
                  <a:lnTo>
                    <a:pt x="5324" y="192420"/>
                  </a:lnTo>
                  <a:lnTo>
                    <a:pt x="14745" y="208083"/>
                  </a:lnTo>
                  <a:lnTo>
                    <a:pt x="25989" y="219749"/>
                  </a:lnTo>
                  <a:lnTo>
                    <a:pt x="54331" y="230878"/>
                  </a:lnTo>
                  <a:lnTo>
                    <a:pt x="93812" y="235185"/>
                  </a:lnTo>
                  <a:lnTo>
                    <a:pt x="131499" y="231689"/>
                  </a:lnTo>
                  <a:lnTo>
                    <a:pt x="183573" y="2244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4" name="SMARTInkShape-Group407"/>
          <p:cNvGrpSpPr/>
          <p:nvPr/>
        </p:nvGrpSpPr>
        <p:grpSpPr>
          <a:xfrm>
            <a:off x="9165396" y="120650"/>
            <a:ext cx="785055" cy="444585"/>
            <a:chOff x="9165396" y="120650"/>
            <a:chExt cx="785055" cy="444585"/>
          </a:xfrm>
        </p:grpSpPr>
        <p:sp>
          <p:nvSpPr>
            <p:cNvPr id="466" name="SMARTInkShape-2032"/>
            <p:cNvSpPr/>
            <p:nvPr>
              <p:custDataLst>
                <p:tags r:id="rId29"/>
              </p:custDataLst>
            </p:nvPr>
          </p:nvSpPr>
          <p:spPr>
            <a:xfrm>
              <a:off x="9944100" y="222273"/>
              <a:ext cx="6351" cy="44428"/>
            </a:xfrm>
            <a:custGeom>
              <a:avLst/>
              <a:gdLst/>
              <a:ahLst/>
              <a:cxnLst/>
              <a:rect l="0" t="0" r="0" b="0"/>
              <a:pathLst>
                <a:path w="6351" h="44428">
                  <a:moveTo>
                    <a:pt x="0" y="6327"/>
                  </a:moveTo>
                  <a:lnTo>
                    <a:pt x="0" y="6327"/>
                  </a:lnTo>
                  <a:lnTo>
                    <a:pt x="0" y="2956"/>
                  </a:lnTo>
                  <a:lnTo>
                    <a:pt x="705" y="1963"/>
                  </a:lnTo>
                  <a:lnTo>
                    <a:pt x="1881" y="1301"/>
                  </a:lnTo>
                  <a:lnTo>
                    <a:pt x="6272" y="0"/>
                  </a:lnTo>
                  <a:lnTo>
                    <a:pt x="6350" y="44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033"/>
            <p:cNvSpPr/>
            <p:nvPr>
              <p:custDataLst>
                <p:tags r:id="rId30"/>
              </p:custDataLst>
            </p:nvPr>
          </p:nvSpPr>
          <p:spPr>
            <a:xfrm>
              <a:off x="9931400" y="1206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13844"/>
                  </a:lnTo>
                  <a:lnTo>
                    <a:pt x="1987" y="78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034"/>
            <p:cNvSpPr/>
            <p:nvPr>
              <p:custDataLst>
                <p:tags r:id="rId31"/>
              </p:custDataLst>
            </p:nvPr>
          </p:nvSpPr>
          <p:spPr>
            <a:xfrm>
              <a:off x="9677400" y="219058"/>
              <a:ext cx="50801" cy="53993"/>
            </a:xfrm>
            <a:custGeom>
              <a:avLst/>
              <a:gdLst/>
              <a:ahLst/>
              <a:cxnLst/>
              <a:rect l="0" t="0" r="0" b="0"/>
              <a:pathLst>
                <a:path w="50801" h="53993">
                  <a:moveTo>
                    <a:pt x="0" y="15892"/>
                  </a:moveTo>
                  <a:lnTo>
                    <a:pt x="0" y="15892"/>
                  </a:lnTo>
                  <a:lnTo>
                    <a:pt x="0" y="12521"/>
                  </a:lnTo>
                  <a:lnTo>
                    <a:pt x="705" y="11528"/>
                  </a:lnTo>
                  <a:lnTo>
                    <a:pt x="1881" y="10866"/>
                  </a:lnTo>
                  <a:lnTo>
                    <a:pt x="6087" y="9619"/>
                  </a:lnTo>
                  <a:lnTo>
                    <a:pt x="6328" y="30596"/>
                  </a:lnTo>
                  <a:lnTo>
                    <a:pt x="4458" y="38420"/>
                  </a:lnTo>
                  <a:lnTo>
                    <a:pt x="1321" y="46791"/>
                  </a:lnTo>
                  <a:lnTo>
                    <a:pt x="78" y="53571"/>
                  </a:lnTo>
                  <a:lnTo>
                    <a:pt x="3394" y="50496"/>
                  </a:lnTo>
                  <a:lnTo>
                    <a:pt x="11795" y="5551"/>
                  </a:lnTo>
                  <a:lnTo>
                    <a:pt x="15803" y="520"/>
                  </a:lnTo>
                  <a:lnTo>
                    <a:pt x="17590" y="0"/>
                  </a:lnTo>
                  <a:lnTo>
                    <a:pt x="19488" y="358"/>
                  </a:lnTo>
                  <a:lnTo>
                    <a:pt x="21458" y="1303"/>
                  </a:lnTo>
                  <a:lnTo>
                    <a:pt x="34055" y="17322"/>
                  </a:lnTo>
                  <a:lnTo>
                    <a:pt x="50800" y="539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035"/>
            <p:cNvSpPr/>
            <p:nvPr>
              <p:custDataLst>
                <p:tags r:id="rId32"/>
              </p:custDataLst>
            </p:nvPr>
          </p:nvSpPr>
          <p:spPr>
            <a:xfrm>
              <a:off x="9810834" y="241300"/>
              <a:ext cx="31667" cy="19051"/>
            </a:xfrm>
            <a:custGeom>
              <a:avLst/>
              <a:gdLst/>
              <a:ahLst/>
              <a:cxnLst/>
              <a:rect l="0" t="0" r="0" b="0"/>
              <a:pathLst>
                <a:path w="31667" h="19051">
                  <a:moveTo>
                    <a:pt x="12616" y="19050"/>
                  </a:moveTo>
                  <a:lnTo>
                    <a:pt x="12616" y="19050"/>
                  </a:lnTo>
                  <a:lnTo>
                    <a:pt x="7149" y="19050"/>
                  </a:lnTo>
                  <a:lnTo>
                    <a:pt x="0" y="12777"/>
                  </a:lnTo>
                  <a:lnTo>
                    <a:pt x="316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036"/>
            <p:cNvSpPr/>
            <p:nvPr>
              <p:custDataLst>
                <p:tags r:id="rId33"/>
              </p:custDataLst>
            </p:nvPr>
          </p:nvSpPr>
          <p:spPr>
            <a:xfrm>
              <a:off x="9537700" y="299128"/>
              <a:ext cx="97369" cy="245860"/>
            </a:xfrm>
            <a:custGeom>
              <a:avLst/>
              <a:gdLst/>
              <a:ahLst/>
              <a:cxnLst/>
              <a:rect l="0" t="0" r="0" b="0"/>
              <a:pathLst>
                <a:path w="97369" h="245860">
                  <a:moveTo>
                    <a:pt x="0" y="24722"/>
                  </a:moveTo>
                  <a:lnTo>
                    <a:pt x="0" y="24722"/>
                  </a:lnTo>
                  <a:lnTo>
                    <a:pt x="12361" y="0"/>
                  </a:lnTo>
                  <a:lnTo>
                    <a:pt x="12679" y="44111"/>
                  </a:lnTo>
                  <a:lnTo>
                    <a:pt x="12694" y="84403"/>
                  </a:lnTo>
                  <a:lnTo>
                    <a:pt x="12698" y="118292"/>
                  </a:lnTo>
                  <a:lnTo>
                    <a:pt x="12700" y="159299"/>
                  </a:lnTo>
                  <a:lnTo>
                    <a:pt x="12700" y="204382"/>
                  </a:lnTo>
                  <a:lnTo>
                    <a:pt x="12700" y="245303"/>
                  </a:lnTo>
                  <a:lnTo>
                    <a:pt x="13405" y="245859"/>
                  </a:lnTo>
                  <a:lnTo>
                    <a:pt x="16070" y="240833"/>
                  </a:lnTo>
                  <a:lnTo>
                    <a:pt x="23945" y="196388"/>
                  </a:lnTo>
                  <a:lnTo>
                    <a:pt x="31239" y="168876"/>
                  </a:lnTo>
                  <a:lnTo>
                    <a:pt x="44769" y="148808"/>
                  </a:lnTo>
                  <a:lnTo>
                    <a:pt x="51176" y="143371"/>
                  </a:lnTo>
                  <a:lnTo>
                    <a:pt x="65493" y="140311"/>
                  </a:lnTo>
                  <a:lnTo>
                    <a:pt x="73323" y="141476"/>
                  </a:lnTo>
                  <a:lnTo>
                    <a:pt x="76396" y="142775"/>
                  </a:lnTo>
                  <a:lnTo>
                    <a:pt x="87470" y="154715"/>
                  </a:lnTo>
                  <a:lnTo>
                    <a:pt x="96314" y="168288"/>
                  </a:lnTo>
                  <a:lnTo>
                    <a:pt x="97368" y="180722"/>
                  </a:lnTo>
                  <a:lnTo>
                    <a:pt x="94781" y="194950"/>
                  </a:lnTo>
                  <a:lnTo>
                    <a:pt x="88927" y="208329"/>
                  </a:lnTo>
                  <a:lnTo>
                    <a:pt x="74325" y="224390"/>
                  </a:lnTo>
                  <a:lnTo>
                    <a:pt x="64549" y="229880"/>
                  </a:lnTo>
                  <a:lnTo>
                    <a:pt x="47347" y="232971"/>
                  </a:lnTo>
                  <a:lnTo>
                    <a:pt x="33744" y="232988"/>
                  </a:lnTo>
                  <a:lnTo>
                    <a:pt x="18855" y="229031"/>
                  </a:lnTo>
                  <a:lnTo>
                    <a:pt x="6350" y="2215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037"/>
            <p:cNvSpPr/>
            <p:nvPr>
              <p:custDataLst>
                <p:tags r:id="rId34"/>
              </p:custDataLst>
            </p:nvPr>
          </p:nvSpPr>
          <p:spPr>
            <a:xfrm>
              <a:off x="9315450" y="2032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391" y="119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038"/>
            <p:cNvSpPr/>
            <p:nvPr>
              <p:custDataLst>
                <p:tags r:id="rId35"/>
              </p:custDataLst>
            </p:nvPr>
          </p:nvSpPr>
          <p:spPr>
            <a:xfrm>
              <a:off x="9165396" y="413895"/>
              <a:ext cx="150055" cy="151340"/>
            </a:xfrm>
            <a:custGeom>
              <a:avLst/>
              <a:gdLst/>
              <a:ahLst/>
              <a:cxnLst/>
              <a:rect l="0" t="0" r="0" b="0"/>
              <a:pathLst>
                <a:path w="150055" h="151340">
                  <a:moveTo>
                    <a:pt x="111954" y="36955"/>
                  </a:moveTo>
                  <a:lnTo>
                    <a:pt x="111954" y="36955"/>
                  </a:lnTo>
                  <a:lnTo>
                    <a:pt x="111954" y="33584"/>
                  </a:lnTo>
                  <a:lnTo>
                    <a:pt x="110073" y="30048"/>
                  </a:lnTo>
                  <a:lnTo>
                    <a:pt x="94061" y="9686"/>
                  </a:lnTo>
                  <a:lnTo>
                    <a:pt x="77924" y="2719"/>
                  </a:lnTo>
                  <a:lnTo>
                    <a:pt x="60478" y="0"/>
                  </a:lnTo>
                  <a:lnTo>
                    <a:pt x="48154" y="5008"/>
                  </a:lnTo>
                  <a:lnTo>
                    <a:pt x="33077" y="17847"/>
                  </a:lnTo>
                  <a:lnTo>
                    <a:pt x="14234" y="49909"/>
                  </a:lnTo>
                  <a:lnTo>
                    <a:pt x="1347" y="84878"/>
                  </a:lnTo>
                  <a:lnTo>
                    <a:pt x="0" y="99176"/>
                  </a:lnTo>
                  <a:lnTo>
                    <a:pt x="6708" y="132037"/>
                  </a:lnTo>
                  <a:lnTo>
                    <a:pt x="16016" y="147834"/>
                  </a:lnTo>
                  <a:lnTo>
                    <a:pt x="21891" y="150386"/>
                  </a:lnTo>
                  <a:lnTo>
                    <a:pt x="37823" y="151339"/>
                  </a:lnTo>
                  <a:lnTo>
                    <a:pt x="59885" y="144538"/>
                  </a:lnTo>
                  <a:lnTo>
                    <a:pt x="83199" y="123473"/>
                  </a:lnTo>
                  <a:lnTo>
                    <a:pt x="101238" y="98260"/>
                  </a:lnTo>
                  <a:lnTo>
                    <a:pt x="114908" y="57139"/>
                  </a:lnTo>
                  <a:lnTo>
                    <a:pt x="123231" y="34378"/>
                  </a:lnTo>
                  <a:lnTo>
                    <a:pt x="123001" y="34531"/>
                  </a:lnTo>
                  <a:lnTo>
                    <a:pt x="120861" y="38465"/>
                  </a:lnTo>
                  <a:lnTo>
                    <a:pt x="118406" y="83593"/>
                  </a:lnTo>
                  <a:lnTo>
                    <a:pt x="119759" y="97900"/>
                  </a:lnTo>
                  <a:lnTo>
                    <a:pt x="127751" y="113182"/>
                  </a:lnTo>
                  <a:lnTo>
                    <a:pt x="132614" y="119752"/>
                  </a:lnTo>
                  <a:lnTo>
                    <a:pt x="135605" y="121081"/>
                  </a:lnTo>
                  <a:lnTo>
                    <a:pt x="150054" y="1195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2039"/>
            <p:cNvSpPr/>
            <p:nvPr>
              <p:custDataLst>
                <p:tags r:id="rId36"/>
              </p:custDataLst>
            </p:nvPr>
          </p:nvSpPr>
          <p:spPr>
            <a:xfrm>
              <a:off x="9328150" y="279662"/>
              <a:ext cx="6351" cy="31489"/>
            </a:xfrm>
            <a:custGeom>
              <a:avLst/>
              <a:gdLst/>
              <a:ahLst/>
              <a:cxnLst/>
              <a:rect l="0" t="0" r="0" b="0"/>
              <a:pathLst>
                <a:path w="6351" h="31489">
                  <a:moveTo>
                    <a:pt x="0" y="6088"/>
                  </a:moveTo>
                  <a:lnTo>
                    <a:pt x="0" y="6088"/>
                  </a:lnTo>
                  <a:lnTo>
                    <a:pt x="6087" y="0"/>
                  </a:lnTo>
                  <a:lnTo>
                    <a:pt x="6350" y="31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5" name="SMARTInkShape-2040"/>
          <p:cNvSpPr/>
          <p:nvPr>
            <p:custDataLst>
              <p:tags r:id="rId3"/>
            </p:custDataLst>
          </p:nvPr>
        </p:nvSpPr>
        <p:spPr>
          <a:xfrm>
            <a:off x="7988300" y="179070"/>
            <a:ext cx="88901" cy="71358"/>
          </a:xfrm>
          <a:custGeom>
            <a:avLst/>
            <a:gdLst/>
            <a:ahLst/>
            <a:cxnLst/>
            <a:rect l="0" t="0" r="0" b="0"/>
            <a:pathLst>
              <a:path w="88901" h="71358">
                <a:moveTo>
                  <a:pt x="0" y="49530"/>
                </a:moveTo>
                <a:lnTo>
                  <a:pt x="0" y="49530"/>
                </a:lnTo>
                <a:lnTo>
                  <a:pt x="0" y="46159"/>
                </a:lnTo>
                <a:lnTo>
                  <a:pt x="705" y="45166"/>
                </a:lnTo>
                <a:lnTo>
                  <a:pt x="1881" y="44504"/>
                </a:lnTo>
                <a:lnTo>
                  <a:pt x="3370" y="44063"/>
                </a:lnTo>
                <a:lnTo>
                  <a:pt x="4363" y="43063"/>
                </a:lnTo>
                <a:lnTo>
                  <a:pt x="6327" y="36914"/>
                </a:lnTo>
                <a:lnTo>
                  <a:pt x="9714" y="40226"/>
                </a:lnTo>
                <a:lnTo>
                  <a:pt x="11373" y="45630"/>
                </a:lnTo>
                <a:lnTo>
                  <a:pt x="12685" y="71357"/>
                </a:lnTo>
                <a:lnTo>
                  <a:pt x="12693" y="70285"/>
                </a:lnTo>
                <a:lnTo>
                  <a:pt x="17725" y="54990"/>
                </a:lnTo>
                <a:lnTo>
                  <a:pt x="24439" y="24098"/>
                </a:lnTo>
                <a:lnTo>
                  <a:pt x="26855" y="18707"/>
                </a:lnTo>
                <a:lnTo>
                  <a:pt x="40302" y="3018"/>
                </a:lnTo>
                <a:lnTo>
                  <a:pt x="46369" y="636"/>
                </a:lnTo>
                <a:lnTo>
                  <a:pt x="49963" y="0"/>
                </a:lnTo>
                <a:lnTo>
                  <a:pt x="53063" y="988"/>
                </a:lnTo>
                <a:lnTo>
                  <a:pt x="65357" y="13147"/>
                </a:lnTo>
                <a:lnTo>
                  <a:pt x="88900" y="495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8" name="SMARTInkShape-Group409"/>
          <p:cNvGrpSpPr/>
          <p:nvPr/>
        </p:nvGrpSpPr>
        <p:grpSpPr>
          <a:xfrm>
            <a:off x="2736850" y="4216400"/>
            <a:ext cx="215901" cy="166068"/>
            <a:chOff x="2736850" y="4216400"/>
            <a:chExt cx="215901" cy="166068"/>
          </a:xfrm>
        </p:grpSpPr>
        <p:sp>
          <p:nvSpPr>
            <p:cNvPr id="476" name="SMARTInkShape-2041"/>
            <p:cNvSpPr/>
            <p:nvPr>
              <p:custDataLst>
                <p:tags r:id="rId27"/>
              </p:custDataLst>
            </p:nvPr>
          </p:nvSpPr>
          <p:spPr>
            <a:xfrm>
              <a:off x="2774950" y="4349750"/>
              <a:ext cx="177801" cy="32718"/>
            </a:xfrm>
            <a:custGeom>
              <a:avLst/>
              <a:gdLst/>
              <a:ahLst/>
              <a:cxnLst/>
              <a:rect l="0" t="0" r="0" b="0"/>
              <a:pathLst>
                <a:path w="177801" h="32718">
                  <a:moveTo>
                    <a:pt x="0" y="25400"/>
                  </a:moveTo>
                  <a:lnTo>
                    <a:pt x="0" y="25400"/>
                  </a:lnTo>
                  <a:lnTo>
                    <a:pt x="0" y="32142"/>
                  </a:lnTo>
                  <a:lnTo>
                    <a:pt x="706" y="32717"/>
                  </a:lnTo>
                  <a:lnTo>
                    <a:pt x="1882" y="31689"/>
                  </a:lnTo>
                  <a:lnTo>
                    <a:pt x="3371" y="29592"/>
                  </a:lnTo>
                  <a:lnTo>
                    <a:pt x="18951" y="23271"/>
                  </a:lnTo>
                  <a:lnTo>
                    <a:pt x="61457" y="17724"/>
                  </a:lnTo>
                  <a:lnTo>
                    <a:pt x="108801" y="1369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042"/>
            <p:cNvSpPr/>
            <p:nvPr>
              <p:custDataLst>
                <p:tags r:id="rId28"/>
              </p:custDataLst>
            </p:nvPr>
          </p:nvSpPr>
          <p:spPr>
            <a:xfrm>
              <a:off x="2736850" y="4216400"/>
              <a:ext cx="177801" cy="25401"/>
            </a:xfrm>
            <a:custGeom>
              <a:avLst/>
              <a:gdLst/>
              <a:ahLst/>
              <a:cxnLst/>
              <a:rect l="0" t="0" r="0" b="0"/>
              <a:pathLst>
                <a:path w="177801" h="25401">
                  <a:moveTo>
                    <a:pt x="0" y="0"/>
                  </a:moveTo>
                  <a:lnTo>
                    <a:pt x="0" y="0"/>
                  </a:lnTo>
                  <a:lnTo>
                    <a:pt x="6742" y="10113"/>
                  </a:lnTo>
                  <a:lnTo>
                    <a:pt x="10139" y="13092"/>
                  </a:lnTo>
                  <a:lnTo>
                    <a:pt x="17677" y="16402"/>
                  </a:lnTo>
                  <a:lnTo>
                    <a:pt x="63946" y="13676"/>
                  </a:lnTo>
                  <a:lnTo>
                    <a:pt x="109293" y="12893"/>
                  </a:lnTo>
                  <a:lnTo>
                    <a:pt x="155657" y="16088"/>
                  </a:lnTo>
                  <a:lnTo>
                    <a:pt x="1778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410"/>
          <p:cNvGrpSpPr/>
          <p:nvPr/>
        </p:nvGrpSpPr>
        <p:grpSpPr>
          <a:xfrm>
            <a:off x="3290485" y="4103322"/>
            <a:ext cx="760816" cy="383792"/>
            <a:chOff x="3290485" y="4103322"/>
            <a:chExt cx="760816" cy="383792"/>
          </a:xfrm>
        </p:grpSpPr>
        <p:sp>
          <p:nvSpPr>
            <p:cNvPr id="479" name="SMARTInkShape-2043"/>
            <p:cNvSpPr/>
            <p:nvPr>
              <p:custDataLst>
                <p:tags r:id="rId23"/>
              </p:custDataLst>
            </p:nvPr>
          </p:nvSpPr>
          <p:spPr>
            <a:xfrm>
              <a:off x="3975100" y="42100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5026" y="44571"/>
                  </a:lnTo>
                  <a:lnTo>
                    <a:pt x="6088" y="88454"/>
                  </a:lnTo>
                  <a:lnTo>
                    <a:pt x="6298" y="129472"/>
                  </a:lnTo>
                  <a:lnTo>
                    <a:pt x="7746" y="153995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044"/>
            <p:cNvSpPr/>
            <p:nvPr>
              <p:custDataLst>
                <p:tags r:id="rId24"/>
              </p:custDataLst>
            </p:nvPr>
          </p:nvSpPr>
          <p:spPr>
            <a:xfrm>
              <a:off x="3568700" y="4168184"/>
              <a:ext cx="114099" cy="318930"/>
            </a:xfrm>
            <a:custGeom>
              <a:avLst/>
              <a:gdLst/>
              <a:ahLst/>
              <a:cxnLst/>
              <a:rect l="0" t="0" r="0" b="0"/>
              <a:pathLst>
                <a:path w="114099" h="318930">
                  <a:moveTo>
                    <a:pt x="6350" y="105366"/>
                  </a:moveTo>
                  <a:lnTo>
                    <a:pt x="6350" y="105366"/>
                  </a:lnTo>
                  <a:lnTo>
                    <a:pt x="2979" y="105366"/>
                  </a:lnTo>
                  <a:lnTo>
                    <a:pt x="1986" y="106071"/>
                  </a:lnTo>
                  <a:lnTo>
                    <a:pt x="1324" y="107247"/>
                  </a:lnTo>
                  <a:lnTo>
                    <a:pt x="883" y="108737"/>
                  </a:lnTo>
                  <a:lnTo>
                    <a:pt x="5992" y="154908"/>
                  </a:lnTo>
                  <a:lnTo>
                    <a:pt x="2908" y="201622"/>
                  </a:lnTo>
                  <a:lnTo>
                    <a:pt x="574" y="248662"/>
                  </a:lnTo>
                  <a:lnTo>
                    <a:pt x="171" y="290424"/>
                  </a:lnTo>
                  <a:lnTo>
                    <a:pt x="22" y="318929"/>
                  </a:lnTo>
                  <a:lnTo>
                    <a:pt x="3" y="277632"/>
                  </a:lnTo>
                  <a:lnTo>
                    <a:pt x="1882" y="233313"/>
                  </a:lnTo>
                  <a:lnTo>
                    <a:pt x="5026" y="187491"/>
                  </a:lnTo>
                  <a:lnTo>
                    <a:pt x="7839" y="144045"/>
                  </a:lnTo>
                  <a:lnTo>
                    <a:pt x="11951" y="110562"/>
                  </a:lnTo>
                  <a:lnTo>
                    <a:pt x="21492" y="67473"/>
                  </a:lnTo>
                  <a:lnTo>
                    <a:pt x="40373" y="23148"/>
                  </a:lnTo>
                  <a:lnTo>
                    <a:pt x="54452" y="6138"/>
                  </a:lnTo>
                  <a:lnTo>
                    <a:pt x="65124" y="1293"/>
                  </a:lnTo>
                  <a:lnTo>
                    <a:pt x="70932" y="0"/>
                  </a:lnTo>
                  <a:lnTo>
                    <a:pt x="84913" y="4209"/>
                  </a:lnTo>
                  <a:lnTo>
                    <a:pt x="99122" y="13840"/>
                  </a:lnTo>
                  <a:lnTo>
                    <a:pt x="110141" y="27529"/>
                  </a:lnTo>
                  <a:lnTo>
                    <a:pt x="114098" y="48664"/>
                  </a:lnTo>
                  <a:lnTo>
                    <a:pt x="112094" y="73109"/>
                  </a:lnTo>
                  <a:lnTo>
                    <a:pt x="104147" y="95734"/>
                  </a:lnTo>
                  <a:lnTo>
                    <a:pt x="67528" y="138991"/>
                  </a:lnTo>
                  <a:lnTo>
                    <a:pt x="54708" y="149944"/>
                  </a:lnTo>
                  <a:lnTo>
                    <a:pt x="30478" y="161927"/>
                  </a:lnTo>
                  <a:lnTo>
                    <a:pt x="21072" y="162724"/>
                  </a:lnTo>
                  <a:lnTo>
                    <a:pt x="0" y="156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045"/>
            <p:cNvSpPr/>
            <p:nvPr>
              <p:custDataLst>
                <p:tags r:id="rId25"/>
              </p:custDataLst>
            </p:nvPr>
          </p:nvSpPr>
          <p:spPr>
            <a:xfrm>
              <a:off x="3290485" y="4103322"/>
              <a:ext cx="156683" cy="314287"/>
            </a:xfrm>
            <a:custGeom>
              <a:avLst/>
              <a:gdLst/>
              <a:ahLst/>
              <a:cxnLst/>
              <a:rect l="0" t="0" r="0" b="0"/>
              <a:pathLst>
                <a:path w="156683" h="314287">
                  <a:moveTo>
                    <a:pt x="151215" y="17828"/>
                  </a:moveTo>
                  <a:lnTo>
                    <a:pt x="151215" y="17828"/>
                  </a:lnTo>
                  <a:lnTo>
                    <a:pt x="151215" y="14457"/>
                  </a:lnTo>
                  <a:lnTo>
                    <a:pt x="153097" y="10921"/>
                  </a:lnTo>
                  <a:lnTo>
                    <a:pt x="155579" y="6997"/>
                  </a:lnTo>
                  <a:lnTo>
                    <a:pt x="156682" y="2901"/>
                  </a:lnTo>
                  <a:lnTo>
                    <a:pt x="155565" y="1527"/>
                  </a:lnTo>
                  <a:lnTo>
                    <a:pt x="150561" y="0"/>
                  </a:lnTo>
                  <a:lnTo>
                    <a:pt x="133069" y="5882"/>
                  </a:lnTo>
                  <a:lnTo>
                    <a:pt x="98921" y="25581"/>
                  </a:lnTo>
                  <a:lnTo>
                    <a:pt x="60842" y="68710"/>
                  </a:lnTo>
                  <a:lnTo>
                    <a:pt x="40947" y="97110"/>
                  </a:lnTo>
                  <a:lnTo>
                    <a:pt x="19060" y="139391"/>
                  </a:lnTo>
                  <a:lnTo>
                    <a:pt x="4813" y="177554"/>
                  </a:lnTo>
                  <a:lnTo>
                    <a:pt x="0" y="222475"/>
                  </a:lnTo>
                  <a:lnTo>
                    <a:pt x="5908" y="256186"/>
                  </a:lnTo>
                  <a:lnTo>
                    <a:pt x="16596" y="278404"/>
                  </a:lnTo>
                  <a:lnTo>
                    <a:pt x="38813" y="297295"/>
                  </a:lnTo>
                  <a:lnTo>
                    <a:pt x="71109" y="309556"/>
                  </a:lnTo>
                  <a:lnTo>
                    <a:pt x="97376" y="314286"/>
                  </a:lnTo>
                  <a:lnTo>
                    <a:pt x="151215" y="303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046"/>
            <p:cNvSpPr/>
            <p:nvPr>
              <p:custDataLst>
                <p:tags r:id="rId26"/>
              </p:custDataLst>
            </p:nvPr>
          </p:nvSpPr>
          <p:spPr>
            <a:xfrm>
              <a:off x="3892550" y="4260850"/>
              <a:ext cx="158751" cy="44451"/>
            </a:xfrm>
            <a:custGeom>
              <a:avLst/>
              <a:gdLst/>
              <a:ahLst/>
              <a:cxnLst/>
              <a:rect l="0" t="0" r="0" b="0"/>
              <a:pathLst>
                <a:path w="1587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1881" y="37542"/>
                  </a:lnTo>
                  <a:lnTo>
                    <a:pt x="3371" y="35612"/>
                  </a:lnTo>
                  <a:lnTo>
                    <a:pt x="4364" y="35030"/>
                  </a:lnTo>
                  <a:lnTo>
                    <a:pt x="5026" y="35348"/>
                  </a:lnTo>
                  <a:lnTo>
                    <a:pt x="5467" y="36265"/>
                  </a:lnTo>
                  <a:lnTo>
                    <a:pt x="9720" y="37284"/>
                  </a:lnTo>
                  <a:lnTo>
                    <a:pt x="51898" y="37362"/>
                  </a:lnTo>
                  <a:lnTo>
                    <a:pt x="92958" y="33068"/>
                  </a:lnTo>
                  <a:lnTo>
                    <a:pt x="111870" y="30219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411"/>
          <p:cNvGrpSpPr/>
          <p:nvPr/>
        </p:nvGrpSpPr>
        <p:grpSpPr>
          <a:xfrm>
            <a:off x="4277217" y="3846679"/>
            <a:ext cx="1082184" cy="570654"/>
            <a:chOff x="4277217" y="3846679"/>
            <a:chExt cx="1082184" cy="570654"/>
          </a:xfrm>
        </p:grpSpPr>
        <p:sp>
          <p:nvSpPr>
            <p:cNvPr id="484" name="SMARTInkShape-2047"/>
            <p:cNvSpPr/>
            <p:nvPr>
              <p:custDataLst>
                <p:tags r:id="rId16"/>
              </p:custDataLst>
            </p:nvPr>
          </p:nvSpPr>
          <p:spPr>
            <a:xfrm>
              <a:off x="5238750" y="3846679"/>
              <a:ext cx="120651" cy="141122"/>
            </a:xfrm>
            <a:custGeom>
              <a:avLst/>
              <a:gdLst/>
              <a:ahLst/>
              <a:cxnLst/>
              <a:rect l="0" t="0" r="0" b="0"/>
              <a:pathLst>
                <a:path w="120651" h="141122">
                  <a:moveTo>
                    <a:pt x="0" y="26821"/>
                  </a:moveTo>
                  <a:lnTo>
                    <a:pt x="0" y="26821"/>
                  </a:lnTo>
                  <a:lnTo>
                    <a:pt x="3371" y="23450"/>
                  </a:lnTo>
                  <a:lnTo>
                    <a:pt x="6908" y="21795"/>
                  </a:lnTo>
                  <a:lnTo>
                    <a:pt x="8838" y="21354"/>
                  </a:lnTo>
                  <a:lnTo>
                    <a:pt x="10125" y="22470"/>
                  </a:lnTo>
                  <a:lnTo>
                    <a:pt x="11555" y="27474"/>
                  </a:lnTo>
                  <a:lnTo>
                    <a:pt x="16997" y="71092"/>
                  </a:lnTo>
                  <a:lnTo>
                    <a:pt x="18997" y="116161"/>
                  </a:lnTo>
                  <a:lnTo>
                    <a:pt x="15677" y="73091"/>
                  </a:lnTo>
                  <a:lnTo>
                    <a:pt x="16953" y="38179"/>
                  </a:lnTo>
                  <a:lnTo>
                    <a:pt x="21880" y="21050"/>
                  </a:lnTo>
                  <a:lnTo>
                    <a:pt x="25171" y="14507"/>
                  </a:lnTo>
                  <a:lnTo>
                    <a:pt x="34470" y="5355"/>
                  </a:lnTo>
                  <a:lnTo>
                    <a:pt x="39914" y="1927"/>
                  </a:lnTo>
                  <a:lnTo>
                    <a:pt x="53487" y="0"/>
                  </a:lnTo>
                  <a:lnTo>
                    <a:pt x="81826" y="4511"/>
                  </a:lnTo>
                  <a:lnTo>
                    <a:pt x="94928" y="15729"/>
                  </a:lnTo>
                  <a:lnTo>
                    <a:pt x="113844" y="44934"/>
                  </a:lnTo>
                  <a:lnTo>
                    <a:pt x="118633" y="74756"/>
                  </a:lnTo>
                  <a:lnTo>
                    <a:pt x="116593" y="115573"/>
                  </a:lnTo>
                  <a:lnTo>
                    <a:pt x="120650" y="141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048"/>
            <p:cNvSpPr/>
            <p:nvPr>
              <p:custDataLst>
                <p:tags r:id="rId17"/>
              </p:custDataLst>
            </p:nvPr>
          </p:nvSpPr>
          <p:spPr>
            <a:xfrm>
              <a:off x="5010150" y="4038862"/>
              <a:ext cx="104755" cy="290070"/>
            </a:xfrm>
            <a:custGeom>
              <a:avLst/>
              <a:gdLst/>
              <a:ahLst/>
              <a:cxnLst/>
              <a:rect l="0" t="0" r="0" b="0"/>
              <a:pathLst>
                <a:path w="104755" h="290070">
                  <a:moveTo>
                    <a:pt x="44450" y="6088"/>
                  </a:moveTo>
                  <a:lnTo>
                    <a:pt x="44450" y="6088"/>
                  </a:lnTo>
                  <a:lnTo>
                    <a:pt x="47821" y="2717"/>
                  </a:lnTo>
                  <a:lnTo>
                    <a:pt x="51357" y="1062"/>
                  </a:lnTo>
                  <a:lnTo>
                    <a:pt x="66119" y="0"/>
                  </a:lnTo>
                  <a:lnTo>
                    <a:pt x="75483" y="3617"/>
                  </a:lnTo>
                  <a:lnTo>
                    <a:pt x="79955" y="6557"/>
                  </a:lnTo>
                  <a:lnTo>
                    <a:pt x="92992" y="24180"/>
                  </a:lnTo>
                  <a:lnTo>
                    <a:pt x="100605" y="63440"/>
                  </a:lnTo>
                  <a:lnTo>
                    <a:pt x="104754" y="89639"/>
                  </a:lnTo>
                  <a:lnTo>
                    <a:pt x="102433" y="135663"/>
                  </a:lnTo>
                  <a:lnTo>
                    <a:pt x="95022" y="182672"/>
                  </a:lnTo>
                  <a:lnTo>
                    <a:pt x="83972" y="221628"/>
                  </a:lnTo>
                  <a:lnTo>
                    <a:pt x="71761" y="249868"/>
                  </a:lnTo>
                  <a:lnTo>
                    <a:pt x="52464" y="271642"/>
                  </a:lnTo>
                  <a:lnTo>
                    <a:pt x="28871" y="288127"/>
                  </a:lnTo>
                  <a:lnTo>
                    <a:pt x="22070" y="290069"/>
                  </a:lnTo>
                  <a:lnTo>
                    <a:pt x="0" y="28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049"/>
            <p:cNvSpPr/>
            <p:nvPr>
              <p:custDataLst>
                <p:tags r:id="rId18"/>
              </p:custDataLst>
            </p:nvPr>
          </p:nvSpPr>
          <p:spPr>
            <a:xfrm>
              <a:off x="4889500" y="4118040"/>
              <a:ext cx="48860" cy="161861"/>
            </a:xfrm>
            <a:custGeom>
              <a:avLst/>
              <a:gdLst/>
              <a:ahLst/>
              <a:cxnLst/>
              <a:rect l="0" t="0" r="0" b="0"/>
              <a:pathLst>
                <a:path w="48860" h="161861">
                  <a:moveTo>
                    <a:pt x="0" y="9460"/>
                  </a:moveTo>
                  <a:lnTo>
                    <a:pt x="0" y="9460"/>
                  </a:lnTo>
                  <a:lnTo>
                    <a:pt x="0" y="6089"/>
                  </a:lnTo>
                  <a:lnTo>
                    <a:pt x="705" y="5096"/>
                  </a:lnTo>
                  <a:lnTo>
                    <a:pt x="1882" y="4434"/>
                  </a:lnTo>
                  <a:lnTo>
                    <a:pt x="3371" y="3993"/>
                  </a:lnTo>
                  <a:lnTo>
                    <a:pt x="8838" y="0"/>
                  </a:lnTo>
                  <a:lnTo>
                    <a:pt x="11537" y="1037"/>
                  </a:lnTo>
                  <a:lnTo>
                    <a:pt x="18298" y="7833"/>
                  </a:lnTo>
                  <a:lnTo>
                    <a:pt x="33408" y="30301"/>
                  </a:lnTo>
                  <a:lnTo>
                    <a:pt x="44548" y="66043"/>
                  </a:lnTo>
                  <a:lnTo>
                    <a:pt x="48859" y="112229"/>
                  </a:lnTo>
                  <a:lnTo>
                    <a:pt x="44659" y="142529"/>
                  </a:lnTo>
                  <a:lnTo>
                    <a:pt x="38427" y="155855"/>
                  </a:lnTo>
                  <a:lnTo>
                    <a:pt x="34791" y="159268"/>
                  </a:lnTo>
                  <a:lnTo>
                    <a:pt x="19050" y="16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050"/>
            <p:cNvSpPr/>
            <p:nvPr>
              <p:custDataLst>
                <p:tags r:id="rId19"/>
              </p:custDataLst>
            </p:nvPr>
          </p:nvSpPr>
          <p:spPr>
            <a:xfrm>
              <a:off x="4730878" y="4131005"/>
              <a:ext cx="123549" cy="286328"/>
            </a:xfrm>
            <a:custGeom>
              <a:avLst/>
              <a:gdLst/>
              <a:ahLst/>
              <a:cxnLst/>
              <a:rect l="0" t="0" r="0" b="0"/>
              <a:pathLst>
                <a:path w="123549" h="286328">
                  <a:moveTo>
                    <a:pt x="31622" y="104445"/>
                  </a:moveTo>
                  <a:lnTo>
                    <a:pt x="31622" y="104445"/>
                  </a:lnTo>
                  <a:lnTo>
                    <a:pt x="28251" y="104445"/>
                  </a:lnTo>
                  <a:lnTo>
                    <a:pt x="24714" y="108208"/>
                  </a:lnTo>
                  <a:lnTo>
                    <a:pt x="21496" y="113879"/>
                  </a:lnTo>
                  <a:lnTo>
                    <a:pt x="20066" y="118750"/>
                  </a:lnTo>
                  <a:lnTo>
                    <a:pt x="17191" y="159289"/>
                  </a:lnTo>
                  <a:lnTo>
                    <a:pt x="13485" y="200102"/>
                  </a:lnTo>
                  <a:lnTo>
                    <a:pt x="8388" y="247727"/>
                  </a:lnTo>
                  <a:lnTo>
                    <a:pt x="3137" y="284023"/>
                  </a:lnTo>
                  <a:lnTo>
                    <a:pt x="2047" y="286252"/>
                  </a:lnTo>
                  <a:lnTo>
                    <a:pt x="1323" y="286327"/>
                  </a:lnTo>
                  <a:lnTo>
                    <a:pt x="839" y="284967"/>
                  </a:lnTo>
                  <a:lnTo>
                    <a:pt x="0" y="249329"/>
                  </a:lnTo>
                  <a:lnTo>
                    <a:pt x="3268" y="206207"/>
                  </a:lnTo>
                  <a:lnTo>
                    <a:pt x="8718" y="165720"/>
                  </a:lnTo>
                  <a:lnTo>
                    <a:pt x="14622" y="134265"/>
                  </a:lnTo>
                  <a:lnTo>
                    <a:pt x="25879" y="88586"/>
                  </a:lnTo>
                  <a:lnTo>
                    <a:pt x="42155" y="41182"/>
                  </a:lnTo>
                  <a:lnTo>
                    <a:pt x="59311" y="10705"/>
                  </a:lnTo>
                  <a:lnTo>
                    <a:pt x="64898" y="3852"/>
                  </a:lnTo>
                  <a:lnTo>
                    <a:pt x="70739" y="694"/>
                  </a:lnTo>
                  <a:lnTo>
                    <a:pt x="76751" y="0"/>
                  </a:lnTo>
                  <a:lnTo>
                    <a:pt x="89073" y="2992"/>
                  </a:lnTo>
                  <a:lnTo>
                    <a:pt x="101606" y="9025"/>
                  </a:lnTo>
                  <a:lnTo>
                    <a:pt x="112350" y="23936"/>
                  </a:lnTo>
                  <a:lnTo>
                    <a:pt x="122570" y="52368"/>
                  </a:lnTo>
                  <a:lnTo>
                    <a:pt x="123548" y="70716"/>
                  </a:lnTo>
                  <a:lnTo>
                    <a:pt x="119280" y="90630"/>
                  </a:lnTo>
                  <a:lnTo>
                    <a:pt x="112679" y="103714"/>
                  </a:lnTo>
                  <a:lnTo>
                    <a:pt x="78984" y="141599"/>
                  </a:lnTo>
                  <a:lnTo>
                    <a:pt x="52684" y="151818"/>
                  </a:lnTo>
                  <a:lnTo>
                    <a:pt x="41924" y="153721"/>
                  </a:lnTo>
                  <a:lnTo>
                    <a:pt x="38490" y="152818"/>
                  </a:lnTo>
                  <a:lnTo>
                    <a:pt x="36200" y="150805"/>
                  </a:lnTo>
                  <a:lnTo>
                    <a:pt x="33657" y="144805"/>
                  </a:lnTo>
                  <a:lnTo>
                    <a:pt x="31622" y="12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051"/>
            <p:cNvSpPr/>
            <p:nvPr>
              <p:custDataLst>
                <p:tags r:id="rId20"/>
              </p:custDataLst>
            </p:nvPr>
          </p:nvSpPr>
          <p:spPr>
            <a:xfrm>
              <a:off x="4277217" y="4129942"/>
              <a:ext cx="78884" cy="213033"/>
            </a:xfrm>
            <a:custGeom>
              <a:avLst/>
              <a:gdLst/>
              <a:ahLst/>
              <a:cxnLst/>
              <a:rect l="0" t="0" r="0" b="0"/>
              <a:pathLst>
                <a:path w="78884" h="213033">
                  <a:moveTo>
                    <a:pt x="78883" y="35658"/>
                  </a:moveTo>
                  <a:lnTo>
                    <a:pt x="78883" y="35658"/>
                  </a:lnTo>
                  <a:lnTo>
                    <a:pt x="78883" y="5804"/>
                  </a:lnTo>
                  <a:lnTo>
                    <a:pt x="77472" y="3055"/>
                  </a:lnTo>
                  <a:lnTo>
                    <a:pt x="75120" y="1223"/>
                  </a:lnTo>
                  <a:lnTo>
                    <a:pt x="72141" y="0"/>
                  </a:lnTo>
                  <a:lnTo>
                    <a:pt x="65068" y="525"/>
                  </a:lnTo>
                  <a:lnTo>
                    <a:pt x="57221" y="3815"/>
                  </a:lnTo>
                  <a:lnTo>
                    <a:pt x="44163" y="15012"/>
                  </a:lnTo>
                  <a:lnTo>
                    <a:pt x="21734" y="44637"/>
                  </a:lnTo>
                  <a:lnTo>
                    <a:pt x="7909" y="76655"/>
                  </a:lnTo>
                  <a:lnTo>
                    <a:pt x="0" y="121516"/>
                  </a:lnTo>
                  <a:lnTo>
                    <a:pt x="790" y="160659"/>
                  </a:lnTo>
                  <a:lnTo>
                    <a:pt x="8864" y="190052"/>
                  </a:lnTo>
                  <a:lnTo>
                    <a:pt x="20011" y="203291"/>
                  </a:lnTo>
                  <a:lnTo>
                    <a:pt x="26935" y="208797"/>
                  </a:lnTo>
                  <a:lnTo>
                    <a:pt x="42154" y="213032"/>
                  </a:lnTo>
                  <a:lnTo>
                    <a:pt x="56915" y="211857"/>
                  </a:lnTo>
                  <a:lnTo>
                    <a:pt x="78883" y="200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052"/>
            <p:cNvSpPr/>
            <p:nvPr>
              <p:custDataLst>
                <p:tags r:id="rId21"/>
              </p:custDataLst>
            </p:nvPr>
          </p:nvSpPr>
          <p:spPr>
            <a:xfrm>
              <a:off x="4552950" y="424815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55183" y="45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2053"/>
            <p:cNvSpPr/>
            <p:nvPr>
              <p:custDataLst>
                <p:tags r:id="rId22"/>
              </p:custDataLst>
            </p:nvPr>
          </p:nvSpPr>
          <p:spPr>
            <a:xfrm>
              <a:off x="4457700" y="418465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2"/>
                  </a:lnTo>
                  <a:lnTo>
                    <a:pt x="5761" y="7186"/>
                  </a:lnTo>
                  <a:lnTo>
                    <a:pt x="2901" y="44812"/>
                  </a:lnTo>
                  <a:lnTo>
                    <a:pt x="859" y="81560"/>
                  </a:lnTo>
                  <a:lnTo>
                    <a:pt x="4145" y="101865"/>
                  </a:lnTo>
                  <a:lnTo>
                    <a:pt x="190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412"/>
          <p:cNvGrpSpPr/>
          <p:nvPr/>
        </p:nvGrpSpPr>
        <p:grpSpPr>
          <a:xfrm>
            <a:off x="5759889" y="4236401"/>
            <a:ext cx="202762" cy="112412"/>
            <a:chOff x="5759889" y="4236401"/>
            <a:chExt cx="202762" cy="112412"/>
          </a:xfrm>
        </p:grpSpPr>
        <p:sp>
          <p:nvSpPr>
            <p:cNvPr id="492" name="SMARTInkShape-2054"/>
            <p:cNvSpPr/>
            <p:nvPr>
              <p:custDataLst>
                <p:tags r:id="rId14"/>
              </p:custDataLst>
            </p:nvPr>
          </p:nvSpPr>
          <p:spPr>
            <a:xfrm>
              <a:off x="5784426" y="4311650"/>
              <a:ext cx="178225" cy="37163"/>
            </a:xfrm>
            <a:custGeom>
              <a:avLst/>
              <a:gdLst/>
              <a:ahLst/>
              <a:cxnLst/>
              <a:rect l="0" t="0" r="0" b="0"/>
              <a:pathLst>
                <a:path w="178225" h="37163">
                  <a:moveTo>
                    <a:pt x="32174" y="19050"/>
                  </a:moveTo>
                  <a:lnTo>
                    <a:pt x="32174" y="19050"/>
                  </a:lnTo>
                  <a:lnTo>
                    <a:pt x="28803" y="19050"/>
                  </a:lnTo>
                  <a:lnTo>
                    <a:pt x="4231" y="30984"/>
                  </a:lnTo>
                  <a:lnTo>
                    <a:pt x="846" y="33356"/>
                  </a:lnTo>
                  <a:lnTo>
                    <a:pt x="0" y="34937"/>
                  </a:lnTo>
                  <a:lnTo>
                    <a:pt x="846" y="35990"/>
                  </a:lnTo>
                  <a:lnTo>
                    <a:pt x="6257" y="37162"/>
                  </a:lnTo>
                  <a:lnTo>
                    <a:pt x="46426" y="34606"/>
                  </a:lnTo>
                  <a:lnTo>
                    <a:pt x="93158" y="23586"/>
                  </a:lnTo>
                  <a:lnTo>
                    <a:pt x="133974" y="16276"/>
                  </a:lnTo>
                  <a:lnTo>
                    <a:pt x="178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55"/>
            <p:cNvSpPr/>
            <p:nvPr>
              <p:custDataLst>
                <p:tags r:id="rId15"/>
              </p:custDataLst>
            </p:nvPr>
          </p:nvSpPr>
          <p:spPr>
            <a:xfrm>
              <a:off x="5759889" y="4236401"/>
              <a:ext cx="171012" cy="24372"/>
            </a:xfrm>
            <a:custGeom>
              <a:avLst/>
              <a:gdLst/>
              <a:ahLst/>
              <a:cxnLst/>
              <a:rect l="0" t="0" r="0" b="0"/>
              <a:pathLst>
                <a:path w="171012" h="24372">
                  <a:moveTo>
                    <a:pt x="24961" y="18099"/>
                  </a:moveTo>
                  <a:lnTo>
                    <a:pt x="24961" y="18099"/>
                  </a:lnTo>
                  <a:lnTo>
                    <a:pt x="21590" y="18099"/>
                  </a:lnTo>
                  <a:lnTo>
                    <a:pt x="0" y="24371"/>
                  </a:lnTo>
                  <a:lnTo>
                    <a:pt x="39598" y="15604"/>
                  </a:lnTo>
                  <a:lnTo>
                    <a:pt x="84478" y="7441"/>
                  </a:lnTo>
                  <a:lnTo>
                    <a:pt x="125853" y="916"/>
                  </a:lnTo>
                  <a:lnTo>
                    <a:pt x="153148" y="0"/>
                  </a:lnTo>
                  <a:lnTo>
                    <a:pt x="171011" y="5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0" name="SMARTInkShape-Group413"/>
          <p:cNvGrpSpPr/>
          <p:nvPr/>
        </p:nvGrpSpPr>
        <p:grpSpPr>
          <a:xfrm>
            <a:off x="6324600" y="3912107"/>
            <a:ext cx="762001" cy="374144"/>
            <a:chOff x="6324600" y="3912107"/>
            <a:chExt cx="762001" cy="374144"/>
          </a:xfrm>
        </p:grpSpPr>
        <p:sp>
          <p:nvSpPr>
            <p:cNvPr id="495" name="SMARTInkShape-2056"/>
            <p:cNvSpPr/>
            <p:nvPr>
              <p:custDataLst>
                <p:tags r:id="rId9"/>
              </p:custDataLst>
            </p:nvPr>
          </p:nvSpPr>
          <p:spPr>
            <a:xfrm>
              <a:off x="7067550" y="4108450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2"/>
                  </a:lnTo>
                  <a:lnTo>
                    <a:pt x="8839" y="3371"/>
                  </a:lnTo>
                  <a:lnTo>
                    <a:pt x="10983" y="10670"/>
                  </a:lnTo>
                  <a:lnTo>
                    <a:pt x="14430" y="54237"/>
                  </a:lnTo>
                  <a:lnTo>
                    <a:pt x="17680" y="92505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057"/>
            <p:cNvSpPr/>
            <p:nvPr>
              <p:custDataLst>
                <p:tags r:id="rId10"/>
              </p:custDataLst>
            </p:nvPr>
          </p:nvSpPr>
          <p:spPr>
            <a:xfrm>
              <a:off x="6760973" y="4241800"/>
              <a:ext cx="128778" cy="28122"/>
            </a:xfrm>
            <a:custGeom>
              <a:avLst/>
              <a:gdLst/>
              <a:ahLst/>
              <a:cxnLst/>
              <a:rect l="0" t="0" r="0" b="0"/>
              <a:pathLst>
                <a:path w="128778" h="28122">
                  <a:moveTo>
                    <a:pt x="14477" y="6350"/>
                  </a:moveTo>
                  <a:lnTo>
                    <a:pt x="14477" y="6350"/>
                  </a:lnTo>
                  <a:lnTo>
                    <a:pt x="172" y="20655"/>
                  </a:lnTo>
                  <a:lnTo>
                    <a:pt x="0" y="22942"/>
                  </a:lnTo>
                  <a:lnTo>
                    <a:pt x="1298" y="25173"/>
                  </a:lnTo>
                  <a:lnTo>
                    <a:pt x="3575" y="27365"/>
                  </a:lnTo>
                  <a:lnTo>
                    <a:pt x="7208" y="28121"/>
                  </a:lnTo>
                  <a:lnTo>
                    <a:pt x="51097" y="19156"/>
                  </a:lnTo>
                  <a:lnTo>
                    <a:pt x="128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058"/>
            <p:cNvSpPr/>
            <p:nvPr>
              <p:custDataLst>
                <p:tags r:id="rId11"/>
              </p:custDataLst>
            </p:nvPr>
          </p:nvSpPr>
          <p:spPr>
            <a:xfrm>
              <a:off x="6388100" y="3912107"/>
              <a:ext cx="95251" cy="94744"/>
            </a:xfrm>
            <a:custGeom>
              <a:avLst/>
              <a:gdLst/>
              <a:ahLst/>
              <a:cxnLst/>
              <a:rect l="0" t="0" r="0" b="0"/>
              <a:pathLst>
                <a:path w="95251" h="94744">
                  <a:moveTo>
                    <a:pt x="0" y="50293"/>
                  </a:moveTo>
                  <a:lnTo>
                    <a:pt x="0" y="50293"/>
                  </a:lnTo>
                  <a:lnTo>
                    <a:pt x="3371" y="50293"/>
                  </a:lnTo>
                  <a:lnTo>
                    <a:pt x="4364" y="50998"/>
                  </a:lnTo>
                  <a:lnTo>
                    <a:pt x="5026" y="52174"/>
                  </a:lnTo>
                  <a:lnTo>
                    <a:pt x="5467" y="53664"/>
                  </a:lnTo>
                  <a:lnTo>
                    <a:pt x="11259" y="63158"/>
                  </a:lnTo>
                  <a:lnTo>
                    <a:pt x="11740" y="65220"/>
                  </a:lnTo>
                  <a:lnTo>
                    <a:pt x="12765" y="66594"/>
                  </a:lnTo>
                  <a:lnTo>
                    <a:pt x="14155" y="67511"/>
                  </a:lnTo>
                  <a:lnTo>
                    <a:pt x="15787" y="68121"/>
                  </a:lnTo>
                  <a:lnTo>
                    <a:pt x="16875" y="67823"/>
                  </a:lnTo>
                  <a:lnTo>
                    <a:pt x="17600" y="66919"/>
                  </a:lnTo>
                  <a:lnTo>
                    <a:pt x="18404" y="63326"/>
                  </a:lnTo>
                  <a:lnTo>
                    <a:pt x="25919" y="20405"/>
                  </a:lnTo>
                  <a:lnTo>
                    <a:pt x="30569" y="8082"/>
                  </a:lnTo>
                  <a:lnTo>
                    <a:pt x="37339" y="253"/>
                  </a:lnTo>
                  <a:lnTo>
                    <a:pt x="41121" y="0"/>
                  </a:lnTo>
                  <a:lnTo>
                    <a:pt x="45053" y="1947"/>
                  </a:lnTo>
                  <a:lnTo>
                    <a:pt x="61502" y="16911"/>
                  </a:lnTo>
                  <a:lnTo>
                    <a:pt x="83423" y="61642"/>
                  </a:lnTo>
                  <a:lnTo>
                    <a:pt x="95250" y="94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59"/>
            <p:cNvSpPr/>
            <p:nvPr>
              <p:custDataLst>
                <p:tags r:id="rId12"/>
              </p:custDataLst>
            </p:nvPr>
          </p:nvSpPr>
          <p:spPr>
            <a:xfrm>
              <a:off x="6737350" y="41783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6480" y="11994"/>
                  </a:lnTo>
                  <a:lnTo>
                    <a:pt x="50473" y="171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60"/>
            <p:cNvSpPr/>
            <p:nvPr>
              <p:custDataLst>
                <p:tags r:id="rId13"/>
              </p:custDataLst>
            </p:nvPr>
          </p:nvSpPr>
          <p:spPr>
            <a:xfrm>
              <a:off x="6324600" y="4106777"/>
              <a:ext cx="38101" cy="179474"/>
            </a:xfrm>
            <a:custGeom>
              <a:avLst/>
              <a:gdLst/>
              <a:ahLst/>
              <a:cxnLst/>
              <a:rect l="0" t="0" r="0" b="0"/>
              <a:pathLst>
                <a:path w="38101" h="179474">
                  <a:moveTo>
                    <a:pt x="0" y="8023"/>
                  </a:moveTo>
                  <a:lnTo>
                    <a:pt x="0" y="8023"/>
                  </a:lnTo>
                  <a:lnTo>
                    <a:pt x="3371" y="1281"/>
                  </a:lnTo>
                  <a:lnTo>
                    <a:pt x="7186" y="0"/>
                  </a:lnTo>
                  <a:lnTo>
                    <a:pt x="18949" y="459"/>
                  </a:lnTo>
                  <a:lnTo>
                    <a:pt x="23217" y="2275"/>
                  </a:lnTo>
                  <a:lnTo>
                    <a:pt x="26062" y="4896"/>
                  </a:lnTo>
                  <a:lnTo>
                    <a:pt x="27958" y="8055"/>
                  </a:lnTo>
                  <a:lnTo>
                    <a:pt x="31250" y="53723"/>
                  </a:lnTo>
                  <a:lnTo>
                    <a:pt x="33484" y="93531"/>
                  </a:lnTo>
                  <a:lnTo>
                    <a:pt x="34849" y="127668"/>
                  </a:lnTo>
                  <a:lnTo>
                    <a:pt x="32863" y="169202"/>
                  </a:lnTo>
                  <a:lnTo>
                    <a:pt x="38100" y="17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414"/>
          <p:cNvGrpSpPr/>
          <p:nvPr/>
        </p:nvGrpSpPr>
        <p:grpSpPr>
          <a:xfrm>
            <a:off x="7988300" y="851785"/>
            <a:ext cx="341541" cy="150115"/>
            <a:chOff x="7988300" y="851785"/>
            <a:chExt cx="341541" cy="150115"/>
          </a:xfrm>
        </p:grpSpPr>
        <p:sp>
          <p:nvSpPr>
            <p:cNvPr id="501" name="SMARTInkShape-2061"/>
            <p:cNvSpPr/>
            <p:nvPr>
              <p:custDataLst>
                <p:tags r:id="rId4"/>
              </p:custDataLst>
            </p:nvPr>
          </p:nvSpPr>
          <p:spPr>
            <a:xfrm>
              <a:off x="7988300" y="851785"/>
              <a:ext cx="1" cy="11816"/>
            </a:xfrm>
            <a:custGeom>
              <a:avLst/>
              <a:gdLst/>
              <a:ahLst/>
              <a:cxnLst/>
              <a:rect l="0" t="0" r="0" b="0"/>
              <a:pathLst>
                <a:path w="1" h="11816">
                  <a:moveTo>
                    <a:pt x="0" y="11815"/>
                  </a:moveTo>
                  <a:lnTo>
                    <a:pt x="0" y="11815"/>
                  </a:lnTo>
                  <a:lnTo>
                    <a:pt x="0" y="0"/>
                  </a:lnTo>
                  <a:lnTo>
                    <a:pt x="0" y="5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2062"/>
            <p:cNvSpPr/>
            <p:nvPr>
              <p:custDataLst>
                <p:tags r:id="rId5"/>
              </p:custDataLst>
            </p:nvPr>
          </p:nvSpPr>
          <p:spPr>
            <a:xfrm>
              <a:off x="7994656" y="920750"/>
              <a:ext cx="6345" cy="69848"/>
            </a:xfrm>
            <a:custGeom>
              <a:avLst/>
              <a:gdLst/>
              <a:ahLst/>
              <a:cxnLst/>
              <a:rect l="0" t="0" r="0" b="0"/>
              <a:pathLst>
                <a:path w="6345" h="69848">
                  <a:moveTo>
                    <a:pt x="6344" y="0"/>
                  </a:moveTo>
                  <a:lnTo>
                    <a:pt x="6344" y="0"/>
                  </a:lnTo>
                  <a:lnTo>
                    <a:pt x="6344" y="10935"/>
                  </a:lnTo>
                  <a:lnTo>
                    <a:pt x="1318" y="19375"/>
                  </a:lnTo>
                  <a:lnTo>
                    <a:pt x="0" y="43197"/>
                  </a:lnTo>
                  <a:lnTo>
                    <a:pt x="4360" y="49272"/>
                  </a:lnTo>
                  <a:lnTo>
                    <a:pt x="5756" y="55208"/>
                  </a:lnTo>
                  <a:lnTo>
                    <a:pt x="6344" y="69847"/>
                  </a:lnTo>
                  <a:lnTo>
                    <a:pt x="6344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063"/>
            <p:cNvSpPr/>
            <p:nvPr>
              <p:custDataLst>
                <p:tags r:id="rId6"/>
              </p:custDataLst>
            </p:nvPr>
          </p:nvSpPr>
          <p:spPr>
            <a:xfrm>
              <a:off x="8238248" y="882650"/>
              <a:ext cx="91593" cy="119250"/>
            </a:xfrm>
            <a:custGeom>
              <a:avLst/>
              <a:gdLst/>
              <a:ahLst/>
              <a:cxnLst/>
              <a:rect l="0" t="0" r="0" b="0"/>
              <a:pathLst>
                <a:path w="91593" h="119250">
                  <a:moveTo>
                    <a:pt x="67552" y="6350"/>
                  </a:moveTo>
                  <a:lnTo>
                    <a:pt x="67552" y="6350"/>
                  </a:lnTo>
                  <a:lnTo>
                    <a:pt x="58092" y="6350"/>
                  </a:lnTo>
                  <a:lnTo>
                    <a:pt x="49070" y="9721"/>
                  </a:lnTo>
                  <a:lnTo>
                    <a:pt x="37038" y="18592"/>
                  </a:lnTo>
                  <a:lnTo>
                    <a:pt x="16470" y="41855"/>
                  </a:lnTo>
                  <a:lnTo>
                    <a:pt x="2872" y="68606"/>
                  </a:lnTo>
                  <a:lnTo>
                    <a:pt x="0" y="81997"/>
                  </a:lnTo>
                  <a:lnTo>
                    <a:pt x="606" y="93123"/>
                  </a:lnTo>
                  <a:lnTo>
                    <a:pt x="3225" y="102066"/>
                  </a:lnTo>
                  <a:lnTo>
                    <a:pt x="10656" y="113556"/>
                  </a:lnTo>
                  <a:lnTo>
                    <a:pt x="12688" y="115921"/>
                  </a:lnTo>
                  <a:lnTo>
                    <a:pt x="18708" y="118548"/>
                  </a:lnTo>
                  <a:lnTo>
                    <a:pt x="22290" y="119249"/>
                  </a:lnTo>
                  <a:lnTo>
                    <a:pt x="37443" y="116864"/>
                  </a:lnTo>
                  <a:lnTo>
                    <a:pt x="45468" y="111677"/>
                  </a:lnTo>
                  <a:lnTo>
                    <a:pt x="81172" y="75292"/>
                  </a:lnTo>
                  <a:lnTo>
                    <a:pt x="88365" y="57979"/>
                  </a:lnTo>
                  <a:lnTo>
                    <a:pt x="91592" y="41716"/>
                  </a:lnTo>
                  <a:lnTo>
                    <a:pt x="86828" y="8276"/>
                  </a:lnTo>
                  <a:lnTo>
                    <a:pt x="76556" y="3550"/>
                  </a:lnTo>
                  <a:lnTo>
                    <a:pt x="485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064"/>
            <p:cNvSpPr/>
            <p:nvPr>
              <p:custDataLst>
                <p:tags r:id="rId7"/>
              </p:custDataLst>
            </p:nvPr>
          </p:nvSpPr>
          <p:spPr>
            <a:xfrm>
              <a:off x="8090783" y="984250"/>
              <a:ext cx="56268" cy="12701"/>
            </a:xfrm>
            <a:custGeom>
              <a:avLst/>
              <a:gdLst/>
              <a:ahLst/>
              <a:cxnLst/>
              <a:rect l="0" t="0" r="0" b="0"/>
              <a:pathLst>
                <a:path w="56268" h="12701">
                  <a:moveTo>
                    <a:pt x="5467" y="12700"/>
                  </a:moveTo>
                  <a:lnTo>
                    <a:pt x="5467" y="12700"/>
                  </a:lnTo>
                  <a:lnTo>
                    <a:pt x="0" y="12700"/>
                  </a:lnTo>
                  <a:lnTo>
                    <a:pt x="25573" y="11994"/>
                  </a:lnTo>
                  <a:lnTo>
                    <a:pt x="562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065"/>
            <p:cNvSpPr/>
            <p:nvPr>
              <p:custDataLst>
                <p:tags r:id="rId8"/>
              </p:custDataLst>
            </p:nvPr>
          </p:nvSpPr>
          <p:spPr>
            <a:xfrm>
              <a:off x="8077200" y="920750"/>
              <a:ext cx="69851" cy="10009"/>
            </a:xfrm>
            <a:custGeom>
              <a:avLst/>
              <a:gdLst/>
              <a:ahLst/>
              <a:cxnLst/>
              <a:rect l="0" t="0" r="0" b="0"/>
              <a:pathLst>
                <a:path w="69851" h="1000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008"/>
                  </a:lnTo>
                  <a:lnTo>
                    <a:pt x="6907" y="7282"/>
                  </a:lnTo>
                  <a:lnTo>
                    <a:pt x="52116" y="59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681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InkShape-2066"/>
          <p:cNvSpPr/>
          <p:nvPr>
            <p:custDataLst>
              <p:tags r:id="rId1"/>
            </p:custDataLst>
          </p:nvPr>
        </p:nvSpPr>
        <p:spPr>
          <a:xfrm>
            <a:off x="2012950" y="4274456"/>
            <a:ext cx="9328151" cy="284845"/>
          </a:xfrm>
          <a:custGeom>
            <a:avLst/>
            <a:gdLst/>
            <a:ahLst/>
            <a:cxnLst/>
            <a:rect l="0" t="0" r="0" b="0"/>
            <a:pathLst>
              <a:path w="9328151" h="284845">
                <a:moveTo>
                  <a:pt x="0" y="284844"/>
                </a:moveTo>
                <a:lnTo>
                  <a:pt x="0" y="284844"/>
                </a:lnTo>
                <a:lnTo>
                  <a:pt x="5467" y="273909"/>
                </a:lnTo>
                <a:lnTo>
                  <a:pt x="9721" y="272928"/>
                </a:lnTo>
                <a:lnTo>
                  <a:pt x="48390" y="263351"/>
                </a:lnTo>
                <a:lnTo>
                  <a:pt x="95297" y="255146"/>
                </a:lnTo>
                <a:lnTo>
                  <a:pt x="142296" y="248612"/>
                </a:lnTo>
                <a:lnTo>
                  <a:pt x="177864" y="245416"/>
                </a:lnTo>
                <a:lnTo>
                  <a:pt x="208873" y="241921"/>
                </a:lnTo>
                <a:lnTo>
                  <a:pt x="243821" y="238015"/>
                </a:lnTo>
                <a:lnTo>
                  <a:pt x="289084" y="235221"/>
                </a:lnTo>
                <a:lnTo>
                  <a:pt x="329306" y="231021"/>
                </a:lnTo>
                <a:lnTo>
                  <a:pt x="371406" y="225309"/>
                </a:lnTo>
                <a:lnTo>
                  <a:pt x="415160" y="222518"/>
                </a:lnTo>
                <a:lnTo>
                  <a:pt x="462774" y="218321"/>
                </a:lnTo>
                <a:lnTo>
                  <a:pt x="495896" y="214591"/>
                </a:lnTo>
                <a:lnTo>
                  <a:pt x="530137" y="211287"/>
                </a:lnTo>
                <a:lnTo>
                  <a:pt x="566522" y="209819"/>
                </a:lnTo>
                <a:lnTo>
                  <a:pt x="601978" y="207284"/>
                </a:lnTo>
                <a:lnTo>
                  <a:pt x="637963" y="203806"/>
                </a:lnTo>
                <a:lnTo>
                  <a:pt x="677474" y="199908"/>
                </a:lnTo>
                <a:lnTo>
                  <a:pt x="720435" y="197706"/>
                </a:lnTo>
                <a:lnTo>
                  <a:pt x="764693" y="196022"/>
                </a:lnTo>
                <a:lnTo>
                  <a:pt x="807882" y="192921"/>
                </a:lnTo>
                <a:lnTo>
                  <a:pt x="852477" y="189191"/>
                </a:lnTo>
                <a:lnTo>
                  <a:pt x="898873" y="185181"/>
                </a:lnTo>
                <a:lnTo>
                  <a:pt x="923099" y="183124"/>
                </a:lnTo>
                <a:lnTo>
                  <a:pt x="947716" y="181048"/>
                </a:lnTo>
                <a:lnTo>
                  <a:pt x="972594" y="178957"/>
                </a:lnTo>
                <a:lnTo>
                  <a:pt x="997646" y="176858"/>
                </a:lnTo>
                <a:lnTo>
                  <a:pt x="1022814" y="174753"/>
                </a:lnTo>
                <a:lnTo>
                  <a:pt x="1048059" y="172645"/>
                </a:lnTo>
                <a:lnTo>
                  <a:pt x="1073356" y="170534"/>
                </a:lnTo>
                <a:lnTo>
                  <a:pt x="1098687" y="168420"/>
                </a:lnTo>
                <a:lnTo>
                  <a:pt x="1124042" y="166306"/>
                </a:lnTo>
                <a:lnTo>
                  <a:pt x="1149411" y="164191"/>
                </a:lnTo>
                <a:lnTo>
                  <a:pt x="1174791" y="162075"/>
                </a:lnTo>
                <a:lnTo>
                  <a:pt x="1200883" y="159959"/>
                </a:lnTo>
                <a:lnTo>
                  <a:pt x="1227450" y="157843"/>
                </a:lnTo>
                <a:lnTo>
                  <a:pt x="1254333" y="155727"/>
                </a:lnTo>
                <a:lnTo>
                  <a:pt x="1281428" y="153610"/>
                </a:lnTo>
                <a:lnTo>
                  <a:pt x="1308662" y="151494"/>
                </a:lnTo>
                <a:lnTo>
                  <a:pt x="1335992" y="149377"/>
                </a:lnTo>
                <a:lnTo>
                  <a:pt x="1364795" y="147261"/>
                </a:lnTo>
                <a:lnTo>
                  <a:pt x="1394579" y="145144"/>
                </a:lnTo>
                <a:lnTo>
                  <a:pt x="1425019" y="143027"/>
                </a:lnTo>
                <a:lnTo>
                  <a:pt x="1455191" y="140911"/>
                </a:lnTo>
                <a:lnTo>
                  <a:pt x="1485183" y="138794"/>
                </a:lnTo>
                <a:lnTo>
                  <a:pt x="1515055" y="136677"/>
                </a:lnTo>
                <a:lnTo>
                  <a:pt x="1545553" y="134561"/>
                </a:lnTo>
                <a:lnTo>
                  <a:pt x="1576469" y="132444"/>
                </a:lnTo>
                <a:lnTo>
                  <a:pt x="1607663" y="130327"/>
                </a:lnTo>
                <a:lnTo>
                  <a:pt x="1639042" y="128211"/>
                </a:lnTo>
                <a:lnTo>
                  <a:pt x="1670545" y="126094"/>
                </a:lnTo>
                <a:lnTo>
                  <a:pt x="1702129" y="123977"/>
                </a:lnTo>
                <a:lnTo>
                  <a:pt x="1733770" y="121861"/>
                </a:lnTo>
                <a:lnTo>
                  <a:pt x="1765446" y="119744"/>
                </a:lnTo>
                <a:lnTo>
                  <a:pt x="1797148" y="117627"/>
                </a:lnTo>
                <a:lnTo>
                  <a:pt x="1830276" y="114805"/>
                </a:lnTo>
                <a:lnTo>
                  <a:pt x="1864356" y="111512"/>
                </a:lnTo>
                <a:lnTo>
                  <a:pt x="1899071" y="107906"/>
                </a:lnTo>
                <a:lnTo>
                  <a:pt x="1934208" y="104796"/>
                </a:lnTo>
                <a:lnTo>
                  <a:pt x="1969628" y="102018"/>
                </a:lnTo>
                <a:lnTo>
                  <a:pt x="2005235" y="99460"/>
                </a:lnTo>
                <a:lnTo>
                  <a:pt x="2040968" y="97049"/>
                </a:lnTo>
                <a:lnTo>
                  <a:pt x="2076784" y="94736"/>
                </a:lnTo>
                <a:lnTo>
                  <a:pt x="2112656" y="92489"/>
                </a:lnTo>
                <a:lnTo>
                  <a:pt x="2149270" y="90285"/>
                </a:lnTo>
                <a:lnTo>
                  <a:pt x="2186380" y="88110"/>
                </a:lnTo>
                <a:lnTo>
                  <a:pt x="2223820" y="85955"/>
                </a:lnTo>
                <a:lnTo>
                  <a:pt x="2262186" y="83812"/>
                </a:lnTo>
                <a:lnTo>
                  <a:pt x="2301168" y="81678"/>
                </a:lnTo>
                <a:lnTo>
                  <a:pt x="2340562" y="79550"/>
                </a:lnTo>
                <a:lnTo>
                  <a:pt x="2379525" y="77426"/>
                </a:lnTo>
                <a:lnTo>
                  <a:pt x="2418199" y="75304"/>
                </a:lnTo>
                <a:lnTo>
                  <a:pt x="2456683" y="73184"/>
                </a:lnTo>
                <a:lnTo>
                  <a:pt x="2495744" y="71065"/>
                </a:lnTo>
                <a:lnTo>
                  <a:pt x="2535190" y="68947"/>
                </a:lnTo>
                <a:lnTo>
                  <a:pt x="2574893" y="66829"/>
                </a:lnTo>
                <a:lnTo>
                  <a:pt x="2615473" y="64712"/>
                </a:lnTo>
                <a:lnTo>
                  <a:pt x="2656638" y="62595"/>
                </a:lnTo>
                <a:lnTo>
                  <a:pt x="2698192" y="60478"/>
                </a:lnTo>
                <a:lnTo>
                  <a:pt x="2741417" y="58361"/>
                </a:lnTo>
                <a:lnTo>
                  <a:pt x="2785756" y="56244"/>
                </a:lnTo>
                <a:lnTo>
                  <a:pt x="2830837" y="54127"/>
                </a:lnTo>
                <a:lnTo>
                  <a:pt x="2874297" y="52011"/>
                </a:lnTo>
                <a:lnTo>
                  <a:pt x="2916676" y="49894"/>
                </a:lnTo>
                <a:lnTo>
                  <a:pt x="2958334" y="47777"/>
                </a:lnTo>
                <a:lnTo>
                  <a:pt x="3000922" y="46366"/>
                </a:lnTo>
                <a:lnTo>
                  <a:pt x="3044131" y="45426"/>
                </a:lnTo>
                <a:lnTo>
                  <a:pt x="3087754" y="44798"/>
                </a:lnTo>
                <a:lnTo>
                  <a:pt x="3130242" y="43674"/>
                </a:lnTo>
                <a:lnTo>
                  <a:pt x="3171972" y="42220"/>
                </a:lnTo>
                <a:lnTo>
                  <a:pt x="3213198" y="40545"/>
                </a:lnTo>
                <a:lnTo>
                  <a:pt x="3254087" y="38722"/>
                </a:lnTo>
                <a:lnTo>
                  <a:pt x="3294753" y="36802"/>
                </a:lnTo>
                <a:lnTo>
                  <a:pt x="3335268" y="34816"/>
                </a:lnTo>
                <a:lnTo>
                  <a:pt x="3377096" y="33492"/>
                </a:lnTo>
                <a:lnTo>
                  <a:pt x="3419797" y="32609"/>
                </a:lnTo>
                <a:lnTo>
                  <a:pt x="3463081" y="32021"/>
                </a:lnTo>
                <a:lnTo>
                  <a:pt x="3506048" y="30923"/>
                </a:lnTo>
                <a:lnTo>
                  <a:pt x="3548805" y="29486"/>
                </a:lnTo>
                <a:lnTo>
                  <a:pt x="3591420" y="27822"/>
                </a:lnTo>
                <a:lnTo>
                  <a:pt x="3634646" y="26712"/>
                </a:lnTo>
                <a:lnTo>
                  <a:pt x="3678281" y="25973"/>
                </a:lnTo>
                <a:lnTo>
                  <a:pt x="3722187" y="25480"/>
                </a:lnTo>
                <a:lnTo>
                  <a:pt x="3764158" y="24446"/>
                </a:lnTo>
                <a:lnTo>
                  <a:pt x="3804839" y="23050"/>
                </a:lnTo>
                <a:lnTo>
                  <a:pt x="3844659" y="21415"/>
                </a:lnTo>
                <a:lnTo>
                  <a:pt x="3885317" y="20325"/>
                </a:lnTo>
                <a:lnTo>
                  <a:pt x="3926533" y="19598"/>
                </a:lnTo>
                <a:lnTo>
                  <a:pt x="3968122" y="19113"/>
                </a:lnTo>
                <a:lnTo>
                  <a:pt x="4011371" y="18790"/>
                </a:lnTo>
                <a:lnTo>
                  <a:pt x="4055724" y="18575"/>
                </a:lnTo>
                <a:lnTo>
                  <a:pt x="4100816" y="18431"/>
                </a:lnTo>
                <a:lnTo>
                  <a:pt x="4146400" y="17630"/>
                </a:lnTo>
                <a:lnTo>
                  <a:pt x="4192310" y="16390"/>
                </a:lnTo>
                <a:lnTo>
                  <a:pt x="4238441" y="14858"/>
                </a:lnTo>
                <a:lnTo>
                  <a:pt x="4284010" y="13837"/>
                </a:lnTo>
                <a:lnTo>
                  <a:pt x="4329207" y="13156"/>
                </a:lnTo>
                <a:lnTo>
                  <a:pt x="4374155" y="12702"/>
                </a:lnTo>
                <a:lnTo>
                  <a:pt x="4418936" y="12399"/>
                </a:lnTo>
                <a:lnTo>
                  <a:pt x="4463608" y="12197"/>
                </a:lnTo>
                <a:lnTo>
                  <a:pt x="4508205" y="12063"/>
                </a:lnTo>
                <a:lnTo>
                  <a:pt x="4553458" y="11973"/>
                </a:lnTo>
                <a:lnTo>
                  <a:pt x="4599150" y="11913"/>
                </a:lnTo>
                <a:lnTo>
                  <a:pt x="4645134" y="11873"/>
                </a:lnTo>
                <a:lnTo>
                  <a:pt x="4692017" y="11142"/>
                </a:lnTo>
                <a:lnTo>
                  <a:pt x="4739501" y="9948"/>
                </a:lnTo>
                <a:lnTo>
                  <a:pt x="4787383" y="8447"/>
                </a:lnTo>
                <a:lnTo>
                  <a:pt x="4835533" y="7445"/>
                </a:lnTo>
                <a:lnTo>
                  <a:pt x="4883861" y="6778"/>
                </a:lnTo>
                <a:lnTo>
                  <a:pt x="4932307" y="6333"/>
                </a:lnTo>
                <a:lnTo>
                  <a:pt x="4980832" y="6037"/>
                </a:lnTo>
                <a:lnTo>
                  <a:pt x="5029411" y="5839"/>
                </a:lnTo>
                <a:lnTo>
                  <a:pt x="5078024" y="5707"/>
                </a:lnTo>
                <a:lnTo>
                  <a:pt x="5125955" y="4914"/>
                </a:lnTo>
                <a:lnTo>
                  <a:pt x="5173431" y="3679"/>
                </a:lnTo>
                <a:lnTo>
                  <a:pt x="5220604" y="2151"/>
                </a:lnTo>
                <a:lnTo>
                  <a:pt x="5267575" y="1132"/>
                </a:lnTo>
                <a:lnTo>
                  <a:pt x="5314410" y="453"/>
                </a:lnTo>
                <a:lnTo>
                  <a:pt x="5361156" y="0"/>
                </a:lnTo>
                <a:lnTo>
                  <a:pt x="5409254" y="404"/>
                </a:lnTo>
                <a:lnTo>
                  <a:pt x="5458252" y="1378"/>
                </a:lnTo>
                <a:lnTo>
                  <a:pt x="5507851" y="2733"/>
                </a:lnTo>
                <a:lnTo>
                  <a:pt x="5557851" y="3637"/>
                </a:lnTo>
                <a:lnTo>
                  <a:pt x="5608117" y="4239"/>
                </a:lnTo>
                <a:lnTo>
                  <a:pt x="5658562" y="4641"/>
                </a:lnTo>
                <a:lnTo>
                  <a:pt x="5709830" y="5614"/>
                </a:lnTo>
                <a:lnTo>
                  <a:pt x="5761648" y="6968"/>
                </a:lnTo>
                <a:lnTo>
                  <a:pt x="5813831" y="8577"/>
                </a:lnTo>
                <a:lnTo>
                  <a:pt x="5864848" y="9649"/>
                </a:lnTo>
                <a:lnTo>
                  <a:pt x="5915088" y="10364"/>
                </a:lnTo>
                <a:lnTo>
                  <a:pt x="5964809" y="10841"/>
                </a:lnTo>
                <a:lnTo>
                  <a:pt x="6014183" y="11864"/>
                </a:lnTo>
                <a:lnTo>
                  <a:pt x="6063327" y="13251"/>
                </a:lnTo>
                <a:lnTo>
                  <a:pt x="6112318" y="14882"/>
                </a:lnTo>
                <a:lnTo>
                  <a:pt x="6161207" y="15969"/>
                </a:lnTo>
                <a:lnTo>
                  <a:pt x="6210026" y="16694"/>
                </a:lnTo>
                <a:lnTo>
                  <a:pt x="6258801" y="17177"/>
                </a:lnTo>
                <a:lnTo>
                  <a:pt x="6306840" y="18205"/>
                </a:lnTo>
                <a:lnTo>
                  <a:pt x="6354388" y="19596"/>
                </a:lnTo>
                <a:lnTo>
                  <a:pt x="6401608" y="21228"/>
                </a:lnTo>
                <a:lnTo>
                  <a:pt x="6449317" y="23022"/>
                </a:lnTo>
                <a:lnTo>
                  <a:pt x="6497350" y="24924"/>
                </a:lnTo>
                <a:lnTo>
                  <a:pt x="6545600" y="26897"/>
                </a:lnTo>
                <a:lnTo>
                  <a:pt x="6593289" y="28919"/>
                </a:lnTo>
                <a:lnTo>
                  <a:pt x="6640603" y="30971"/>
                </a:lnTo>
                <a:lnTo>
                  <a:pt x="6687669" y="33045"/>
                </a:lnTo>
                <a:lnTo>
                  <a:pt x="6735273" y="35839"/>
                </a:lnTo>
                <a:lnTo>
                  <a:pt x="6783237" y="39113"/>
                </a:lnTo>
                <a:lnTo>
                  <a:pt x="6831441" y="42707"/>
                </a:lnTo>
                <a:lnTo>
                  <a:pt x="6877689" y="45808"/>
                </a:lnTo>
                <a:lnTo>
                  <a:pt x="6922632" y="48581"/>
                </a:lnTo>
                <a:lnTo>
                  <a:pt x="6966704" y="51135"/>
                </a:lnTo>
                <a:lnTo>
                  <a:pt x="7011608" y="54250"/>
                </a:lnTo>
                <a:lnTo>
                  <a:pt x="7057066" y="57737"/>
                </a:lnTo>
                <a:lnTo>
                  <a:pt x="7102894" y="61472"/>
                </a:lnTo>
                <a:lnTo>
                  <a:pt x="7148263" y="64668"/>
                </a:lnTo>
                <a:lnTo>
                  <a:pt x="7193325" y="67505"/>
                </a:lnTo>
                <a:lnTo>
                  <a:pt x="7238183" y="70101"/>
                </a:lnTo>
                <a:lnTo>
                  <a:pt x="7283611" y="72538"/>
                </a:lnTo>
                <a:lnTo>
                  <a:pt x="7329419" y="74868"/>
                </a:lnTo>
                <a:lnTo>
                  <a:pt x="7375479" y="77126"/>
                </a:lnTo>
                <a:lnTo>
                  <a:pt x="7421708" y="80043"/>
                </a:lnTo>
                <a:lnTo>
                  <a:pt x="7468050" y="83399"/>
                </a:lnTo>
                <a:lnTo>
                  <a:pt x="7514467" y="87048"/>
                </a:lnTo>
                <a:lnTo>
                  <a:pt x="7560228" y="90890"/>
                </a:lnTo>
                <a:lnTo>
                  <a:pt x="7605552" y="94864"/>
                </a:lnTo>
                <a:lnTo>
                  <a:pt x="7650585" y="98924"/>
                </a:lnTo>
                <a:lnTo>
                  <a:pt x="7694011" y="102336"/>
                </a:lnTo>
                <a:lnTo>
                  <a:pt x="7736369" y="105316"/>
                </a:lnTo>
                <a:lnTo>
                  <a:pt x="7778013" y="108009"/>
                </a:lnTo>
                <a:lnTo>
                  <a:pt x="7819181" y="110509"/>
                </a:lnTo>
                <a:lnTo>
                  <a:pt x="7860032" y="112882"/>
                </a:lnTo>
                <a:lnTo>
                  <a:pt x="7900671" y="115169"/>
                </a:lnTo>
                <a:lnTo>
                  <a:pt x="7941169" y="118105"/>
                </a:lnTo>
                <a:lnTo>
                  <a:pt x="7981573" y="121473"/>
                </a:lnTo>
                <a:lnTo>
                  <a:pt x="8021915" y="125130"/>
                </a:lnTo>
                <a:lnTo>
                  <a:pt x="8061510" y="128274"/>
                </a:lnTo>
                <a:lnTo>
                  <a:pt x="8100607" y="131075"/>
                </a:lnTo>
                <a:lnTo>
                  <a:pt x="8139371" y="133648"/>
                </a:lnTo>
                <a:lnTo>
                  <a:pt x="8177209" y="136775"/>
                </a:lnTo>
                <a:lnTo>
                  <a:pt x="8214428" y="140270"/>
                </a:lnTo>
                <a:lnTo>
                  <a:pt x="8251235" y="144011"/>
                </a:lnTo>
                <a:lnTo>
                  <a:pt x="8287062" y="147211"/>
                </a:lnTo>
                <a:lnTo>
                  <a:pt x="8322236" y="150050"/>
                </a:lnTo>
                <a:lnTo>
                  <a:pt x="8356974" y="152648"/>
                </a:lnTo>
                <a:lnTo>
                  <a:pt x="8390011" y="155085"/>
                </a:lnTo>
                <a:lnTo>
                  <a:pt x="8421913" y="157416"/>
                </a:lnTo>
                <a:lnTo>
                  <a:pt x="8453058" y="159675"/>
                </a:lnTo>
                <a:lnTo>
                  <a:pt x="8484405" y="161887"/>
                </a:lnTo>
                <a:lnTo>
                  <a:pt x="8515886" y="164067"/>
                </a:lnTo>
                <a:lnTo>
                  <a:pt x="8547457" y="166226"/>
                </a:lnTo>
                <a:lnTo>
                  <a:pt x="8578383" y="168371"/>
                </a:lnTo>
                <a:lnTo>
                  <a:pt x="8608878" y="170506"/>
                </a:lnTo>
                <a:lnTo>
                  <a:pt x="8639086" y="172636"/>
                </a:lnTo>
                <a:lnTo>
                  <a:pt x="8668396" y="174761"/>
                </a:lnTo>
                <a:lnTo>
                  <a:pt x="8697109" y="176883"/>
                </a:lnTo>
                <a:lnTo>
                  <a:pt x="8725422" y="179004"/>
                </a:lnTo>
                <a:lnTo>
                  <a:pt x="8752766" y="181828"/>
                </a:lnTo>
                <a:lnTo>
                  <a:pt x="8779461" y="185122"/>
                </a:lnTo>
                <a:lnTo>
                  <a:pt x="8805725" y="188730"/>
                </a:lnTo>
                <a:lnTo>
                  <a:pt x="8830994" y="191134"/>
                </a:lnTo>
                <a:lnTo>
                  <a:pt x="8855601" y="192738"/>
                </a:lnTo>
                <a:lnTo>
                  <a:pt x="8902933" y="195225"/>
                </a:lnTo>
                <a:lnTo>
                  <a:pt x="8947489" y="198681"/>
                </a:lnTo>
                <a:lnTo>
                  <a:pt x="8988928" y="200689"/>
                </a:lnTo>
                <a:lnTo>
                  <a:pt x="9028513" y="201580"/>
                </a:lnTo>
                <a:lnTo>
                  <a:pt x="9067272" y="201977"/>
                </a:lnTo>
                <a:lnTo>
                  <a:pt x="9101902" y="204035"/>
                </a:lnTo>
                <a:lnTo>
                  <a:pt x="9147284" y="207278"/>
                </a:lnTo>
                <a:lnTo>
                  <a:pt x="9187542" y="208239"/>
                </a:lnTo>
                <a:lnTo>
                  <a:pt x="9232327" y="205193"/>
                </a:lnTo>
                <a:lnTo>
                  <a:pt x="9273104" y="196411"/>
                </a:lnTo>
                <a:lnTo>
                  <a:pt x="9300708" y="188243"/>
                </a:lnTo>
                <a:lnTo>
                  <a:pt x="9328150" y="1641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MARTInkShape-Group416"/>
          <p:cNvGrpSpPr/>
          <p:nvPr/>
        </p:nvGrpSpPr>
        <p:grpSpPr>
          <a:xfrm>
            <a:off x="2570335" y="4447692"/>
            <a:ext cx="111766" cy="498234"/>
            <a:chOff x="2570335" y="4447692"/>
            <a:chExt cx="111766" cy="498234"/>
          </a:xfrm>
        </p:grpSpPr>
        <p:sp>
          <p:nvSpPr>
            <p:cNvPr id="3" name="SMARTInkShape-2067"/>
            <p:cNvSpPr/>
            <p:nvPr>
              <p:custDataLst>
                <p:tags r:id="rId170"/>
              </p:custDataLst>
            </p:nvPr>
          </p:nvSpPr>
          <p:spPr>
            <a:xfrm>
              <a:off x="2570335" y="4768850"/>
              <a:ext cx="111766" cy="177076"/>
            </a:xfrm>
            <a:custGeom>
              <a:avLst/>
              <a:gdLst/>
              <a:ahLst/>
              <a:cxnLst/>
              <a:rect l="0" t="0" r="0" b="0"/>
              <a:pathLst>
                <a:path w="111766" h="177076">
                  <a:moveTo>
                    <a:pt x="64915" y="50800"/>
                  </a:moveTo>
                  <a:lnTo>
                    <a:pt x="64915" y="50800"/>
                  </a:lnTo>
                  <a:lnTo>
                    <a:pt x="64915" y="31027"/>
                  </a:lnTo>
                  <a:lnTo>
                    <a:pt x="63033" y="26019"/>
                  </a:lnTo>
                  <a:lnTo>
                    <a:pt x="61544" y="23696"/>
                  </a:lnTo>
                  <a:lnTo>
                    <a:pt x="59140" y="22147"/>
                  </a:lnTo>
                  <a:lnTo>
                    <a:pt x="52706" y="20426"/>
                  </a:lnTo>
                  <a:lnTo>
                    <a:pt x="49720" y="21379"/>
                  </a:lnTo>
                  <a:lnTo>
                    <a:pt x="26706" y="45156"/>
                  </a:lnTo>
                  <a:lnTo>
                    <a:pt x="9170" y="74289"/>
                  </a:lnTo>
                  <a:lnTo>
                    <a:pt x="342" y="101426"/>
                  </a:lnTo>
                  <a:lnTo>
                    <a:pt x="0" y="138551"/>
                  </a:lnTo>
                  <a:lnTo>
                    <a:pt x="4549" y="157063"/>
                  </a:lnTo>
                  <a:lnTo>
                    <a:pt x="7737" y="163976"/>
                  </a:lnTo>
                  <a:lnTo>
                    <a:pt x="13391" y="169289"/>
                  </a:lnTo>
                  <a:lnTo>
                    <a:pt x="29080" y="177075"/>
                  </a:lnTo>
                  <a:lnTo>
                    <a:pt x="38203" y="176611"/>
                  </a:lnTo>
                  <a:lnTo>
                    <a:pt x="57747" y="168570"/>
                  </a:lnTo>
                  <a:lnTo>
                    <a:pt x="81841" y="148175"/>
                  </a:lnTo>
                  <a:lnTo>
                    <a:pt x="106829" y="107977"/>
                  </a:lnTo>
                  <a:lnTo>
                    <a:pt x="111765" y="91735"/>
                  </a:lnTo>
                  <a:lnTo>
                    <a:pt x="110197" y="75578"/>
                  </a:lnTo>
                  <a:lnTo>
                    <a:pt x="104796" y="61107"/>
                  </a:lnTo>
                  <a:lnTo>
                    <a:pt x="97692" y="52323"/>
                  </a:lnTo>
                  <a:lnTo>
                    <a:pt x="58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68"/>
            <p:cNvSpPr/>
            <p:nvPr>
              <p:custDataLst>
                <p:tags r:id="rId171"/>
              </p:custDataLst>
            </p:nvPr>
          </p:nvSpPr>
          <p:spPr>
            <a:xfrm>
              <a:off x="2584450" y="4447692"/>
              <a:ext cx="31751" cy="225909"/>
            </a:xfrm>
            <a:custGeom>
              <a:avLst/>
              <a:gdLst/>
              <a:ahLst/>
              <a:cxnLst/>
              <a:rect l="0" t="0" r="0" b="0"/>
              <a:pathLst>
                <a:path w="31751" h="2259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6408"/>
                  </a:lnTo>
                  <a:lnTo>
                    <a:pt x="10125" y="46668"/>
                  </a:lnTo>
                  <a:lnTo>
                    <a:pt x="12191" y="90523"/>
                  </a:lnTo>
                  <a:lnTo>
                    <a:pt x="12549" y="133818"/>
                  </a:lnTo>
                  <a:lnTo>
                    <a:pt x="12655" y="172987"/>
                  </a:lnTo>
                  <a:lnTo>
                    <a:pt x="16062" y="208556"/>
                  </a:lnTo>
                  <a:lnTo>
                    <a:pt x="19604" y="218196"/>
                  </a:lnTo>
                  <a:lnTo>
                    <a:pt x="23529" y="222480"/>
                  </a:lnTo>
                  <a:lnTo>
                    <a:pt x="31750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417"/>
          <p:cNvGrpSpPr/>
          <p:nvPr/>
        </p:nvGrpSpPr>
        <p:grpSpPr>
          <a:xfrm>
            <a:off x="3511811" y="4408306"/>
            <a:ext cx="44190" cy="411345"/>
            <a:chOff x="3511811" y="4408306"/>
            <a:chExt cx="44190" cy="411345"/>
          </a:xfrm>
        </p:grpSpPr>
        <p:sp>
          <p:nvSpPr>
            <p:cNvPr id="6" name="SMARTInkShape-2069"/>
            <p:cNvSpPr/>
            <p:nvPr>
              <p:custDataLst>
                <p:tags r:id="rId168"/>
              </p:custDataLst>
            </p:nvPr>
          </p:nvSpPr>
          <p:spPr>
            <a:xfrm>
              <a:off x="3556000" y="471805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061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70"/>
            <p:cNvSpPr/>
            <p:nvPr>
              <p:custDataLst>
                <p:tags r:id="rId169"/>
              </p:custDataLst>
            </p:nvPr>
          </p:nvSpPr>
          <p:spPr>
            <a:xfrm>
              <a:off x="3511811" y="4408306"/>
              <a:ext cx="18790" cy="170045"/>
            </a:xfrm>
            <a:custGeom>
              <a:avLst/>
              <a:gdLst/>
              <a:ahLst/>
              <a:cxnLst/>
              <a:rect l="0" t="0" r="0" b="0"/>
              <a:pathLst>
                <a:path w="18790" h="170045">
                  <a:moveTo>
                    <a:pt x="6089" y="17644"/>
                  </a:moveTo>
                  <a:lnTo>
                    <a:pt x="6089" y="17644"/>
                  </a:lnTo>
                  <a:lnTo>
                    <a:pt x="1063" y="5710"/>
                  </a:lnTo>
                  <a:lnTo>
                    <a:pt x="0" y="0"/>
                  </a:lnTo>
                  <a:lnTo>
                    <a:pt x="9880" y="33992"/>
                  </a:lnTo>
                  <a:lnTo>
                    <a:pt x="13814" y="77892"/>
                  </a:lnTo>
                  <a:lnTo>
                    <a:pt x="17806" y="121110"/>
                  </a:lnTo>
                  <a:lnTo>
                    <a:pt x="18789" y="17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2071"/>
          <p:cNvSpPr/>
          <p:nvPr>
            <p:custDataLst>
              <p:tags r:id="rId2"/>
            </p:custDataLst>
          </p:nvPr>
        </p:nvSpPr>
        <p:spPr>
          <a:xfrm>
            <a:off x="4572000" y="4737100"/>
            <a:ext cx="57151" cy="6351"/>
          </a:xfrm>
          <a:custGeom>
            <a:avLst/>
            <a:gdLst/>
            <a:ahLst/>
            <a:cxnLst/>
            <a:rect l="0" t="0" r="0" b="0"/>
            <a:pathLst>
              <a:path w="57151" h="6351">
                <a:moveTo>
                  <a:pt x="0" y="0"/>
                </a:moveTo>
                <a:lnTo>
                  <a:pt x="0" y="0"/>
                </a:lnTo>
                <a:lnTo>
                  <a:pt x="10139" y="4364"/>
                </a:lnTo>
                <a:lnTo>
                  <a:pt x="5715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ARTInkShape-2072"/>
          <p:cNvSpPr/>
          <p:nvPr>
            <p:custDataLst>
              <p:tags r:id="rId3"/>
            </p:custDataLst>
          </p:nvPr>
        </p:nvSpPr>
        <p:spPr>
          <a:xfrm>
            <a:off x="5016500" y="4724400"/>
            <a:ext cx="431801" cy="12585"/>
          </a:xfrm>
          <a:custGeom>
            <a:avLst/>
            <a:gdLst/>
            <a:ahLst/>
            <a:cxnLst/>
            <a:rect l="0" t="0" r="0" b="0"/>
            <a:pathLst>
              <a:path w="431801" h="12585">
                <a:moveTo>
                  <a:pt x="0" y="6350"/>
                </a:moveTo>
                <a:lnTo>
                  <a:pt x="0" y="6350"/>
                </a:lnTo>
                <a:lnTo>
                  <a:pt x="43326" y="11376"/>
                </a:lnTo>
                <a:lnTo>
                  <a:pt x="84098" y="12307"/>
                </a:lnTo>
                <a:lnTo>
                  <a:pt x="125577" y="12584"/>
                </a:lnTo>
                <a:lnTo>
                  <a:pt x="164679" y="10784"/>
                </a:lnTo>
                <a:lnTo>
                  <a:pt x="203075" y="7663"/>
                </a:lnTo>
                <a:lnTo>
                  <a:pt x="241263" y="6739"/>
                </a:lnTo>
                <a:lnTo>
                  <a:pt x="279389" y="6465"/>
                </a:lnTo>
                <a:lnTo>
                  <a:pt x="317497" y="4502"/>
                </a:lnTo>
                <a:lnTo>
                  <a:pt x="355599" y="1334"/>
                </a:lnTo>
                <a:lnTo>
                  <a:pt x="393700" y="395"/>
                </a:lnTo>
                <a:lnTo>
                  <a:pt x="431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2073"/>
          <p:cNvSpPr/>
          <p:nvPr>
            <p:custDataLst>
              <p:tags r:id="rId4"/>
            </p:custDataLst>
          </p:nvPr>
        </p:nvSpPr>
        <p:spPr>
          <a:xfrm>
            <a:off x="6794500" y="4730750"/>
            <a:ext cx="361951" cy="25401"/>
          </a:xfrm>
          <a:custGeom>
            <a:avLst/>
            <a:gdLst/>
            <a:ahLst/>
            <a:cxnLst/>
            <a:rect l="0" t="0" r="0" b="0"/>
            <a:pathLst>
              <a:path w="361951" h="25401">
                <a:moveTo>
                  <a:pt x="0" y="0"/>
                </a:moveTo>
                <a:lnTo>
                  <a:pt x="0" y="0"/>
                </a:lnTo>
                <a:lnTo>
                  <a:pt x="33709" y="3371"/>
                </a:lnTo>
                <a:lnTo>
                  <a:pt x="67193" y="5026"/>
                </a:lnTo>
                <a:lnTo>
                  <a:pt x="114218" y="5957"/>
                </a:lnTo>
                <a:lnTo>
                  <a:pt x="158020" y="8115"/>
                </a:lnTo>
                <a:lnTo>
                  <a:pt x="192998" y="11368"/>
                </a:lnTo>
                <a:lnTo>
                  <a:pt x="229711" y="15165"/>
                </a:lnTo>
                <a:lnTo>
                  <a:pt x="269075" y="19205"/>
                </a:lnTo>
                <a:lnTo>
                  <a:pt x="306561" y="22647"/>
                </a:lnTo>
                <a:lnTo>
                  <a:pt x="36195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421"/>
          <p:cNvGrpSpPr/>
          <p:nvPr/>
        </p:nvGrpSpPr>
        <p:grpSpPr>
          <a:xfrm>
            <a:off x="9398983" y="4325233"/>
            <a:ext cx="168884" cy="545218"/>
            <a:chOff x="9398983" y="4325233"/>
            <a:chExt cx="168884" cy="545218"/>
          </a:xfrm>
        </p:grpSpPr>
        <p:sp>
          <p:nvSpPr>
            <p:cNvPr id="12" name="SMARTInkShape-2074"/>
            <p:cNvSpPr/>
            <p:nvPr>
              <p:custDataLst>
                <p:tags r:id="rId166"/>
              </p:custDataLst>
            </p:nvPr>
          </p:nvSpPr>
          <p:spPr>
            <a:xfrm>
              <a:off x="9398983" y="4681324"/>
              <a:ext cx="168884" cy="189127"/>
            </a:xfrm>
            <a:custGeom>
              <a:avLst/>
              <a:gdLst/>
              <a:ahLst/>
              <a:cxnLst/>
              <a:rect l="0" t="0" r="0" b="0"/>
              <a:pathLst>
                <a:path w="168884" h="189127">
                  <a:moveTo>
                    <a:pt x="18067" y="4976"/>
                  </a:moveTo>
                  <a:lnTo>
                    <a:pt x="18067" y="4976"/>
                  </a:lnTo>
                  <a:lnTo>
                    <a:pt x="18067" y="47692"/>
                  </a:lnTo>
                  <a:lnTo>
                    <a:pt x="12998" y="86765"/>
                  </a:lnTo>
                  <a:lnTo>
                    <a:pt x="7082" y="132322"/>
                  </a:lnTo>
                  <a:lnTo>
                    <a:pt x="3993" y="151834"/>
                  </a:lnTo>
                  <a:lnTo>
                    <a:pt x="0" y="161377"/>
                  </a:lnTo>
                  <a:lnTo>
                    <a:pt x="11312" y="115957"/>
                  </a:lnTo>
                  <a:lnTo>
                    <a:pt x="26166" y="74301"/>
                  </a:lnTo>
                  <a:lnTo>
                    <a:pt x="45648" y="30751"/>
                  </a:lnTo>
                  <a:lnTo>
                    <a:pt x="66535" y="6969"/>
                  </a:lnTo>
                  <a:lnTo>
                    <a:pt x="74368" y="2777"/>
                  </a:lnTo>
                  <a:lnTo>
                    <a:pt x="90597" y="0"/>
                  </a:lnTo>
                  <a:lnTo>
                    <a:pt x="105336" y="2999"/>
                  </a:lnTo>
                  <a:lnTo>
                    <a:pt x="118942" y="9742"/>
                  </a:lnTo>
                  <a:lnTo>
                    <a:pt x="137091" y="24732"/>
                  </a:lnTo>
                  <a:lnTo>
                    <a:pt x="156132" y="53866"/>
                  </a:lnTo>
                  <a:lnTo>
                    <a:pt x="166904" y="86573"/>
                  </a:lnTo>
                  <a:lnTo>
                    <a:pt x="168883" y="105918"/>
                  </a:lnTo>
                  <a:lnTo>
                    <a:pt x="166000" y="122511"/>
                  </a:lnTo>
                  <a:lnTo>
                    <a:pt x="149418" y="164988"/>
                  </a:lnTo>
                  <a:lnTo>
                    <a:pt x="138717" y="189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75"/>
            <p:cNvSpPr/>
            <p:nvPr>
              <p:custDataLst>
                <p:tags r:id="rId167"/>
              </p:custDataLst>
            </p:nvPr>
          </p:nvSpPr>
          <p:spPr>
            <a:xfrm>
              <a:off x="9429750" y="4325233"/>
              <a:ext cx="9486" cy="195968"/>
            </a:xfrm>
            <a:custGeom>
              <a:avLst/>
              <a:gdLst/>
              <a:ahLst/>
              <a:cxnLst/>
              <a:rect l="0" t="0" r="0" b="0"/>
              <a:pathLst>
                <a:path w="9486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467" y="26276"/>
                  </a:lnTo>
                  <a:lnTo>
                    <a:pt x="6175" y="66179"/>
                  </a:lnTo>
                  <a:lnTo>
                    <a:pt x="7004" y="105222"/>
                  </a:lnTo>
                  <a:lnTo>
                    <a:pt x="9485" y="150734"/>
                  </a:lnTo>
                  <a:lnTo>
                    <a:pt x="635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2076"/>
          <p:cNvSpPr/>
          <p:nvPr>
            <p:custDataLst>
              <p:tags r:id="rId5"/>
            </p:custDataLst>
          </p:nvPr>
        </p:nvSpPr>
        <p:spPr>
          <a:xfrm>
            <a:off x="2508851" y="5067763"/>
            <a:ext cx="227208" cy="62666"/>
          </a:xfrm>
          <a:custGeom>
            <a:avLst/>
            <a:gdLst/>
            <a:ahLst/>
            <a:cxnLst/>
            <a:rect l="0" t="0" r="0" b="0"/>
            <a:pathLst>
              <a:path w="227208" h="62666">
                <a:moveTo>
                  <a:pt x="18449" y="5887"/>
                </a:moveTo>
                <a:lnTo>
                  <a:pt x="18449" y="5887"/>
                </a:lnTo>
                <a:lnTo>
                  <a:pt x="15078" y="5887"/>
                </a:lnTo>
                <a:lnTo>
                  <a:pt x="1426" y="11354"/>
                </a:lnTo>
                <a:lnTo>
                  <a:pt x="750" y="12354"/>
                </a:lnTo>
                <a:lnTo>
                  <a:pt x="0" y="15347"/>
                </a:lnTo>
                <a:lnTo>
                  <a:pt x="1211" y="17132"/>
                </a:lnTo>
                <a:lnTo>
                  <a:pt x="6319" y="20998"/>
                </a:lnTo>
                <a:lnTo>
                  <a:pt x="46444" y="19795"/>
                </a:lnTo>
                <a:lnTo>
                  <a:pt x="87578" y="17534"/>
                </a:lnTo>
                <a:lnTo>
                  <a:pt x="128224" y="9965"/>
                </a:lnTo>
                <a:lnTo>
                  <a:pt x="167995" y="4811"/>
                </a:lnTo>
                <a:lnTo>
                  <a:pt x="215257" y="0"/>
                </a:lnTo>
                <a:lnTo>
                  <a:pt x="225158" y="449"/>
                </a:lnTo>
                <a:lnTo>
                  <a:pt x="226811" y="1555"/>
                </a:lnTo>
                <a:lnTo>
                  <a:pt x="227207" y="3000"/>
                </a:lnTo>
                <a:lnTo>
                  <a:pt x="225354" y="4667"/>
                </a:lnTo>
                <a:lnTo>
                  <a:pt x="178702" y="20521"/>
                </a:lnTo>
                <a:lnTo>
                  <a:pt x="131797" y="34939"/>
                </a:lnTo>
                <a:lnTo>
                  <a:pt x="87615" y="43872"/>
                </a:lnTo>
                <a:lnTo>
                  <a:pt x="47555" y="52431"/>
                </a:lnTo>
                <a:lnTo>
                  <a:pt x="4928" y="61780"/>
                </a:lnTo>
                <a:lnTo>
                  <a:pt x="17892" y="62665"/>
                </a:lnTo>
                <a:lnTo>
                  <a:pt x="55289" y="58600"/>
                </a:lnTo>
                <a:lnTo>
                  <a:pt x="92551" y="56548"/>
                </a:lnTo>
                <a:lnTo>
                  <a:pt x="139024" y="53655"/>
                </a:lnTo>
                <a:lnTo>
                  <a:pt x="202599" y="56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423"/>
          <p:cNvGrpSpPr/>
          <p:nvPr/>
        </p:nvGrpSpPr>
        <p:grpSpPr>
          <a:xfrm>
            <a:off x="1924050" y="5387683"/>
            <a:ext cx="1117601" cy="343717"/>
            <a:chOff x="1924050" y="5387683"/>
            <a:chExt cx="1117601" cy="343717"/>
          </a:xfrm>
        </p:grpSpPr>
        <p:sp>
          <p:nvSpPr>
            <p:cNvPr id="16" name="SMARTInkShape-2077"/>
            <p:cNvSpPr/>
            <p:nvPr>
              <p:custDataLst>
                <p:tags r:id="rId156"/>
              </p:custDataLst>
            </p:nvPr>
          </p:nvSpPr>
          <p:spPr>
            <a:xfrm>
              <a:off x="2971800" y="5399632"/>
              <a:ext cx="69851" cy="61369"/>
            </a:xfrm>
            <a:custGeom>
              <a:avLst/>
              <a:gdLst/>
              <a:ahLst/>
              <a:cxnLst/>
              <a:rect l="0" t="0" r="0" b="0"/>
              <a:pathLst>
                <a:path w="69851" h="61369">
                  <a:moveTo>
                    <a:pt x="0" y="4218"/>
                  </a:moveTo>
                  <a:lnTo>
                    <a:pt x="0" y="4218"/>
                  </a:lnTo>
                  <a:lnTo>
                    <a:pt x="0" y="49049"/>
                  </a:lnTo>
                  <a:lnTo>
                    <a:pt x="0" y="56844"/>
                  </a:lnTo>
                  <a:lnTo>
                    <a:pt x="0" y="56235"/>
                  </a:lnTo>
                  <a:lnTo>
                    <a:pt x="24125" y="8663"/>
                  </a:lnTo>
                  <a:lnTo>
                    <a:pt x="26666" y="5065"/>
                  </a:lnTo>
                  <a:lnTo>
                    <a:pt x="29772" y="2666"/>
                  </a:lnTo>
                  <a:lnTo>
                    <a:pt x="36986" y="0"/>
                  </a:lnTo>
                  <a:lnTo>
                    <a:pt x="40885" y="700"/>
                  </a:lnTo>
                  <a:lnTo>
                    <a:pt x="48980" y="5242"/>
                  </a:lnTo>
                  <a:lnTo>
                    <a:pt x="55400" y="15727"/>
                  </a:lnTo>
                  <a:lnTo>
                    <a:pt x="69850" y="61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78"/>
            <p:cNvSpPr/>
            <p:nvPr>
              <p:custDataLst>
                <p:tags r:id="rId157"/>
              </p:custDataLst>
            </p:nvPr>
          </p:nvSpPr>
          <p:spPr>
            <a:xfrm>
              <a:off x="2901950" y="5463979"/>
              <a:ext cx="33870" cy="155772"/>
            </a:xfrm>
            <a:custGeom>
              <a:avLst/>
              <a:gdLst/>
              <a:ahLst/>
              <a:cxnLst/>
              <a:rect l="0" t="0" r="0" b="0"/>
              <a:pathLst>
                <a:path w="33870" h="1557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070" y="418"/>
                  </a:lnTo>
                  <a:lnTo>
                    <a:pt x="8838" y="4646"/>
                  </a:lnTo>
                  <a:lnTo>
                    <a:pt x="21199" y="30323"/>
                  </a:lnTo>
                  <a:lnTo>
                    <a:pt x="33869" y="73749"/>
                  </a:lnTo>
                  <a:lnTo>
                    <a:pt x="30105" y="107009"/>
                  </a:lnTo>
                  <a:lnTo>
                    <a:pt x="16896" y="139554"/>
                  </a:lnTo>
                  <a:lnTo>
                    <a:pt x="6350" y="15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079"/>
            <p:cNvSpPr/>
            <p:nvPr>
              <p:custDataLst>
                <p:tags r:id="rId158"/>
              </p:custDataLst>
            </p:nvPr>
          </p:nvSpPr>
          <p:spPr>
            <a:xfrm>
              <a:off x="2787728" y="5513682"/>
              <a:ext cx="67934" cy="178954"/>
            </a:xfrm>
            <a:custGeom>
              <a:avLst/>
              <a:gdLst/>
              <a:ahLst/>
              <a:cxnLst/>
              <a:rect l="0" t="0" r="0" b="0"/>
              <a:pathLst>
                <a:path w="67934" h="178954">
                  <a:moveTo>
                    <a:pt x="12622" y="61618"/>
                  </a:moveTo>
                  <a:lnTo>
                    <a:pt x="12622" y="61618"/>
                  </a:lnTo>
                  <a:lnTo>
                    <a:pt x="9251" y="68360"/>
                  </a:lnTo>
                  <a:lnTo>
                    <a:pt x="6533" y="100310"/>
                  </a:lnTo>
                  <a:lnTo>
                    <a:pt x="6306" y="141598"/>
                  </a:lnTo>
                  <a:lnTo>
                    <a:pt x="6274" y="178355"/>
                  </a:lnTo>
                  <a:lnTo>
                    <a:pt x="5568" y="178953"/>
                  </a:lnTo>
                  <a:lnTo>
                    <a:pt x="4391" y="178647"/>
                  </a:lnTo>
                  <a:lnTo>
                    <a:pt x="2902" y="177737"/>
                  </a:lnTo>
                  <a:lnTo>
                    <a:pt x="805" y="162973"/>
                  </a:lnTo>
                  <a:lnTo>
                    <a:pt x="183" y="127240"/>
                  </a:lnTo>
                  <a:lnTo>
                    <a:pt x="0" y="87646"/>
                  </a:lnTo>
                  <a:lnTo>
                    <a:pt x="3316" y="45733"/>
                  </a:lnTo>
                  <a:lnTo>
                    <a:pt x="8721" y="26101"/>
                  </a:lnTo>
                  <a:lnTo>
                    <a:pt x="23689" y="1999"/>
                  </a:lnTo>
                  <a:lnTo>
                    <a:pt x="28467" y="0"/>
                  </a:lnTo>
                  <a:lnTo>
                    <a:pt x="33768" y="78"/>
                  </a:lnTo>
                  <a:lnTo>
                    <a:pt x="44598" y="3928"/>
                  </a:lnTo>
                  <a:lnTo>
                    <a:pt x="54115" y="10342"/>
                  </a:lnTo>
                  <a:lnTo>
                    <a:pt x="61167" y="21660"/>
                  </a:lnTo>
                  <a:lnTo>
                    <a:pt x="67222" y="42018"/>
                  </a:lnTo>
                  <a:lnTo>
                    <a:pt x="67933" y="55023"/>
                  </a:lnTo>
                  <a:lnTo>
                    <a:pt x="65897" y="67859"/>
                  </a:lnTo>
                  <a:lnTo>
                    <a:pt x="56996" y="78737"/>
                  </a:lnTo>
                  <a:lnTo>
                    <a:pt x="45749" y="86160"/>
                  </a:lnTo>
                  <a:lnTo>
                    <a:pt x="41762" y="87151"/>
                  </a:lnTo>
                  <a:lnTo>
                    <a:pt x="38399" y="87107"/>
                  </a:lnTo>
                  <a:lnTo>
                    <a:pt x="35451" y="84255"/>
                  </a:lnTo>
                  <a:lnTo>
                    <a:pt x="25322" y="6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080"/>
            <p:cNvSpPr/>
            <p:nvPr>
              <p:custDataLst>
                <p:tags r:id="rId159"/>
              </p:custDataLst>
            </p:nvPr>
          </p:nvSpPr>
          <p:spPr>
            <a:xfrm>
              <a:off x="2641600" y="5600700"/>
              <a:ext cx="50801" cy="12701"/>
            </a:xfrm>
            <a:custGeom>
              <a:avLst/>
              <a:gdLst/>
              <a:ahLst/>
              <a:cxnLst/>
              <a:rect l="0" t="0" r="0" b="0"/>
              <a:pathLst>
                <a:path w="508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8789" y="674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81"/>
            <p:cNvSpPr/>
            <p:nvPr>
              <p:custDataLst>
                <p:tags r:id="rId160"/>
              </p:custDataLst>
            </p:nvPr>
          </p:nvSpPr>
          <p:spPr>
            <a:xfrm>
              <a:off x="2592124" y="5524500"/>
              <a:ext cx="17727" cy="120651"/>
            </a:xfrm>
            <a:custGeom>
              <a:avLst/>
              <a:gdLst/>
              <a:ahLst/>
              <a:cxnLst/>
              <a:rect l="0" t="0" r="0" b="0"/>
              <a:pathLst>
                <a:path w="17727" h="120651">
                  <a:moveTo>
                    <a:pt x="5026" y="0"/>
                  </a:moveTo>
                  <a:lnTo>
                    <a:pt x="5026" y="0"/>
                  </a:lnTo>
                  <a:lnTo>
                    <a:pt x="4320" y="6480"/>
                  </a:lnTo>
                  <a:lnTo>
                    <a:pt x="0" y="30443"/>
                  </a:lnTo>
                  <a:lnTo>
                    <a:pt x="2309" y="68730"/>
                  </a:lnTo>
                  <a:lnTo>
                    <a:pt x="1772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82"/>
            <p:cNvSpPr/>
            <p:nvPr>
              <p:custDataLst>
                <p:tags r:id="rId161"/>
              </p:custDataLst>
            </p:nvPr>
          </p:nvSpPr>
          <p:spPr>
            <a:xfrm>
              <a:off x="2480252" y="5512139"/>
              <a:ext cx="53399" cy="158412"/>
            </a:xfrm>
            <a:custGeom>
              <a:avLst/>
              <a:gdLst/>
              <a:ahLst/>
              <a:cxnLst/>
              <a:rect l="0" t="0" r="0" b="0"/>
              <a:pathLst>
                <a:path w="53399" h="158412">
                  <a:moveTo>
                    <a:pt x="47048" y="12361"/>
                  </a:moveTo>
                  <a:lnTo>
                    <a:pt x="47048" y="12361"/>
                  </a:lnTo>
                  <a:lnTo>
                    <a:pt x="47048" y="3522"/>
                  </a:lnTo>
                  <a:lnTo>
                    <a:pt x="46342" y="2235"/>
                  </a:lnTo>
                  <a:lnTo>
                    <a:pt x="45167" y="1377"/>
                  </a:lnTo>
                  <a:lnTo>
                    <a:pt x="41978" y="423"/>
                  </a:lnTo>
                  <a:lnTo>
                    <a:pt x="38210" y="0"/>
                  </a:lnTo>
                  <a:lnTo>
                    <a:pt x="32301" y="3574"/>
                  </a:lnTo>
                  <a:lnTo>
                    <a:pt x="28750" y="6503"/>
                  </a:lnTo>
                  <a:lnTo>
                    <a:pt x="17010" y="27480"/>
                  </a:lnTo>
                  <a:lnTo>
                    <a:pt x="5471" y="67585"/>
                  </a:lnTo>
                  <a:lnTo>
                    <a:pt x="0" y="105316"/>
                  </a:lnTo>
                  <a:lnTo>
                    <a:pt x="973" y="125876"/>
                  </a:lnTo>
                  <a:lnTo>
                    <a:pt x="9402" y="142539"/>
                  </a:lnTo>
                  <a:lnTo>
                    <a:pt x="21144" y="154179"/>
                  </a:lnTo>
                  <a:lnTo>
                    <a:pt x="53398" y="15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83"/>
            <p:cNvSpPr/>
            <p:nvPr>
              <p:custDataLst>
                <p:tags r:id="rId162"/>
              </p:custDataLst>
            </p:nvPr>
          </p:nvSpPr>
          <p:spPr>
            <a:xfrm>
              <a:off x="2377592" y="5657850"/>
              <a:ext cx="3659" cy="1"/>
            </a:xfrm>
            <a:custGeom>
              <a:avLst/>
              <a:gdLst/>
              <a:ahLst/>
              <a:cxnLst/>
              <a:rect l="0" t="0" r="0" b="0"/>
              <a:pathLst>
                <a:path w="36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84"/>
            <p:cNvSpPr/>
            <p:nvPr>
              <p:custDataLst>
                <p:tags r:id="rId163"/>
              </p:custDataLst>
            </p:nvPr>
          </p:nvSpPr>
          <p:spPr>
            <a:xfrm>
              <a:off x="2191396" y="5664200"/>
              <a:ext cx="60083" cy="67200"/>
            </a:xfrm>
            <a:custGeom>
              <a:avLst/>
              <a:gdLst/>
              <a:ahLst/>
              <a:cxnLst/>
              <a:rect l="0" t="0" r="0" b="0"/>
              <a:pathLst>
                <a:path w="60083" h="67200">
                  <a:moveTo>
                    <a:pt x="31104" y="6350"/>
                  </a:moveTo>
                  <a:lnTo>
                    <a:pt x="31104" y="6350"/>
                  </a:lnTo>
                  <a:lnTo>
                    <a:pt x="31104" y="883"/>
                  </a:lnTo>
                  <a:lnTo>
                    <a:pt x="24362" y="261"/>
                  </a:lnTo>
                  <a:lnTo>
                    <a:pt x="19171" y="1998"/>
                  </a:lnTo>
                  <a:lnTo>
                    <a:pt x="6718" y="12232"/>
                  </a:lnTo>
                  <a:lnTo>
                    <a:pt x="2627" y="23545"/>
                  </a:lnTo>
                  <a:lnTo>
                    <a:pt x="0" y="47063"/>
                  </a:lnTo>
                  <a:lnTo>
                    <a:pt x="1902" y="51836"/>
                  </a:lnTo>
                  <a:lnTo>
                    <a:pt x="9658" y="60903"/>
                  </a:lnTo>
                  <a:lnTo>
                    <a:pt x="18280" y="65874"/>
                  </a:lnTo>
                  <a:lnTo>
                    <a:pt x="22555" y="67199"/>
                  </a:lnTo>
                  <a:lnTo>
                    <a:pt x="32949" y="66790"/>
                  </a:lnTo>
                  <a:lnTo>
                    <a:pt x="38684" y="65693"/>
                  </a:lnTo>
                  <a:lnTo>
                    <a:pt x="48819" y="58830"/>
                  </a:lnTo>
                  <a:lnTo>
                    <a:pt x="58696" y="46829"/>
                  </a:lnTo>
                  <a:lnTo>
                    <a:pt x="60082" y="43919"/>
                  </a:lnTo>
                  <a:lnTo>
                    <a:pt x="59740" y="36923"/>
                  </a:lnTo>
                  <a:lnTo>
                    <a:pt x="53700" y="23170"/>
                  </a:lnTo>
                  <a:lnTo>
                    <a:pt x="4380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85"/>
            <p:cNvSpPr/>
            <p:nvPr>
              <p:custDataLst>
                <p:tags r:id="rId164"/>
              </p:custDataLst>
            </p:nvPr>
          </p:nvSpPr>
          <p:spPr>
            <a:xfrm>
              <a:off x="2073845" y="5502554"/>
              <a:ext cx="78806" cy="181666"/>
            </a:xfrm>
            <a:custGeom>
              <a:avLst/>
              <a:gdLst/>
              <a:ahLst/>
              <a:cxnLst/>
              <a:rect l="0" t="0" r="0" b="0"/>
              <a:pathLst>
                <a:path w="78806" h="181666">
                  <a:moveTo>
                    <a:pt x="78805" y="15596"/>
                  </a:moveTo>
                  <a:lnTo>
                    <a:pt x="78805" y="15596"/>
                  </a:lnTo>
                  <a:lnTo>
                    <a:pt x="78805" y="12225"/>
                  </a:lnTo>
                  <a:lnTo>
                    <a:pt x="76923" y="8689"/>
                  </a:lnTo>
                  <a:lnTo>
                    <a:pt x="75434" y="6757"/>
                  </a:lnTo>
                  <a:lnTo>
                    <a:pt x="75147" y="4764"/>
                  </a:lnTo>
                  <a:lnTo>
                    <a:pt x="76709" y="669"/>
                  </a:lnTo>
                  <a:lnTo>
                    <a:pt x="75291" y="0"/>
                  </a:lnTo>
                  <a:lnTo>
                    <a:pt x="68071" y="1138"/>
                  </a:lnTo>
                  <a:lnTo>
                    <a:pt x="55477" y="9118"/>
                  </a:lnTo>
                  <a:lnTo>
                    <a:pt x="29323" y="54306"/>
                  </a:lnTo>
                  <a:lnTo>
                    <a:pt x="11332" y="96150"/>
                  </a:lnTo>
                  <a:lnTo>
                    <a:pt x="0" y="139767"/>
                  </a:lnTo>
                  <a:lnTo>
                    <a:pt x="1682" y="155920"/>
                  </a:lnTo>
                  <a:lnTo>
                    <a:pt x="4107" y="164178"/>
                  </a:lnTo>
                  <a:lnTo>
                    <a:pt x="8545" y="170390"/>
                  </a:lnTo>
                  <a:lnTo>
                    <a:pt x="21003" y="179173"/>
                  </a:lnTo>
                  <a:lnTo>
                    <a:pt x="34065" y="181665"/>
                  </a:lnTo>
                  <a:lnTo>
                    <a:pt x="66105" y="180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086"/>
            <p:cNvSpPr/>
            <p:nvPr>
              <p:custDataLst>
                <p:tags r:id="rId165"/>
              </p:custDataLst>
            </p:nvPr>
          </p:nvSpPr>
          <p:spPr>
            <a:xfrm>
              <a:off x="1924050" y="5387683"/>
              <a:ext cx="133351" cy="124118"/>
            </a:xfrm>
            <a:custGeom>
              <a:avLst/>
              <a:gdLst/>
              <a:ahLst/>
              <a:cxnLst/>
              <a:rect l="0" t="0" r="0" b="0"/>
              <a:pathLst>
                <a:path w="133351" h="124118">
                  <a:moveTo>
                    <a:pt x="0" y="73317"/>
                  </a:moveTo>
                  <a:lnTo>
                    <a:pt x="0" y="73317"/>
                  </a:lnTo>
                  <a:lnTo>
                    <a:pt x="706" y="66836"/>
                  </a:lnTo>
                  <a:lnTo>
                    <a:pt x="3371" y="57737"/>
                  </a:lnTo>
                  <a:lnTo>
                    <a:pt x="8789" y="50400"/>
                  </a:lnTo>
                  <a:lnTo>
                    <a:pt x="15195" y="45492"/>
                  </a:lnTo>
                  <a:lnTo>
                    <a:pt x="20394" y="43311"/>
                  </a:lnTo>
                  <a:lnTo>
                    <a:pt x="22063" y="44141"/>
                  </a:lnTo>
                  <a:lnTo>
                    <a:pt x="23175" y="46105"/>
                  </a:lnTo>
                  <a:lnTo>
                    <a:pt x="33181" y="89837"/>
                  </a:lnTo>
                  <a:lnTo>
                    <a:pt x="37452" y="106720"/>
                  </a:lnTo>
                  <a:lnTo>
                    <a:pt x="37668" y="106874"/>
                  </a:lnTo>
                  <a:lnTo>
                    <a:pt x="38015" y="98682"/>
                  </a:lnTo>
                  <a:lnTo>
                    <a:pt x="41852" y="56779"/>
                  </a:lnTo>
                  <a:lnTo>
                    <a:pt x="52403" y="22543"/>
                  </a:lnTo>
                  <a:lnTo>
                    <a:pt x="60685" y="11710"/>
                  </a:lnTo>
                  <a:lnTo>
                    <a:pt x="65856" y="6846"/>
                  </a:lnTo>
                  <a:lnTo>
                    <a:pt x="77247" y="1441"/>
                  </a:lnTo>
                  <a:lnTo>
                    <a:pt x="83248" y="0"/>
                  </a:lnTo>
                  <a:lnTo>
                    <a:pt x="89365" y="1156"/>
                  </a:lnTo>
                  <a:lnTo>
                    <a:pt x="101807" y="8084"/>
                  </a:lnTo>
                  <a:lnTo>
                    <a:pt x="110629" y="21981"/>
                  </a:lnTo>
                  <a:lnTo>
                    <a:pt x="117681" y="47758"/>
                  </a:lnTo>
                  <a:lnTo>
                    <a:pt x="125328" y="90229"/>
                  </a:lnTo>
                  <a:lnTo>
                    <a:pt x="133350" y="124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424"/>
          <p:cNvGrpSpPr/>
          <p:nvPr/>
        </p:nvGrpSpPr>
        <p:grpSpPr>
          <a:xfrm>
            <a:off x="234950" y="5892800"/>
            <a:ext cx="711201" cy="318088"/>
            <a:chOff x="234950" y="5892800"/>
            <a:chExt cx="711201" cy="318088"/>
          </a:xfrm>
        </p:grpSpPr>
        <p:sp>
          <p:nvSpPr>
            <p:cNvPr id="27" name="SMARTInkShape-2087"/>
            <p:cNvSpPr/>
            <p:nvPr>
              <p:custDataLst>
                <p:tags r:id="rId150"/>
              </p:custDataLst>
            </p:nvPr>
          </p:nvSpPr>
          <p:spPr>
            <a:xfrm>
              <a:off x="752580" y="6042611"/>
              <a:ext cx="193571" cy="106260"/>
            </a:xfrm>
            <a:custGeom>
              <a:avLst/>
              <a:gdLst/>
              <a:ahLst/>
              <a:cxnLst/>
              <a:rect l="0" t="0" r="0" b="0"/>
              <a:pathLst>
                <a:path w="193571" h="106260">
                  <a:moveTo>
                    <a:pt x="9420" y="34339"/>
                  </a:moveTo>
                  <a:lnTo>
                    <a:pt x="9420" y="34339"/>
                  </a:lnTo>
                  <a:lnTo>
                    <a:pt x="9420" y="30968"/>
                  </a:lnTo>
                  <a:lnTo>
                    <a:pt x="7538" y="27432"/>
                  </a:lnTo>
                  <a:lnTo>
                    <a:pt x="582" y="19412"/>
                  </a:lnTo>
                  <a:lnTo>
                    <a:pt x="0" y="17332"/>
                  </a:lnTo>
                  <a:lnTo>
                    <a:pt x="318" y="15240"/>
                  </a:lnTo>
                  <a:lnTo>
                    <a:pt x="2552" y="11033"/>
                  </a:lnTo>
                  <a:lnTo>
                    <a:pt x="5897" y="6813"/>
                  </a:lnTo>
                  <a:lnTo>
                    <a:pt x="18489" y="470"/>
                  </a:lnTo>
                  <a:lnTo>
                    <a:pt x="29679" y="0"/>
                  </a:lnTo>
                  <a:lnTo>
                    <a:pt x="35626" y="864"/>
                  </a:lnTo>
                  <a:lnTo>
                    <a:pt x="44115" y="5585"/>
                  </a:lnTo>
                  <a:lnTo>
                    <a:pt x="47367" y="8820"/>
                  </a:lnTo>
                  <a:lnTo>
                    <a:pt x="48829" y="13799"/>
                  </a:lnTo>
                  <a:lnTo>
                    <a:pt x="46106" y="42067"/>
                  </a:lnTo>
                  <a:lnTo>
                    <a:pt x="41247" y="57529"/>
                  </a:lnTo>
                  <a:lnTo>
                    <a:pt x="18336" y="99533"/>
                  </a:lnTo>
                  <a:lnTo>
                    <a:pt x="16910" y="105177"/>
                  </a:lnTo>
                  <a:lnTo>
                    <a:pt x="20058" y="106259"/>
                  </a:lnTo>
                  <a:lnTo>
                    <a:pt x="60062" y="101230"/>
                  </a:lnTo>
                  <a:lnTo>
                    <a:pt x="105893" y="93439"/>
                  </a:lnTo>
                  <a:lnTo>
                    <a:pt x="150067" y="83224"/>
                  </a:lnTo>
                  <a:lnTo>
                    <a:pt x="193570" y="6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88"/>
            <p:cNvSpPr/>
            <p:nvPr>
              <p:custDataLst>
                <p:tags r:id="rId151"/>
              </p:custDataLst>
            </p:nvPr>
          </p:nvSpPr>
          <p:spPr>
            <a:xfrm>
              <a:off x="679450" y="5893683"/>
              <a:ext cx="17757" cy="227718"/>
            </a:xfrm>
            <a:custGeom>
              <a:avLst/>
              <a:gdLst/>
              <a:ahLst/>
              <a:cxnLst/>
              <a:rect l="0" t="0" r="0" b="0"/>
              <a:pathLst>
                <a:path w="17757" h="227718">
                  <a:moveTo>
                    <a:pt x="12700" y="5467"/>
                  </a:moveTo>
                  <a:lnTo>
                    <a:pt x="12700" y="5467"/>
                  </a:lnTo>
                  <a:lnTo>
                    <a:pt x="12700" y="0"/>
                  </a:lnTo>
                  <a:lnTo>
                    <a:pt x="16071" y="6120"/>
                  </a:lnTo>
                  <a:lnTo>
                    <a:pt x="17756" y="40404"/>
                  </a:lnTo>
                  <a:lnTo>
                    <a:pt x="12026" y="85641"/>
                  </a:lnTo>
                  <a:lnTo>
                    <a:pt x="6150" y="125413"/>
                  </a:lnTo>
                  <a:lnTo>
                    <a:pt x="1822" y="165890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089"/>
            <p:cNvSpPr/>
            <p:nvPr>
              <p:custDataLst>
                <p:tags r:id="rId152"/>
              </p:custDataLst>
            </p:nvPr>
          </p:nvSpPr>
          <p:spPr>
            <a:xfrm>
              <a:off x="616027" y="5892800"/>
              <a:ext cx="12624" cy="146051"/>
            </a:xfrm>
            <a:custGeom>
              <a:avLst/>
              <a:gdLst/>
              <a:ahLst/>
              <a:cxnLst/>
              <a:rect l="0" t="0" r="0" b="0"/>
              <a:pathLst>
                <a:path w="12624" h="146051">
                  <a:moveTo>
                    <a:pt x="6273" y="0"/>
                  </a:moveTo>
                  <a:lnTo>
                    <a:pt x="6273" y="0"/>
                  </a:lnTo>
                  <a:lnTo>
                    <a:pt x="806" y="0"/>
                  </a:lnTo>
                  <a:lnTo>
                    <a:pt x="511" y="705"/>
                  </a:lnTo>
                  <a:lnTo>
                    <a:pt x="0" y="12209"/>
                  </a:lnTo>
                  <a:lnTo>
                    <a:pt x="4959" y="55831"/>
                  </a:lnTo>
                  <a:lnTo>
                    <a:pt x="9384" y="97498"/>
                  </a:lnTo>
                  <a:lnTo>
                    <a:pt x="1262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090"/>
            <p:cNvSpPr/>
            <p:nvPr>
              <p:custDataLst>
                <p:tags r:id="rId153"/>
              </p:custDataLst>
            </p:nvPr>
          </p:nvSpPr>
          <p:spPr>
            <a:xfrm>
              <a:off x="451733" y="6051550"/>
              <a:ext cx="68968" cy="37218"/>
            </a:xfrm>
            <a:custGeom>
              <a:avLst/>
              <a:gdLst/>
              <a:ahLst/>
              <a:cxnLst/>
              <a:rect l="0" t="0" r="0" b="0"/>
              <a:pathLst>
                <a:path w="68968" h="37218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2455"/>
                  </a:lnTo>
                  <a:lnTo>
                    <a:pt x="441" y="33631"/>
                  </a:lnTo>
                  <a:lnTo>
                    <a:pt x="0" y="35121"/>
                  </a:lnTo>
                  <a:lnTo>
                    <a:pt x="411" y="36114"/>
                  </a:lnTo>
                  <a:lnTo>
                    <a:pt x="1391" y="36776"/>
                  </a:lnTo>
                  <a:lnTo>
                    <a:pt x="2749" y="37217"/>
                  </a:lnTo>
                  <a:lnTo>
                    <a:pt x="68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91"/>
            <p:cNvSpPr/>
            <p:nvPr>
              <p:custDataLst>
                <p:tags r:id="rId154"/>
              </p:custDataLst>
            </p:nvPr>
          </p:nvSpPr>
          <p:spPr>
            <a:xfrm>
              <a:off x="425450" y="6007100"/>
              <a:ext cx="57151" cy="24518"/>
            </a:xfrm>
            <a:custGeom>
              <a:avLst/>
              <a:gdLst/>
              <a:ahLst/>
              <a:cxnLst/>
              <a:rect l="0" t="0" r="0" b="0"/>
              <a:pathLst>
                <a:path w="57151" h="24518">
                  <a:moveTo>
                    <a:pt x="0" y="19050"/>
                  </a:moveTo>
                  <a:lnTo>
                    <a:pt x="0" y="19050"/>
                  </a:lnTo>
                  <a:lnTo>
                    <a:pt x="0" y="24517"/>
                  </a:lnTo>
                  <a:lnTo>
                    <a:pt x="45368" y="2796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92"/>
            <p:cNvSpPr/>
            <p:nvPr>
              <p:custDataLst>
                <p:tags r:id="rId155"/>
              </p:custDataLst>
            </p:nvPr>
          </p:nvSpPr>
          <p:spPr>
            <a:xfrm>
              <a:off x="234950" y="6003430"/>
              <a:ext cx="93274" cy="207458"/>
            </a:xfrm>
            <a:custGeom>
              <a:avLst/>
              <a:gdLst/>
              <a:ahLst/>
              <a:cxnLst/>
              <a:rect l="0" t="0" r="0" b="0"/>
              <a:pathLst>
                <a:path w="93274" h="207458">
                  <a:moveTo>
                    <a:pt x="0" y="54470"/>
                  </a:moveTo>
                  <a:lnTo>
                    <a:pt x="0" y="54470"/>
                  </a:lnTo>
                  <a:lnTo>
                    <a:pt x="0" y="68775"/>
                  </a:lnTo>
                  <a:lnTo>
                    <a:pt x="14306" y="113924"/>
                  </a:lnTo>
                  <a:lnTo>
                    <a:pt x="31910" y="157074"/>
                  </a:lnTo>
                  <a:lnTo>
                    <a:pt x="45536" y="204575"/>
                  </a:lnTo>
                  <a:lnTo>
                    <a:pt x="47290" y="207457"/>
                  </a:lnTo>
                  <a:lnTo>
                    <a:pt x="48460" y="207261"/>
                  </a:lnTo>
                  <a:lnTo>
                    <a:pt x="49760" y="201399"/>
                  </a:lnTo>
                  <a:lnTo>
                    <a:pt x="41874" y="158085"/>
                  </a:lnTo>
                  <a:lnTo>
                    <a:pt x="32868" y="114099"/>
                  </a:lnTo>
                  <a:lnTo>
                    <a:pt x="25731" y="72373"/>
                  </a:lnTo>
                  <a:lnTo>
                    <a:pt x="22911" y="34375"/>
                  </a:lnTo>
                  <a:lnTo>
                    <a:pt x="26544" y="10886"/>
                  </a:lnTo>
                  <a:lnTo>
                    <a:pt x="28279" y="6364"/>
                  </a:lnTo>
                  <a:lnTo>
                    <a:pt x="31553" y="3349"/>
                  </a:lnTo>
                  <a:lnTo>
                    <a:pt x="40835" y="0"/>
                  </a:lnTo>
                  <a:lnTo>
                    <a:pt x="57960" y="1484"/>
                  </a:lnTo>
                  <a:lnTo>
                    <a:pt x="76440" y="9764"/>
                  </a:lnTo>
                  <a:lnTo>
                    <a:pt x="85244" y="20960"/>
                  </a:lnTo>
                  <a:lnTo>
                    <a:pt x="90803" y="34637"/>
                  </a:lnTo>
                  <a:lnTo>
                    <a:pt x="93273" y="47772"/>
                  </a:lnTo>
                  <a:lnTo>
                    <a:pt x="91110" y="54238"/>
                  </a:lnTo>
                  <a:lnTo>
                    <a:pt x="81180" y="67067"/>
                  </a:lnTo>
                  <a:lnTo>
                    <a:pt x="59723" y="82818"/>
                  </a:lnTo>
                  <a:lnTo>
                    <a:pt x="38862" y="89681"/>
                  </a:lnTo>
                  <a:lnTo>
                    <a:pt x="29502" y="89405"/>
                  </a:lnTo>
                  <a:lnTo>
                    <a:pt x="26018" y="88344"/>
                  </a:lnTo>
                  <a:lnTo>
                    <a:pt x="24401" y="86930"/>
                  </a:lnTo>
                  <a:lnTo>
                    <a:pt x="25400" y="79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SMARTInkShape-2093"/>
          <p:cNvSpPr/>
          <p:nvPr>
            <p:custDataLst>
              <p:tags r:id="rId6"/>
            </p:custDataLst>
          </p:nvPr>
        </p:nvSpPr>
        <p:spPr>
          <a:xfrm>
            <a:off x="2470150" y="5791284"/>
            <a:ext cx="469901" cy="62222"/>
          </a:xfrm>
          <a:custGeom>
            <a:avLst/>
            <a:gdLst/>
            <a:ahLst/>
            <a:cxnLst/>
            <a:rect l="0" t="0" r="0" b="0"/>
            <a:pathLst>
              <a:path w="469901" h="62222">
                <a:moveTo>
                  <a:pt x="0" y="18966"/>
                </a:moveTo>
                <a:lnTo>
                  <a:pt x="0" y="18966"/>
                </a:lnTo>
                <a:lnTo>
                  <a:pt x="0" y="15595"/>
                </a:lnTo>
                <a:lnTo>
                  <a:pt x="0" y="20241"/>
                </a:lnTo>
                <a:lnTo>
                  <a:pt x="706" y="21932"/>
                </a:lnTo>
                <a:lnTo>
                  <a:pt x="1882" y="23060"/>
                </a:lnTo>
                <a:lnTo>
                  <a:pt x="3371" y="23813"/>
                </a:lnTo>
                <a:lnTo>
                  <a:pt x="42376" y="20092"/>
                </a:lnTo>
                <a:lnTo>
                  <a:pt x="79349" y="17418"/>
                </a:lnTo>
                <a:lnTo>
                  <a:pt x="125975" y="13564"/>
                </a:lnTo>
                <a:lnTo>
                  <a:pt x="171091" y="12804"/>
                </a:lnTo>
                <a:lnTo>
                  <a:pt x="203956" y="11966"/>
                </a:lnTo>
                <a:lnTo>
                  <a:pt x="237638" y="9269"/>
                </a:lnTo>
                <a:lnTo>
                  <a:pt x="279412" y="7156"/>
                </a:lnTo>
                <a:lnTo>
                  <a:pt x="324246" y="3158"/>
                </a:lnTo>
                <a:lnTo>
                  <a:pt x="370390" y="556"/>
                </a:lnTo>
                <a:lnTo>
                  <a:pt x="416588" y="0"/>
                </a:lnTo>
                <a:lnTo>
                  <a:pt x="420953" y="677"/>
                </a:lnTo>
                <a:lnTo>
                  <a:pt x="423158" y="1834"/>
                </a:lnTo>
                <a:lnTo>
                  <a:pt x="423922" y="3312"/>
                </a:lnTo>
                <a:lnTo>
                  <a:pt x="421609" y="4296"/>
                </a:lnTo>
                <a:lnTo>
                  <a:pt x="383221" y="9377"/>
                </a:lnTo>
                <a:lnTo>
                  <a:pt x="341640" y="17046"/>
                </a:lnTo>
                <a:lnTo>
                  <a:pt x="308238" y="21169"/>
                </a:lnTo>
                <a:lnTo>
                  <a:pt x="267993" y="27237"/>
                </a:lnTo>
                <a:lnTo>
                  <a:pt x="228469" y="33224"/>
                </a:lnTo>
                <a:lnTo>
                  <a:pt x="183562" y="38008"/>
                </a:lnTo>
                <a:lnTo>
                  <a:pt x="149316" y="44128"/>
                </a:lnTo>
                <a:lnTo>
                  <a:pt x="111191" y="48764"/>
                </a:lnTo>
                <a:lnTo>
                  <a:pt x="71908" y="53509"/>
                </a:lnTo>
                <a:lnTo>
                  <a:pt x="33829" y="60727"/>
                </a:lnTo>
                <a:lnTo>
                  <a:pt x="31725" y="61624"/>
                </a:lnTo>
                <a:lnTo>
                  <a:pt x="31733" y="62221"/>
                </a:lnTo>
                <a:lnTo>
                  <a:pt x="77373" y="58111"/>
                </a:lnTo>
                <a:lnTo>
                  <a:pt x="111294" y="54472"/>
                </a:lnTo>
                <a:lnTo>
                  <a:pt x="152606" y="48457"/>
                </a:lnTo>
                <a:lnTo>
                  <a:pt x="190561" y="45579"/>
                </a:lnTo>
                <a:lnTo>
                  <a:pt x="225335" y="43023"/>
                </a:lnTo>
                <a:lnTo>
                  <a:pt x="262426" y="39536"/>
                </a:lnTo>
                <a:lnTo>
                  <a:pt x="305964" y="33605"/>
                </a:lnTo>
                <a:lnTo>
                  <a:pt x="339890" y="29470"/>
                </a:lnTo>
                <a:lnTo>
                  <a:pt x="377834" y="26546"/>
                </a:lnTo>
                <a:lnTo>
                  <a:pt x="421010" y="21195"/>
                </a:lnTo>
                <a:lnTo>
                  <a:pt x="469900" y="126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426"/>
          <p:cNvGrpSpPr/>
          <p:nvPr/>
        </p:nvGrpSpPr>
        <p:grpSpPr>
          <a:xfrm>
            <a:off x="2146323" y="6064382"/>
            <a:ext cx="1009628" cy="363621"/>
            <a:chOff x="2146323" y="6064382"/>
            <a:chExt cx="1009628" cy="363621"/>
          </a:xfrm>
        </p:grpSpPr>
        <p:sp>
          <p:nvSpPr>
            <p:cNvPr id="35" name="SMARTInkShape-2094"/>
            <p:cNvSpPr/>
            <p:nvPr>
              <p:custDataLst>
                <p:tags r:id="rId141"/>
              </p:custDataLst>
            </p:nvPr>
          </p:nvSpPr>
          <p:spPr>
            <a:xfrm>
              <a:off x="3082442" y="6064382"/>
              <a:ext cx="73509" cy="82419"/>
            </a:xfrm>
            <a:custGeom>
              <a:avLst/>
              <a:gdLst/>
              <a:ahLst/>
              <a:cxnLst/>
              <a:rect l="0" t="0" r="0" b="0"/>
              <a:pathLst>
                <a:path w="73509" h="82419">
                  <a:moveTo>
                    <a:pt x="3658" y="25268"/>
                  </a:moveTo>
                  <a:lnTo>
                    <a:pt x="3658" y="25268"/>
                  </a:lnTo>
                  <a:lnTo>
                    <a:pt x="287" y="28639"/>
                  </a:lnTo>
                  <a:lnTo>
                    <a:pt x="0" y="30337"/>
                  </a:lnTo>
                  <a:lnTo>
                    <a:pt x="514" y="32175"/>
                  </a:lnTo>
                  <a:lnTo>
                    <a:pt x="2261" y="36100"/>
                  </a:lnTo>
                  <a:lnTo>
                    <a:pt x="9926" y="69008"/>
                  </a:lnTo>
                  <a:lnTo>
                    <a:pt x="11878" y="48902"/>
                  </a:lnTo>
                  <a:lnTo>
                    <a:pt x="21543" y="15027"/>
                  </a:lnTo>
                  <a:lnTo>
                    <a:pt x="28305" y="4019"/>
                  </a:lnTo>
                  <a:lnTo>
                    <a:pt x="32083" y="1224"/>
                  </a:lnTo>
                  <a:lnTo>
                    <a:pt x="36014" y="66"/>
                  </a:lnTo>
                  <a:lnTo>
                    <a:pt x="40045" y="0"/>
                  </a:lnTo>
                  <a:lnTo>
                    <a:pt x="44144" y="2073"/>
                  </a:lnTo>
                  <a:lnTo>
                    <a:pt x="52461" y="10020"/>
                  </a:lnTo>
                  <a:lnTo>
                    <a:pt x="61706" y="26395"/>
                  </a:lnTo>
                  <a:lnTo>
                    <a:pt x="71466" y="60311"/>
                  </a:lnTo>
                  <a:lnTo>
                    <a:pt x="73508" y="8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95"/>
            <p:cNvSpPr/>
            <p:nvPr>
              <p:custDataLst>
                <p:tags r:id="rId142"/>
              </p:custDataLst>
            </p:nvPr>
          </p:nvSpPr>
          <p:spPr>
            <a:xfrm>
              <a:off x="2990850" y="6166733"/>
              <a:ext cx="48313" cy="253678"/>
            </a:xfrm>
            <a:custGeom>
              <a:avLst/>
              <a:gdLst/>
              <a:ahLst/>
              <a:cxnLst/>
              <a:rect l="0" t="0" r="0" b="0"/>
              <a:pathLst>
                <a:path w="48313" h="25367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6742" y="6120"/>
                  </a:lnTo>
                  <a:lnTo>
                    <a:pt x="27757" y="44574"/>
                  </a:lnTo>
                  <a:lnTo>
                    <a:pt x="41777" y="84239"/>
                  </a:lnTo>
                  <a:lnTo>
                    <a:pt x="48312" y="130048"/>
                  </a:lnTo>
                  <a:lnTo>
                    <a:pt x="44497" y="168831"/>
                  </a:lnTo>
                  <a:lnTo>
                    <a:pt x="30337" y="214980"/>
                  </a:lnTo>
                  <a:lnTo>
                    <a:pt x="16236" y="243362"/>
                  </a:lnTo>
                  <a:lnTo>
                    <a:pt x="8157" y="251838"/>
                  </a:lnTo>
                  <a:lnTo>
                    <a:pt x="5438" y="253677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096"/>
            <p:cNvSpPr/>
            <p:nvPr>
              <p:custDataLst>
                <p:tags r:id="rId143"/>
              </p:custDataLst>
            </p:nvPr>
          </p:nvSpPr>
          <p:spPr>
            <a:xfrm>
              <a:off x="2838450" y="6344817"/>
              <a:ext cx="82551" cy="54976"/>
            </a:xfrm>
            <a:custGeom>
              <a:avLst/>
              <a:gdLst/>
              <a:ahLst/>
              <a:cxnLst/>
              <a:rect l="0" t="0" r="0" b="0"/>
              <a:pathLst>
                <a:path w="82551" h="54976">
                  <a:moveTo>
                    <a:pt x="0" y="17883"/>
                  </a:moveTo>
                  <a:lnTo>
                    <a:pt x="0" y="17883"/>
                  </a:lnTo>
                  <a:lnTo>
                    <a:pt x="0" y="12416"/>
                  </a:lnTo>
                  <a:lnTo>
                    <a:pt x="3371" y="8423"/>
                  </a:lnTo>
                  <a:lnTo>
                    <a:pt x="12209" y="2773"/>
                  </a:lnTo>
                  <a:lnTo>
                    <a:pt x="27136" y="0"/>
                  </a:lnTo>
                  <a:lnTo>
                    <a:pt x="41593" y="2549"/>
                  </a:lnTo>
                  <a:lnTo>
                    <a:pt x="44662" y="4838"/>
                  </a:lnTo>
                  <a:lnTo>
                    <a:pt x="48072" y="11144"/>
                  </a:lnTo>
                  <a:lnTo>
                    <a:pt x="47706" y="20532"/>
                  </a:lnTo>
                  <a:lnTo>
                    <a:pt x="46621" y="25999"/>
                  </a:lnTo>
                  <a:lnTo>
                    <a:pt x="41652" y="33955"/>
                  </a:lnTo>
                  <a:lnTo>
                    <a:pt x="27984" y="46419"/>
                  </a:lnTo>
                  <a:lnTo>
                    <a:pt x="23491" y="48204"/>
                  </a:lnTo>
                  <a:lnTo>
                    <a:pt x="22011" y="49386"/>
                  </a:lnTo>
                  <a:lnTo>
                    <a:pt x="20366" y="52580"/>
                  </a:lnTo>
                  <a:lnTo>
                    <a:pt x="22044" y="53715"/>
                  </a:lnTo>
                  <a:lnTo>
                    <a:pt x="29553" y="54975"/>
                  </a:lnTo>
                  <a:lnTo>
                    <a:pt x="49051" y="48943"/>
                  </a:lnTo>
                  <a:lnTo>
                    <a:pt x="82550" y="24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097"/>
            <p:cNvSpPr/>
            <p:nvPr>
              <p:custDataLst>
                <p:tags r:id="rId144"/>
              </p:custDataLst>
            </p:nvPr>
          </p:nvSpPr>
          <p:spPr>
            <a:xfrm>
              <a:off x="2808465" y="6267450"/>
              <a:ext cx="106186" cy="25401"/>
            </a:xfrm>
            <a:custGeom>
              <a:avLst/>
              <a:gdLst/>
              <a:ahLst/>
              <a:cxnLst/>
              <a:rect l="0" t="0" r="0" b="0"/>
              <a:pathLst>
                <a:path w="1061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22808" y="22029"/>
                  </a:lnTo>
                  <a:lnTo>
                    <a:pt x="64065" y="10653"/>
                  </a:lnTo>
                  <a:lnTo>
                    <a:pt x="1061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98"/>
            <p:cNvSpPr/>
            <p:nvPr>
              <p:custDataLst>
                <p:tags r:id="rId145"/>
              </p:custDataLst>
            </p:nvPr>
          </p:nvSpPr>
          <p:spPr>
            <a:xfrm>
              <a:off x="2841491" y="6140450"/>
              <a:ext cx="16010" cy="139701"/>
            </a:xfrm>
            <a:custGeom>
              <a:avLst/>
              <a:gdLst/>
              <a:ahLst/>
              <a:cxnLst/>
              <a:rect l="0" t="0" r="0" b="0"/>
              <a:pathLst>
                <a:path w="16010" h="139701">
                  <a:moveTo>
                    <a:pt x="16009" y="0"/>
                  </a:moveTo>
                  <a:lnTo>
                    <a:pt x="16009" y="0"/>
                  </a:lnTo>
                  <a:lnTo>
                    <a:pt x="16009" y="3371"/>
                  </a:lnTo>
                  <a:lnTo>
                    <a:pt x="0" y="47661"/>
                  </a:lnTo>
                  <a:lnTo>
                    <a:pt x="930" y="87416"/>
                  </a:lnTo>
                  <a:lnTo>
                    <a:pt x="1600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099"/>
            <p:cNvSpPr/>
            <p:nvPr>
              <p:custDataLst>
                <p:tags r:id="rId146"/>
              </p:custDataLst>
            </p:nvPr>
          </p:nvSpPr>
          <p:spPr>
            <a:xfrm>
              <a:off x="2667329" y="6153150"/>
              <a:ext cx="75872" cy="273051"/>
            </a:xfrm>
            <a:custGeom>
              <a:avLst/>
              <a:gdLst/>
              <a:ahLst/>
              <a:cxnLst/>
              <a:rect l="0" t="0" r="0" b="0"/>
              <a:pathLst>
                <a:path w="75872" h="273051">
                  <a:moveTo>
                    <a:pt x="63171" y="0"/>
                  </a:moveTo>
                  <a:lnTo>
                    <a:pt x="63171" y="0"/>
                  </a:lnTo>
                  <a:lnTo>
                    <a:pt x="37440" y="14747"/>
                  </a:lnTo>
                  <a:lnTo>
                    <a:pt x="29157" y="23487"/>
                  </a:lnTo>
                  <a:lnTo>
                    <a:pt x="16561" y="46392"/>
                  </a:lnTo>
                  <a:lnTo>
                    <a:pt x="5303" y="82812"/>
                  </a:lnTo>
                  <a:lnTo>
                    <a:pt x="1340" y="120727"/>
                  </a:lnTo>
                  <a:lnTo>
                    <a:pt x="0" y="165821"/>
                  </a:lnTo>
                  <a:lnTo>
                    <a:pt x="3107" y="202481"/>
                  </a:lnTo>
                  <a:lnTo>
                    <a:pt x="17571" y="248539"/>
                  </a:lnTo>
                  <a:lnTo>
                    <a:pt x="20071" y="254593"/>
                  </a:lnTo>
                  <a:lnTo>
                    <a:pt x="32256" y="265082"/>
                  </a:lnTo>
                  <a:lnTo>
                    <a:pt x="48020" y="272330"/>
                  </a:lnTo>
                  <a:lnTo>
                    <a:pt x="75871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100"/>
            <p:cNvSpPr/>
            <p:nvPr>
              <p:custDataLst>
                <p:tags r:id="rId147"/>
              </p:custDataLst>
            </p:nvPr>
          </p:nvSpPr>
          <p:spPr>
            <a:xfrm>
              <a:off x="2426952" y="6350440"/>
              <a:ext cx="56896" cy="77563"/>
            </a:xfrm>
            <a:custGeom>
              <a:avLst/>
              <a:gdLst/>
              <a:ahLst/>
              <a:cxnLst/>
              <a:rect l="0" t="0" r="0" b="0"/>
              <a:pathLst>
                <a:path w="56896" h="77563">
                  <a:moveTo>
                    <a:pt x="36848" y="24960"/>
                  </a:moveTo>
                  <a:lnTo>
                    <a:pt x="36848" y="24960"/>
                  </a:lnTo>
                  <a:lnTo>
                    <a:pt x="33477" y="21589"/>
                  </a:lnTo>
                  <a:lnTo>
                    <a:pt x="31822" y="16171"/>
                  </a:lnTo>
                  <a:lnTo>
                    <a:pt x="30381" y="9765"/>
                  </a:lnTo>
                  <a:lnTo>
                    <a:pt x="27388" y="4566"/>
                  </a:lnTo>
                  <a:lnTo>
                    <a:pt x="23707" y="1784"/>
                  </a:lnTo>
                  <a:lnTo>
                    <a:pt x="17667" y="219"/>
                  </a:lnTo>
                  <a:lnTo>
                    <a:pt x="15594" y="0"/>
                  </a:lnTo>
                  <a:lnTo>
                    <a:pt x="13507" y="1970"/>
                  </a:lnTo>
                  <a:lnTo>
                    <a:pt x="2974" y="26113"/>
                  </a:lnTo>
                  <a:lnTo>
                    <a:pt x="0" y="44352"/>
                  </a:lnTo>
                  <a:lnTo>
                    <a:pt x="2490" y="59790"/>
                  </a:lnTo>
                  <a:lnTo>
                    <a:pt x="7696" y="69931"/>
                  </a:lnTo>
                  <a:lnTo>
                    <a:pt x="17078" y="77404"/>
                  </a:lnTo>
                  <a:lnTo>
                    <a:pt x="21551" y="77562"/>
                  </a:lnTo>
                  <a:lnTo>
                    <a:pt x="32166" y="73974"/>
                  </a:lnTo>
                  <a:lnTo>
                    <a:pt x="40176" y="67676"/>
                  </a:lnTo>
                  <a:lnTo>
                    <a:pt x="54439" y="45392"/>
                  </a:lnTo>
                  <a:lnTo>
                    <a:pt x="56895" y="35687"/>
                  </a:lnTo>
                  <a:lnTo>
                    <a:pt x="56563" y="32112"/>
                  </a:lnTo>
                  <a:lnTo>
                    <a:pt x="54930" y="29023"/>
                  </a:lnTo>
                  <a:lnTo>
                    <a:pt x="30498" y="12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101"/>
            <p:cNvSpPr/>
            <p:nvPr>
              <p:custDataLst>
                <p:tags r:id="rId148"/>
              </p:custDataLst>
            </p:nvPr>
          </p:nvSpPr>
          <p:spPr>
            <a:xfrm>
              <a:off x="2287632" y="6208072"/>
              <a:ext cx="99969" cy="152748"/>
            </a:xfrm>
            <a:custGeom>
              <a:avLst/>
              <a:gdLst/>
              <a:ahLst/>
              <a:cxnLst/>
              <a:rect l="0" t="0" r="0" b="0"/>
              <a:pathLst>
                <a:path w="99969" h="152748">
                  <a:moveTo>
                    <a:pt x="93618" y="14928"/>
                  </a:moveTo>
                  <a:lnTo>
                    <a:pt x="93618" y="14928"/>
                  </a:lnTo>
                  <a:lnTo>
                    <a:pt x="69232" y="0"/>
                  </a:lnTo>
                  <a:lnTo>
                    <a:pt x="64660" y="37"/>
                  </a:lnTo>
                  <a:lnTo>
                    <a:pt x="53937" y="3842"/>
                  </a:lnTo>
                  <a:lnTo>
                    <a:pt x="39370" y="13916"/>
                  </a:lnTo>
                  <a:lnTo>
                    <a:pt x="26117" y="29210"/>
                  </a:lnTo>
                  <a:lnTo>
                    <a:pt x="3876" y="76801"/>
                  </a:lnTo>
                  <a:lnTo>
                    <a:pt x="0" y="100366"/>
                  </a:lnTo>
                  <a:lnTo>
                    <a:pt x="2222" y="121853"/>
                  </a:lnTo>
                  <a:lnTo>
                    <a:pt x="11135" y="133241"/>
                  </a:lnTo>
                  <a:lnTo>
                    <a:pt x="24503" y="142300"/>
                  </a:lnTo>
                  <a:lnTo>
                    <a:pt x="47896" y="150662"/>
                  </a:lnTo>
                  <a:lnTo>
                    <a:pt x="71996" y="152747"/>
                  </a:lnTo>
                  <a:lnTo>
                    <a:pt x="99968" y="148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02"/>
            <p:cNvSpPr/>
            <p:nvPr>
              <p:custDataLst>
                <p:tags r:id="rId149"/>
              </p:custDataLst>
            </p:nvPr>
          </p:nvSpPr>
          <p:spPr>
            <a:xfrm>
              <a:off x="2146323" y="6118038"/>
              <a:ext cx="101578" cy="100704"/>
            </a:xfrm>
            <a:custGeom>
              <a:avLst/>
              <a:gdLst/>
              <a:ahLst/>
              <a:cxnLst/>
              <a:rect l="0" t="0" r="0" b="0"/>
              <a:pathLst>
                <a:path w="101578" h="100704">
                  <a:moveTo>
                    <a:pt x="6327" y="16062"/>
                  </a:moveTo>
                  <a:lnTo>
                    <a:pt x="6327" y="16062"/>
                  </a:lnTo>
                  <a:lnTo>
                    <a:pt x="238" y="16062"/>
                  </a:lnTo>
                  <a:lnTo>
                    <a:pt x="0" y="28271"/>
                  </a:lnTo>
                  <a:lnTo>
                    <a:pt x="8817" y="75331"/>
                  </a:lnTo>
                  <a:lnTo>
                    <a:pt x="12451" y="100691"/>
                  </a:lnTo>
                  <a:lnTo>
                    <a:pt x="12526" y="100703"/>
                  </a:lnTo>
                  <a:lnTo>
                    <a:pt x="14554" y="54095"/>
                  </a:lnTo>
                  <a:lnTo>
                    <a:pt x="21514" y="23654"/>
                  </a:lnTo>
                  <a:lnTo>
                    <a:pt x="30974" y="7100"/>
                  </a:lnTo>
                  <a:lnTo>
                    <a:pt x="38683" y="1496"/>
                  </a:lnTo>
                  <a:lnTo>
                    <a:pt x="42715" y="0"/>
                  </a:lnTo>
                  <a:lnTo>
                    <a:pt x="52838" y="2102"/>
                  </a:lnTo>
                  <a:lnTo>
                    <a:pt x="69842" y="11580"/>
                  </a:lnTo>
                  <a:lnTo>
                    <a:pt x="81042" y="21476"/>
                  </a:lnTo>
                  <a:lnTo>
                    <a:pt x="85395" y="31169"/>
                  </a:lnTo>
                  <a:lnTo>
                    <a:pt x="92077" y="60829"/>
                  </a:lnTo>
                  <a:lnTo>
                    <a:pt x="91550" y="78950"/>
                  </a:lnTo>
                  <a:lnTo>
                    <a:pt x="101577" y="98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27"/>
          <p:cNvGrpSpPr/>
          <p:nvPr/>
        </p:nvGrpSpPr>
        <p:grpSpPr>
          <a:xfrm>
            <a:off x="3530600" y="5288421"/>
            <a:ext cx="755651" cy="340247"/>
            <a:chOff x="3530600" y="5288421"/>
            <a:chExt cx="755651" cy="340247"/>
          </a:xfrm>
        </p:grpSpPr>
        <p:sp>
          <p:nvSpPr>
            <p:cNvPr id="45" name="SMARTInkShape-2103"/>
            <p:cNvSpPr/>
            <p:nvPr>
              <p:custDataLst>
                <p:tags r:id="rId132"/>
              </p:custDataLst>
            </p:nvPr>
          </p:nvSpPr>
          <p:spPr>
            <a:xfrm>
              <a:off x="4222750" y="5288421"/>
              <a:ext cx="63501" cy="77330"/>
            </a:xfrm>
            <a:custGeom>
              <a:avLst/>
              <a:gdLst/>
              <a:ahLst/>
              <a:cxnLst/>
              <a:rect l="0" t="0" r="0" b="0"/>
              <a:pathLst>
                <a:path w="63501" h="77330">
                  <a:moveTo>
                    <a:pt x="0" y="7479"/>
                  </a:moveTo>
                  <a:lnTo>
                    <a:pt x="0" y="7479"/>
                  </a:lnTo>
                  <a:lnTo>
                    <a:pt x="0" y="1390"/>
                  </a:lnTo>
                  <a:lnTo>
                    <a:pt x="1882" y="42879"/>
                  </a:lnTo>
                  <a:lnTo>
                    <a:pt x="6088" y="62845"/>
                  </a:lnTo>
                  <a:lnTo>
                    <a:pt x="9698" y="37957"/>
                  </a:lnTo>
                  <a:lnTo>
                    <a:pt x="22246" y="10625"/>
                  </a:lnTo>
                  <a:lnTo>
                    <a:pt x="30113" y="2291"/>
                  </a:lnTo>
                  <a:lnTo>
                    <a:pt x="33481" y="493"/>
                  </a:lnTo>
                  <a:lnTo>
                    <a:pt x="36431" y="0"/>
                  </a:lnTo>
                  <a:lnTo>
                    <a:pt x="39105" y="376"/>
                  </a:lnTo>
                  <a:lnTo>
                    <a:pt x="49608" y="7648"/>
                  </a:lnTo>
                  <a:lnTo>
                    <a:pt x="58286" y="25482"/>
                  </a:lnTo>
                  <a:lnTo>
                    <a:pt x="62470" y="48064"/>
                  </a:lnTo>
                  <a:lnTo>
                    <a:pt x="63500" y="77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104"/>
            <p:cNvSpPr/>
            <p:nvPr>
              <p:custDataLst>
                <p:tags r:id="rId133"/>
              </p:custDataLst>
            </p:nvPr>
          </p:nvSpPr>
          <p:spPr>
            <a:xfrm>
              <a:off x="4152900" y="5379594"/>
              <a:ext cx="52490" cy="225542"/>
            </a:xfrm>
            <a:custGeom>
              <a:avLst/>
              <a:gdLst/>
              <a:ahLst/>
              <a:cxnLst/>
              <a:rect l="0" t="0" r="0" b="0"/>
              <a:pathLst>
                <a:path w="52490" h="225542">
                  <a:moveTo>
                    <a:pt x="6350" y="11556"/>
                  </a:moveTo>
                  <a:lnTo>
                    <a:pt x="6350" y="11556"/>
                  </a:lnTo>
                  <a:lnTo>
                    <a:pt x="6350" y="8185"/>
                  </a:lnTo>
                  <a:lnTo>
                    <a:pt x="4468" y="4648"/>
                  </a:lnTo>
                  <a:lnTo>
                    <a:pt x="883" y="0"/>
                  </a:lnTo>
                  <a:lnTo>
                    <a:pt x="21125" y="23374"/>
                  </a:lnTo>
                  <a:lnTo>
                    <a:pt x="45123" y="69842"/>
                  </a:lnTo>
                  <a:lnTo>
                    <a:pt x="52489" y="98205"/>
                  </a:lnTo>
                  <a:lnTo>
                    <a:pt x="52398" y="140162"/>
                  </a:lnTo>
                  <a:lnTo>
                    <a:pt x="40977" y="185336"/>
                  </a:lnTo>
                  <a:lnTo>
                    <a:pt x="28526" y="214114"/>
                  </a:lnTo>
                  <a:lnTo>
                    <a:pt x="17617" y="224584"/>
                  </a:lnTo>
                  <a:lnTo>
                    <a:pt x="13155" y="225541"/>
                  </a:lnTo>
                  <a:lnTo>
                    <a:pt x="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05"/>
            <p:cNvSpPr/>
            <p:nvPr>
              <p:custDataLst>
                <p:tags r:id="rId134"/>
              </p:custDataLst>
            </p:nvPr>
          </p:nvSpPr>
          <p:spPr>
            <a:xfrm>
              <a:off x="4010973" y="5566232"/>
              <a:ext cx="84778" cy="62436"/>
            </a:xfrm>
            <a:custGeom>
              <a:avLst/>
              <a:gdLst/>
              <a:ahLst/>
              <a:cxnLst/>
              <a:rect l="0" t="0" r="0" b="0"/>
              <a:pathLst>
                <a:path w="84778" h="62436">
                  <a:moveTo>
                    <a:pt x="14927" y="15418"/>
                  </a:moveTo>
                  <a:lnTo>
                    <a:pt x="14927" y="15418"/>
                  </a:lnTo>
                  <a:lnTo>
                    <a:pt x="6089" y="15418"/>
                  </a:lnTo>
                  <a:lnTo>
                    <a:pt x="2062" y="13537"/>
                  </a:lnTo>
                  <a:lnTo>
                    <a:pt x="0" y="12047"/>
                  </a:lnTo>
                  <a:lnTo>
                    <a:pt x="37" y="11054"/>
                  </a:lnTo>
                  <a:lnTo>
                    <a:pt x="1472" y="10392"/>
                  </a:lnTo>
                  <a:lnTo>
                    <a:pt x="3840" y="9951"/>
                  </a:lnTo>
                  <a:lnTo>
                    <a:pt x="23741" y="307"/>
                  </a:lnTo>
                  <a:lnTo>
                    <a:pt x="33191" y="0"/>
                  </a:lnTo>
                  <a:lnTo>
                    <a:pt x="41389" y="2215"/>
                  </a:lnTo>
                  <a:lnTo>
                    <a:pt x="47384" y="5552"/>
                  </a:lnTo>
                  <a:lnTo>
                    <a:pt x="49265" y="8840"/>
                  </a:lnTo>
                  <a:lnTo>
                    <a:pt x="51355" y="18139"/>
                  </a:lnTo>
                  <a:lnTo>
                    <a:pt x="50402" y="27446"/>
                  </a:lnTo>
                  <a:lnTo>
                    <a:pt x="46921" y="36286"/>
                  </a:lnTo>
                  <a:lnTo>
                    <a:pt x="36952" y="51577"/>
                  </a:lnTo>
                  <a:lnTo>
                    <a:pt x="34565" y="61601"/>
                  </a:lnTo>
                  <a:lnTo>
                    <a:pt x="35780" y="62435"/>
                  </a:lnTo>
                  <a:lnTo>
                    <a:pt x="40893" y="61479"/>
                  </a:lnTo>
                  <a:lnTo>
                    <a:pt x="54968" y="55117"/>
                  </a:lnTo>
                  <a:lnTo>
                    <a:pt x="84777" y="28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06"/>
            <p:cNvSpPr/>
            <p:nvPr>
              <p:custDataLst>
                <p:tags r:id="rId135"/>
              </p:custDataLst>
            </p:nvPr>
          </p:nvSpPr>
          <p:spPr>
            <a:xfrm>
              <a:off x="3991662" y="5506825"/>
              <a:ext cx="72339" cy="23143"/>
            </a:xfrm>
            <a:custGeom>
              <a:avLst/>
              <a:gdLst/>
              <a:ahLst/>
              <a:cxnLst/>
              <a:rect l="0" t="0" r="0" b="0"/>
              <a:pathLst>
                <a:path w="72339" h="23143">
                  <a:moveTo>
                    <a:pt x="8838" y="17675"/>
                  </a:moveTo>
                  <a:lnTo>
                    <a:pt x="8838" y="17675"/>
                  </a:lnTo>
                  <a:lnTo>
                    <a:pt x="8838" y="21046"/>
                  </a:lnTo>
                  <a:lnTo>
                    <a:pt x="8132" y="22039"/>
                  </a:lnTo>
                  <a:lnTo>
                    <a:pt x="6956" y="22701"/>
                  </a:lnTo>
                  <a:lnTo>
                    <a:pt x="5467" y="23142"/>
                  </a:lnTo>
                  <a:lnTo>
                    <a:pt x="3769" y="22025"/>
                  </a:lnTo>
                  <a:lnTo>
                    <a:pt x="0" y="17022"/>
                  </a:lnTo>
                  <a:lnTo>
                    <a:pt x="123" y="14417"/>
                  </a:lnTo>
                  <a:lnTo>
                    <a:pt x="1618" y="11975"/>
                  </a:lnTo>
                  <a:lnTo>
                    <a:pt x="4024" y="9642"/>
                  </a:lnTo>
                  <a:lnTo>
                    <a:pt x="12343" y="7049"/>
                  </a:lnTo>
                  <a:lnTo>
                    <a:pt x="58364" y="0"/>
                  </a:lnTo>
                  <a:lnTo>
                    <a:pt x="72338" y="4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07"/>
            <p:cNvSpPr/>
            <p:nvPr>
              <p:custDataLst>
                <p:tags r:id="rId136"/>
              </p:custDataLst>
            </p:nvPr>
          </p:nvSpPr>
          <p:spPr>
            <a:xfrm>
              <a:off x="4025900" y="5359400"/>
              <a:ext cx="12701" cy="152401"/>
            </a:xfrm>
            <a:custGeom>
              <a:avLst/>
              <a:gdLst/>
              <a:ahLst/>
              <a:cxnLst/>
              <a:rect l="0" t="0" r="0" b="0"/>
              <a:pathLst>
                <a:path w="12701" h="152401">
                  <a:moveTo>
                    <a:pt x="0" y="0"/>
                  </a:moveTo>
                  <a:lnTo>
                    <a:pt x="0" y="0"/>
                  </a:lnTo>
                  <a:lnTo>
                    <a:pt x="0" y="43337"/>
                  </a:lnTo>
                  <a:lnTo>
                    <a:pt x="0" y="90356"/>
                  </a:lnTo>
                  <a:lnTo>
                    <a:pt x="1411" y="110008"/>
                  </a:lnTo>
                  <a:lnTo>
                    <a:pt x="127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08"/>
            <p:cNvSpPr/>
            <p:nvPr>
              <p:custDataLst>
                <p:tags r:id="rId137"/>
              </p:custDataLst>
            </p:nvPr>
          </p:nvSpPr>
          <p:spPr>
            <a:xfrm>
              <a:off x="3861533" y="5391673"/>
              <a:ext cx="56418" cy="215378"/>
            </a:xfrm>
            <a:custGeom>
              <a:avLst/>
              <a:gdLst/>
              <a:ahLst/>
              <a:cxnLst/>
              <a:rect l="0" t="0" r="0" b="0"/>
              <a:pathLst>
                <a:path w="56418" h="215378">
                  <a:moveTo>
                    <a:pt x="50067" y="12177"/>
                  </a:moveTo>
                  <a:lnTo>
                    <a:pt x="50067" y="12177"/>
                  </a:lnTo>
                  <a:lnTo>
                    <a:pt x="50067" y="5435"/>
                  </a:lnTo>
                  <a:lnTo>
                    <a:pt x="49361" y="3449"/>
                  </a:lnTo>
                  <a:lnTo>
                    <a:pt x="48185" y="2126"/>
                  </a:lnTo>
                  <a:lnTo>
                    <a:pt x="44998" y="654"/>
                  </a:lnTo>
                  <a:lnTo>
                    <a:pt x="41229" y="0"/>
                  </a:lnTo>
                  <a:lnTo>
                    <a:pt x="35320" y="3472"/>
                  </a:lnTo>
                  <a:lnTo>
                    <a:pt x="24060" y="15242"/>
                  </a:lnTo>
                  <a:lnTo>
                    <a:pt x="15930" y="29062"/>
                  </a:lnTo>
                  <a:lnTo>
                    <a:pt x="2976" y="74413"/>
                  </a:lnTo>
                  <a:lnTo>
                    <a:pt x="0" y="121132"/>
                  </a:lnTo>
                  <a:lnTo>
                    <a:pt x="823" y="152963"/>
                  </a:lnTo>
                  <a:lnTo>
                    <a:pt x="13110" y="187265"/>
                  </a:lnTo>
                  <a:lnTo>
                    <a:pt x="16962" y="194519"/>
                  </a:lnTo>
                  <a:lnTo>
                    <a:pt x="56417" y="215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09"/>
            <p:cNvSpPr/>
            <p:nvPr>
              <p:custDataLst>
                <p:tags r:id="rId138"/>
              </p:custDataLst>
            </p:nvPr>
          </p:nvSpPr>
          <p:spPr>
            <a:xfrm>
              <a:off x="3752850" y="5537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6176" y="54389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10"/>
            <p:cNvSpPr/>
            <p:nvPr>
              <p:custDataLst>
                <p:tags r:id="rId139"/>
              </p:custDataLst>
            </p:nvPr>
          </p:nvSpPr>
          <p:spPr>
            <a:xfrm>
              <a:off x="3623578" y="5423408"/>
              <a:ext cx="84823" cy="144245"/>
            </a:xfrm>
            <a:custGeom>
              <a:avLst/>
              <a:gdLst/>
              <a:ahLst/>
              <a:cxnLst/>
              <a:rect l="0" t="0" r="0" b="0"/>
              <a:pathLst>
                <a:path w="84823" h="144245">
                  <a:moveTo>
                    <a:pt x="84822" y="12192"/>
                  </a:moveTo>
                  <a:lnTo>
                    <a:pt x="84822" y="12192"/>
                  </a:lnTo>
                  <a:lnTo>
                    <a:pt x="84822" y="8821"/>
                  </a:lnTo>
                  <a:lnTo>
                    <a:pt x="82940" y="5284"/>
                  </a:lnTo>
                  <a:lnTo>
                    <a:pt x="81451" y="3354"/>
                  </a:lnTo>
                  <a:lnTo>
                    <a:pt x="77915" y="1208"/>
                  </a:lnTo>
                  <a:lnTo>
                    <a:pt x="70075" y="0"/>
                  </a:lnTo>
                  <a:lnTo>
                    <a:pt x="62746" y="424"/>
                  </a:lnTo>
                  <a:lnTo>
                    <a:pt x="54784" y="2963"/>
                  </a:lnTo>
                  <a:lnTo>
                    <a:pt x="38998" y="18473"/>
                  </a:lnTo>
                  <a:lnTo>
                    <a:pt x="16111" y="53362"/>
                  </a:lnTo>
                  <a:lnTo>
                    <a:pt x="863" y="96705"/>
                  </a:lnTo>
                  <a:lnTo>
                    <a:pt x="0" y="111843"/>
                  </a:lnTo>
                  <a:lnTo>
                    <a:pt x="2673" y="124920"/>
                  </a:lnTo>
                  <a:lnTo>
                    <a:pt x="8565" y="135436"/>
                  </a:lnTo>
                  <a:lnTo>
                    <a:pt x="15887" y="141050"/>
                  </a:lnTo>
                  <a:lnTo>
                    <a:pt x="27943" y="144211"/>
                  </a:lnTo>
                  <a:lnTo>
                    <a:pt x="37670" y="144244"/>
                  </a:lnTo>
                  <a:lnTo>
                    <a:pt x="65772" y="139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11"/>
            <p:cNvSpPr/>
            <p:nvPr>
              <p:custDataLst>
                <p:tags r:id="rId140"/>
              </p:custDataLst>
            </p:nvPr>
          </p:nvSpPr>
          <p:spPr>
            <a:xfrm>
              <a:off x="3530600" y="5353626"/>
              <a:ext cx="76201" cy="88325"/>
            </a:xfrm>
            <a:custGeom>
              <a:avLst/>
              <a:gdLst/>
              <a:ahLst/>
              <a:cxnLst/>
              <a:rect l="0" t="0" r="0" b="0"/>
              <a:pathLst>
                <a:path w="76201" h="88325">
                  <a:moveTo>
                    <a:pt x="0" y="5774"/>
                  </a:moveTo>
                  <a:lnTo>
                    <a:pt x="0" y="5774"/>
                  </a:lnTo>
                  <a:lnTo>
                    <a:pt x="0" y="307"/>
                  </a:lnTo>
                  <a:lnTo>
                    <a:pt x="1881" y="33280"/>
                  </a:lnTo>
                  <a:lnTo>
                    <a:pt x="6272" y="73663"/>
                  </a:lnTo>
                  <a:lnTo>
                    <a:pt x="6298" y="73611"/>
                  </a:lnTo>
                  <a:lnTo>
                    <a:pt x="9719" y="39599"/>
                  </a:lnTo>
                  <a:lnTo>
                    <a:pt x="17887" y="16898"/>
                  </a:lnTo>
                  <a:lnTo>
                    <a:pt x="24647" y="5073"/>
                  </a:lnTo>
                  <a:lnTo>
                    <a:pt x="27720" y="1779"/>
                  </a:lnTo>
                  <a:lnTo>
                    <a:pt x="30474" y="288"/>
                  </a:lnTo>
                  <a:lnTo>
                    <a:pt x="33016" y="0"/>
                  </a:lnTo>
                  <a:lnTo>
                    <a:pt x="43336" y="2966"/>
                  </a:lnTo>
                  <a:lnTo>
                    <a:pt x="55330" y="15055"/>
                  </a:lnTo>
                  <a:lnTo>
                    <a:pt x="64450" y="28671"/>
                  </a:lnTo>
                  <a:lnTo>
                    <a:pt x="68783" y="54643"/>
                  </a:lnTo>
                  <a:lnTo>
                    <a:pt x="70462" y="82324"/>
                  </a:lnTo>
                  <a:lnTo>
                    <a:pt x="76200" y="88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2112"/>
          <p:cNvSpPr/>
          <p:nvPr>
            <p:custDataLst>
              <p:tags r:id="rId7"/>
            </p:custDataLst>
          </p:nvPr>
        </p:nvSpPr>
        <p:spPr>
          <a:xfrm>
            <a:off x="4617333" y="5594350"/>
            <a:ext cx="30868" cy="1"/>
          </a:xfrm>
          <a:custGeom>
            <a:avLst/>
            <a:gdLst/>
            <a:ahLst/>
            <a:cxnLst/>
            <a:rect l="0" t="0" r="0" b="0"/>
            <a:pathLst>
              <a:path w="30868" h="1">
                <a:moveTo>
                  <a:pt x="5467" y="0"/>
                </a:moveTo>
                <a:lnTo>
                  <a:pt x="5467" y="0"/>
                </a:lnTo>
                <a:lnTo>
                  <a:pt x="0" y="0"/>
                </a:lnTo>
                <a:lnTo>
                  <a:pt x="308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Shape-2113"/>
          <p:cNvSpPr/>
          <p:nvPr>
            <p:custDataLst>
              <p:tags r:id="rId8"/>
            </p:custDataLst>
          </p:nvPr>
        </p:nvSpPr>
        <p:spPr>
          <a:xfrm>
            <a:off x="5194300" y="5600700"/>
            <a:ext cx="330201" cy="12701"/>
          </a:xfrm>
          <a:custGeom>
            <a:avLst/>
            <a:gdLst/>
            <a:ahLst/>
            <a:cxnLst/>
            <a:rect l="0" t="0" r="0" b="0"/>
            <a:pathLst>
              <a:path w="330201" h="12701">
                <a:moveTo>
                  <a:pt x="0" y="0"/>
                </a:moveTo>
                <a:lnTo>
                  <a:pt x="0" y="0"/>
                </a:lnTo>
                <a:lnTo>
                  <a:pt x="38309" y="4364"/>
                </a:lnTo>
                <a:lnTo>
                  <a:pt x="75353" y="5467"/>
                </a:lnTo>
                <a:lnTo>
                  <a:pt x="113923" y="7839"/>
                </a:lnTo>
                <a:lnTo>
                  <a:pt x="149410" y="10539"/>
                </a:lnTo>
                <a:lnTo>
                  <a:pt x="191339" y="12060"/>
                </a:lnTo>
                <a:lnTo>
                  <a:pt x="235748" y="12510"/>
                </a:lnTo>
                <a:lnTo>
                  <a:pt x="270856" y="12644"/>
                </a:lnTo>
                <a:lnTo>
                  <a:pt x="33020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MARTInkShape-2114"/>
          <p:cNvSpPr/>
          <p:nvPr>
            <p:custDataLst>
              <p:tags r:id="rId9"/>
            </p:custDataLst>
          </p:nvPr>
        </p:nvSpPr>
        <p:spPr>
          <a:xfrm>
            <a:off x="6153150" y="5607050"/>
            <a:ext cx="330201" cy="12701"/>
          </a:xfrm>
          <a:custGeom>
            <a:avLst/>
            <a:gdLst/>
            <a:ahLst/>
            <a:cxnLst/>
            <a:rect l="0" t="0" r="0" b="0"/>
            <a:pathLst>
              <a:path w="330201" h="12701">
                <a:moveTo>
                  <a:pt x="0" y="0"/>
                </a:moveTo>
                <a:lnTo>
                  <a:pt x="0" y="0"/>
                </a:lnTo>
                <a:lnTo>
                  <a:pt x="35487" y="4364"/>
                </a:lnTo>
                <a:lnTo>
                  <a:pt x="75817" y="5761"/>
                </a:lnTo>
                <a:lnTo>
                  <a:pt x="119047" y="6175"/>
                </a:lnTo>
                <a:lnTo>
                  <a:pt x="162430" y="6298"/>
                </a:lnTo>
                <a:lnTo>
                  <a:pt x="203115" y="6334"/>
                </a:lnTo>
                <a:lnTo>
                  <a:pt x="245429" y="7051"/>
                </a:lnTo>
                <a:lnTo>
                  <a:pt x="284387" y="10713"/>
                </a:lnTo>
                <a:lnTo>
                  <a:pt x="330200" y="127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SMARTInkShape-Group431"/>
          <p:cNvGrpSpPr/>
          <p:nvPr/>
        </p:nvGrpSpPr>
        <p:grpSpPr>
          <a:xfrm>
            <a:off x="9245600" y="5403457"/>
            <a:ext cx="1371601" cy="546494"/>
            <a:chOff x="9245600" y="5403457"/>
            <a:chExt cx="1371601" cy="546494"/>
          </a:xfrm>
        </p:grpSpPr>
        <p:sp>
          <p:nvSpPr>
            <p:cNvPr id="58" name="SMARTInkShape-2115"/>
            <p:cNvSpPr/>
            <p:nvPr>
              <p:custDataLst>
                <p:tags r:id="rId123"/>
              </p:custDataLst>
            </p:nvPr>
          </p:nvSpPr>
          <p:spPr>
            <a:xfrm>
              <a:off x="10522907" y="5403457"/>
              <a:ext cx="94294" cy="114694"/>
            </a:xfrm>
            <a:custGeom>
              <a:avLst/>
              <a:gdLst/>
              <a:ahLst/>
              <a:cxnLst/>
              <a:rect l="0" t="0" r="0" b="0"/>
              <a:pathLst>
                <a:path w="94294" h="114694">
                  <a:moveTo>
                    <a:pt x="5393" y="393"/>
                  </a:moveTo>
                  <a:lnTo>
                    <a:pt x="5393" y="393"/>
                  </a:lnTo>
                  <a:lnTo>
                    <a:pt x="8764" y="393"/>
                  </a:lnTo>
                  <a:lnTo>
                    <a:pt x="9757" y="1098"/>
                  </a:lnTo>
                  <a:lnTo>
                    <a:pt x="10860" y="3764"/>
                  </a:lnTo>
                  <a:lnTo>
                    <a:pt x="11481" y="15973"/>
                  </a:lnTo>
                  <a:lnTo>
                    <a:pt x="5260" y="46175"/>
                  </a:lnTo>
                  <a:lnTo>
                    <a:pt x="0" y="55907"/>
                  </a:lnTo>
                  <a:lnTo>
                    <a:pt x="10783" y="42011"/>
                  </a:lnTo>
                  <a:lnTo>
                    <a:pt x="53625" y="2771"/>
                  </a:lnTo>
                  <a:lnTo>
                    <a:pt x="58008" y="568"/>
                  </a:lnTo>
                  <a:lnTo>
                    <a:pt x="66643" y="0"/>
                  </a:lnTo>
                  <a:lnTo>
                    <a:pt x="75184" y="5863"/>
                  </a:lnTo>
                  <a:lnTo>
                    <a:pt x="82978" y="15524"/>
                  </a:lnTo>
                  <a:lnTo>
                    <a:pt x="88794" y="26873"/>
                  </a:lnTo>
                  <a:lnTo>
                    <a:pt x="93569" y="69619"/>
                  </a:lnTo>
                  <a:lnTo>
                    <a:pt x="94293" y="114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116"/>
            <p:cNvSpPr/>
            <p:nvPr>
              <p:custDataLst>
                <p:tags r:id="rId124"/>
              </p:custDataLst>
            </p:nvPr>
          </p:nvSpPr>
          <p:spPr>
            <a:xfrm>
              <a:off x="10363200" y="5501791"/>
              <a:ext cx="82232" cy="422760"/>
            </a:xfrm>
            <a:custGeom>
              <a:avLst/>
              <a:gdLst/>
              <a:ahLst/>
              <a:cxnLst/>
              <a:rect l="0" t="0" r="0" b="0"/>
              <a:pathLst>
                <a:path w="82232" h="422760">
                  <a:moveTo>
                    <a:pt x="12700" y="3659"/>
                  </a:moveTo>
                  <a:lnTo>
                    <a:pt x="12700" y="3659"/>
                  </a:lnTo>
                  <a:lnTo>
                    <a:pt x="16071" y="288"/>
                  </a:lnTo>
                  <a:lnTo>
                    <a:pt x="17769" y="0"/>
                  </a:lnTo>
                  <a:lnTo>
                    <a:pt x="19607" y="514"/>
                  </a:lnTo>
                  <a:lnTo>
                    <a:pt x="21538" y="1563"/>
                  </a:lnTo>
                  <a:lnTo>
                    <a:pt x="30998" y="13151"/>
                  </a:lnTo>
                  <a:lnTo>
                    <a:pt x="49099" y="54106"/>
                  </a:lnTo>
                  <a:lnTo>
                    <a:pt x="58527" y="89162"/>
                  </a:lnTo>
                  <a:lnTo>
                    <a:pt x="66229" y="122094"/>
                  </a:lnTo>
                  <a:lnTo>
                    <a:pt x="74356" y="157896"/>
                  </a:lnTo>
                  <a:lnTo>
                    <a:pt x="80121" y="203640"/>
                  </a:lnTo>
                  <a:lnTo>
                    <a:pt x="81470" y="236473"/>
                  </a:lnTo>
                  <a:lnTo>
                    <a:pt x="82231" y="281250"/>
                  </a:lnTo>
                  <a:lnTo>
                    <a:pt x="78693" y="319917"/>
                  </a:lnTo>
                  <a:lnTo>
                    <a:pt x="66826" y="363360"/>
                  </a:lnTo>
                  <a:lnTo>
                    <a:pt x="47223" y="402481"/>
                  </a:lnTo>
                  <a:lnTo>
                    <a:pt x="30690" y="419024"/>
                  </a:lnTo>
                  <a:lnTo>
                    <a:pt x="24694" y="421681"/>
                  </a:lnTo>
                  <a:lnTo>
                    <a:pt x="0" y="42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17"/>
            <p:cNvSpPr/>
            <p:nvPr>
              <p:custDataLst>
                <p:tags r:id="rId125"/>
              </p:custDataLst>
            </p:nvPr>
          </p:nvSpPr>
          <p:spPr>
            <a:xfrm>
              <a:off x="10103732" y="5842916"/>
              <a:ext cx="183269" cy="80991"/>
            </a:xfrm>
            <a:custGeom>
              <a:avLst/>
              <a:gdLst/>
              <a:ahLst/>
              <a:cxnLst/>
              <a:rect l="0" t="0" r="0" b="0"/>
              <a:pathLst>
                <a:path w="183269" h="80991">
                  <a:moveTo>
                    <a:pt x="5468" y="5434"/>
                  </a:moveTo>
                  <a:lnTo>
                    <a:pt x="5468" y="5434"/>
                  </a:lnTo>
                  <a:lnTo>
                    <a:pt x="2098" y="8805"/>
                  </a:lnTo>
                  <a:lnTo>
                    <a:pt x="1105" y="9092"/>
                  </a:lnTo>
                  <a:lnTo>
                    <a:pt x="442" y="8579"/>
                  </a:lnTo>
                  <a:lnTo>
                    <a:pt x="0" y="7529"/>
                  </a:lnTo>
                  <a:lnTo>
                    <a:pt x="412" y="6126"/>
                  </a:lnTo>
                  <a:lnTo>
                    <a:pt x="2750" y="2684"/>
                  </a:lnTo>
                  <a:lnTo>
                    <a:pt x="9905" y="683"/>
                  </a:lnTo>
                  <a:lnTo>
                    <a:pt x="46530" y="0"/>
                  </a:lnTo>
                  <a:lnTo>
                    <a:pt x="61113" y="2549"/>
                  </a:lnTo>
                  <a:lnTo>
                    <a:pt x="70886" y="7914"/>
                  </a:lnTo>
                  <a:lnTo>
                    <a:pt x="74480" y="11321"/>
                  </a:lnTo>
                  <a:lnTo>
                    <a:pt x="75465" y="15708"/>
                  </a:lnTo>
                  <a:lnTo>
                    <a:pt x="72796" y="26228"/>
                  </a:lnTo>
                  <a:lnTo>
                    <a:pt x="65025" y="36078"/>
                  </a:lnTo>
                  <a:lnTo>
                    <a:pt x="22386" y="74306"/>
                  </a:lnTo>
                  <a:lnTo>
                    <a:pt x="20980" y="76748"/>
                  </a:lnTo>
                  <a:lnTo>
                    <a:pt x="21453" y="78376"/>
                  </a:lnTo>
                  <a:lnTo>
                    <a:pt x="23180" y="79462"/>
                  </a:lnTo>
                  <a:lnTo>
                    <a:pt x="34234" y="80990"/>
                  </a:lnTo>
                  <a:lnTo>
                    <a:pt x="78270" y="80843"/>
                  </a:lnTo>
                  <a:lnTo>
                    <a:pt x="114293" y="75127"/>
                  </a:lnTo>
                  <a:lnTo>
                    <a:pt x="183268" y="4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118"/>
            <p:cNvSpPr/>
            <p:nvPr>
              <p:custDataLst>
                <p:tags r:id="rId126"/>
              </p:custDataLst>
            </p:nvPr>
          </p:nvSpPr>
          <p:spPr>
            <a:xfrm>
              <a:off x="10046843" y="5740839"/>
              <a:ext cx="195708" cy="24962"/>
            </a:xfrm>
            <a:custGeom>
              <a:avLst/>
              <a:gdLst/>
              <a:ahLst/>
              <a:cxnLst/>
              <a:rect l="0" t="0" r="0" b="0"/>
              <a:pathLst>
                <a:path w="195708" h="24962">
                  <a:moveTo>
                    <a:pt x="11557" y="24961"/>
                  </a:moveTo>
                  <a:lnTo>
                    <a:pt x="11557" y="24961"/>
                  </a:lnTo>
                  <a:lnTo>
                    <a:pt x="2719" y="24961"/>
                  </a:lnTo>
                  <a:lnTo>
                    <a:pt x="1430" y="24256"/>
                  </a:lnTo>
                  <a:lnTo>
                    <a:pt x="572" y="23079"/>
                  </a:lnTo>
                  <a:lnTo>
                    <a:pt x="0" y="21590"/>
                  </a:lnTo>
                  <a:lnTo>
                    <a:pt x="6892" y="16172"/>
                  </a:lnTo>
                  <a:lnTo>
                    <a:pt x="20067" y="9766"/>
                  </a:lnTo>
                  <a:lnTo>
                    <a:pt x="59150" y="1785"/>
                  </a:lnTo>
                  <a:lnTo>
                    <a:pt x="100685" y="0"/>
                  </a:lnTo>
                  <a:lnTo>
                    <a:pt x="145500" y="4718"/>
                  </a:lnTo>
                  <a:lnTo>
                    <a:pt x="195707" y="18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119"/>
            <p:cNvSpPr/>
            <p:nvPr>
              <p:custDataLst>
                <p:tags r:id="rId127"/>
              </p:custDataLst>
            </p:nvPr>
          </p:nvSpPr>
          <p:spPr>
            <a:xfrm>
              <a:off x="10156629" y="5519033"/>
              <a:ext cx="13202" cy="215018"/>
            </a:xfrm>
            <a:custGeom>
              <a:avLst/>
              <a:gdLst/>
              <a:ahLst/>
              <a:cxnLst/>
              <a:rect l="0" t="0" r="0" b="0"/>
              <a:pathLst>
                <a:path w="13202" h="215018">
                  <a:moveTo>
                    <a:pt x="3371" y="5467"/>
                  </a:moveTo>
                  <a:lnTo>
                    <a:pt x="3371" y="5467"/>
                  </a:lnTo>
                  <a:lnTo>
                    <a:pt x="3370" y="0"/>
                  </a:lnTo>
                  <a:lnTo>
                    <a:pt x="0" y="9491"/>
                  </a:lnTo>
                  <a:lnTo>
                    <a:pt x="1974" y="46871"/>
                  </a:lnTo>
                  <a:lnTo>
                    <a:pt x="2958" y="82646"/>
                  </a:lnTo>
                  <a:lnTo>
                    <a:pt x="5170" y="125135"/>
                  </a:lnTo>
                  <a:lnTo>
                    <a:pt x="9827" y="170124"/>
                  </a:lnTo>
                  <a:lnTo>
                    <a:pt x="13201" y="189799"/>
                  </a:lnTo>
                  <a:lnTo>
                    <a:pt x="9721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20"/>
            <p:cNvSpPr/>
            <p:nvPr>
              <p:custDataLst>
                <p:tags r:id="rId128"/>
              </p:custDataLst>
            </p:nvPr>
          </p:nvSpPr>
          <p:spPr>
            <a:xfrm>
              <a:off x="9845157" y="5521430"/>
              <a:ext cx="124344" cy="428521"/>
            </a:xfrm>
            <a:custGeom>
              <a:avLst/>
              <a:gdLst/>
              <a:ahLst/>
              <a:cxnLst/>
              <a:rect l="0" t="0" r="0" b="0"/>
              <a:pathLst>
                <a:path w="124344" h="428521">
                  <a:moveTo>
                    <a:pt x="124343" y="9420"/>
                  </a:moveTo>
                  <a:lnTo>
                    <a:pt x="124343" y="9420"/>
                  </a:lnTo>
                  <a:lnTo>
                    <a:pt x="124342" y="6049"/>
                  </a:lnTo>
                  <a:lnTo>
                    <a:pt x="122462" y="2512"/>
                  </a:lnTo>
                  <a:lnTo>
                    <a:pt x="120972" y="582"/>
                  </a:lnTo>
                  <a:lnTo>
                    <a:pt x="118568" y="0"/>
                  </a:lnTo>
                  <a:lnTo>
                    <a:pt x="112134" y="1235"/>
                  </a:lnTo>
                  <a:lnTo>
                    <a:pt x="90464" y="16010"/>
                  </a:lnTo>
                  <a:lnTo>
                    <a:pt x="60972" y="52767"/>
                  </a:lnTo>
                  <a:lnTo>
                    <a:pt x="39087" y="90624"/>
                  </a:lnTo>
                  <a:lnTo>
                    <a:pt x="25782" y="126927"/>
                  </a:lnTo>
                  <a:lnTo>
                    <a:pt x="10472" y="173903"/>
                  </a:lnTo>
                  <a:lnTo>
                    <a:pt x="3649" y="211875"/>
                  </a:lnTo>
                  <a:lnTo>
                    <a:pt x="145" y="248508"/>
                  </a:lnTo>
                  <a:lnTo>
                    <a:pt x="0" y="283603"/>
                  </a:lnTo>
                  <a:lnTo>
                    <a:pt x="4638" y="318017"/>
                  </a:lnTo>
                  <a:lnTo>
                    <a:pt x="18555" y="362383"/>
                  </a:lnTo>
                  <a:lnTo>
                    <a:pt x="39454" y="398968"/>
                  </a:lnTo>
                  <a:lnTo>
                    <a:pt x="92593" y="42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21"/>
            <p:cNvSpPr/>
            <p:nvPr>
              <p:custDataLst>
                <p:tags r:id="rId129"/>
              </p:custDataLst>
            </p:nvPr>
          </p:nvSpPr>
          <p:spPr>
            <a:xfrm>
              <a:off x="9519538" y="5780265"/>
              <a:ext cx="108475" cy="144286"/>
            </a:xfrm>
            <a:custGeom>
              <a:avLst/>
              <a:gdLst/>
              <a:ahLst/>
              <a:cxnLst/>
              <a:rect l="0" t="0" r="0" b="0"/>
              <a:pathLst>
                <a:path w="108475" h="144286">
                  <a:moveTo>
                    <a:pt x="24512" y="10935"/>
                  </a:moveTo>
                  <a:lnTo>
                    <a:pt x="24512" y="10935"/>
                  </a:lnTo>
                  <a:lnTo>
                    <a:pt x="24512" y="0"/>
                  </a:lnTo>
                  <a:lnTo>
                    <a:pt x="14399" y="2129"/>
                  </a:lnTo>
                  <a:lnTo>
                    <a:pt x="11420" y="5064"/>
                  </a:lnTo>
                  <a:lnTo>
                    <a:pt x="8111" y="13971"/>
                  </a:lnTo>
                  <a:lnTo>
                    <a:pt x="5695" y="56044"/>
                  </a:lnTo>
                  <a:lnTo>
                    <a:pt x="3611" y="99025"/>
                  </a:lnTo>
                  <a:lnTo>
                    <a:pt x="0" y="109867"/>
                  </a:lnTo>
                  <a:lnTo>
                    <a:pt x="20801" y="71004"/>
                  </a:lnTo>
                  <a:lnTo>
                    <a:pt x="31328" y="55271"/>
                  </a:lnTo>
                  <a:lnTo>
                    <a:pt x="40712" y="48278"/>
                  </a:lnTo>
                  <a:lnTo>
                    <a:pt x="60670" y="40972"/>
                  </a:lnTo>
                  <a:lnTo>
                    <a:pt x="76330" y="42159"/>
                  </a:lnTo>
                  <a:lnTo>
                    <a:pt x="84457" y="44450"/>
                  </a:lnTo>
                  <a:lnTo>
                    <a:pt x="95368" y="52642"/>
                  </a:lnTo>
                  <a:lnTo>
                    <a:pt x="102570" y="64043"/>
                  </a:lnTo>
                  <a:lnTo>
                    <a:pt x="108123" y="78518"/>
                  </a:lnTo>
                  <a:lnTo>
                    <a:pt x="108474" y="102534"/>
                  </a:lnTo>
                  <a:lnTo>
                    <a:pt x="100712" y="144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22"/>
            <p:cNvSpPr/>
            <p:nvPr>
              <p:custDataLst>
                <p:tags r:id="rId130"/>
              </p:custDataLst>
            </p:nvPr>
          </p:nvSpPr>
          <p:spPr>
            <a:xfrm>
              <a:off x="9335669" y="5552004"/>
              <a:ext cx="195682" cy="299898"/>
            </a:xfrm>
            <a:custGeom>
              <a:avLst/>
              <a:gdLst/>
              <a:ahLst/>
              <a:cxnLst/>
              <a:rect l="0" t="0" r="0" b="0"/>
              <a:pathLst>
                <a:path w="195682" h="299898">
                  <a:moveTo>
                    <a:pt x="195681" y="23296"/>
                  </a:moveTo>
                  <a:lnTo>
                    <a:pt x="195681" y="23296"/>
                  </a:lnTo>
                  <a:lnTo>
                    <a:pt x="174012" y="4998"/>
                  </a:lnTo>
                  <a:lnTo>
                    <a:pt x="162768" y="1052"/>
                  </a:lnTo>
                  <a:lnTo>
                    <a:pt x="156805" y="0"/>
                  </a:lnTo>
                  <a:lnTo>
                    <a:pt x="140773" y="4475"/>
                  </a:lnTo>
                  <a:lnTo>
                    <a:pt x="105106" y="24596"/>
                  </a:lnTo>
                  <a:lnTo>
                    <a:pt x="64271" y="67151"/>
                  </a:lnTo>
                  <a:lnTo>
                    <a:pt x="37314" y="108237"/>
                  </a:lnTo>
                  <a:lnTo>
                    <a:pt x="16676" y="148390"/>
                  </a:lnTo>
                  <a:lnTo>
                    <a:pt x="4745" y="183363"/>
                  </a:lnTo>
                  <a:lnTo>
                    <a:pt x="0" y="227462"/>
                  </a:lnTo>
                  <a:lnTo>
                    <a:pt x="762" y="243859"/>
                  </a:lnTo>
                  <a:lnTo>
                    <a:pt x="5803" y="260553"/>
                  </a:lnTo>
                  <a:lnTo>
                    <a:pt x="19947" y="282448"/>
                  </a:lnTo>
                  <a:lnTo>
                    <a:pt x="27736" y="290169"/>
                  </a:lnTo>
                  <a:lnTo>
                    <a:pt x="35667" y="294307"/>
                  </a:lnTo>
                  <a:lnTo>
                    <a:pt x="58115" y="299897"/>
                  </a:lnTo>
                  <a:lnTo>
                    <a:pt x="132181" y="296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23"/>
            <p:cNvSpPr/>
            <p:nvPr>
              <p:custDataLst>
                <p:tags r:id="rId131"/>
              </p:custDataLst>
            </p:nvPr>
          </p:nvSpPr>
          <p:spPr>
            <a:xfrm>
              <a:off x="9245600" y="5433742"/>
              <a:ext cx="107951" cy="141559"/>
            </a:xfrm>
            <a:custGeom>
              <a:avLst/>
              <a:gdLst/>
              <a:ahLst/>
              <a:cxnLst/>
              <a:rect l="0" t="0" r="0" b="0"/>
              <a:pathLst>
                <a:path w="107951" h="141559">
                  <a:moveTo>
                    <a:pt x="0" y="20908"/>
                  </a:moveTo>
                  <a:lnTo>
                    <a:pt x="0" y="20908"/>
                  </a:lnTo>
                  <a:lnTo>
                    <a:pt x="5026" y="8975"/>
                  </a:lnTo>
                  <a:lnTo>
                    <a:pt x="6089" y="3264"/>
                  </a:lnTo>
                  <a:lnTo>
                    <a:pt x="6175" y="3501"/>
                  </a:lnTo>
                  <a:lnTo>
                    <a:pt x="6344" y="46707"/>
                  </a:lnTo>
                  <a:lnTo>
                    <a:pt x="882" y="90235"/>
                  </a:lnTo>
                  <a:lnTo>
                    <a:pt x="117" y="104861"/>
                  </a:lnTo>
                  <a:lnTo>
                    <a:pt x="78" y="104393"/>
                  </a:lnTo>
                  <a:lnTo>
                    <a:pt x="18008" y="58777"/>
                  </a:lnTo>
                  <a:lnTo>
                    <a:pt x="37267" y="18903"/>
                  </a:lnTo>
                  <a:lnTo>
                    <a:pt x="46196" y="5905"/>
                  </a:lnTo>
                  <a:lnTo>
                    <a:pt x="54869" y="129"/>
                  </a:lnTo>
                  <a:lnTo>
                    <a:pt x="59862" y="0"/>
                  </a:lnTo>
                  <a:lnTo>
                    <a:pt x="71055" y="3620"/>
                  </a:lnTo>
                  <a:lnTo>
                    <a:pt x="81203" y="13694"/>
                  </a:lnTo>
                  <a:lnTo>
                    <a:pt x="94851" y="38996"/>
                  </a:lnTo>
                  <a:lnTo>
                    <a:pt x="105363" y="75359"/>
                  </a:lnTo>
                  <a:lnTo>
                    <a:pt x="107950" y="141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2124"/>
          <p:cNvSpPr/>
          <p:nvPr>
            <p:custDataLst>
              <p:tags r:id="rId10"/>
            </p:custDataLst>
          </p:nvPr>
        </p:nvSpPr>
        <p:spPr>
          <a:xfrm>
            <a:off x="2218177" y="6597650"/>
            <a:ext cx="280459" cy="106348"/>
          </a:xfrm>
          <a:custGeom>
            <a:avLst/>
            <a:gdLst/>
            <a:ahLst/>
            <a:cxnLst/>
            <a:rect l="0" t="0" r="0" b="0"/>
            <a:pathLst>
              <a:path w="280459" h="106348">
                <a:moveTo>
                  <a:pt x="17023" y="0"/>
                </a:moveTo>
                <a:lnTo>
                  <a:pt x="17023" y="0"/>
                </a:lnTo>
                <a:lnTo>
                  <a:pt x="11248" y="14503"/>
                </a:lnTo>
                <a:lnTo>
                  <a:pt x="2533" y="27424"/>
                </a:lnTo>
                <a:lnTo>
                  <a:pt x="0" y="35942"/>
                </a:lnTo>
                <a:lnTo>
                  <a:pt x="756" y="42550"/>
                </a:lnTo>
                <a:lnTo>
                  <a:pt x="1944" y="45300"/>
                </a:lnTo>
                <a:lnTo>
                  <a:pt x="14555" y="48356"/>
                </a:lnTo>
                <a:lnTo>
                  <a:pt x="53773" y="46946"/>
                </a:lnTo>
                <a:lnTo>
                  <a:pt x="99149" y="39874"/>
                </a:lnTo>
                <a:lnTo>
                  <a:pt x="142398" y="33564"/>
                </a:lnTo>
                <a:lnTo>
                  <a:pt x="183523" y="30406"/>
                </a:lnTo>
                <a:lnTo>
                  <a:pt x="228182" y="26389"/>
                </a:lnTo>
                <a:lnTo>
                  <a:pt x="272703" y="25487"/>
                </a:lnTo>
                <a:lnTo>
                  <a:pt x="280458" y="25426"/>
                </a:lnTo>
                <a:lnTo>
                  <a:pt x="276627" y="31055"/>
                </a:lnTo>
                <a:lnTo>
                  <a:pt x="272642" y="35520"/>
                </a:lnTo>
                <a:lnTo>
                  <a:pt x="235830" y="52825"/>
                </a:lnTo>
                <a:lnTo>
                  <a:pt x="191556" y="67950"/>
                </a:lnTo>
                <a:lnTo>
                  <a:pt x="148473" y="81312"/>
                </a:lnTo>
                <a:lnTo>
                  <a:pt x="108339" y="93394"/>
                </a:lnTo>
                <a:lnTo>
                  <a:pt x="77498" y="106347"/>
                </a:lnTo>
                <a:lnTo>
                  <a:pt x="122963" y="98950"/>
                </a:lnTo>
                <a:lnTo>
                  <a:pt x="160596" y="89995"/>
                </a:lnTo>
                <a:lnTo>
                  <a:pt x="226573" y="69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SMARTInkShape-2125"/>
          <p:cNvSpPr/>
          <p:nvPr>
            <p:custDataLst>
              <p:tags r:id="rId11"/>
            </p:custDataLst>
          </p:nvPr>
        </p:nvSpPr>
        <p:spPr>
          <a:xfrm>
            <a:off x="9258300" y="6070600"/>
            <a:ext cx="381001" cy="127001"/>
          </a:xfrm>
          <a:custGeom>
            <a:avLst/>
            <a:gdLst/>
            <a:ahLst/>
            <a:cxnLst/>
            <a:rect l="0" t="0" r="0" b="0"/>
            <a:pathLst>
              <a:path w="381001" h="12700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20226" y="8839"/>
                </a:lnTo>
                <a:lnTo>
                  <a:pt x="66397" y="13348"/>
                </a:lnTo>
                <a:lnTo>
                  <a:pt x="109357" y="21907"/>
                </a:lnTo>
                <a:lnTo>
                  <a:pt x="144035" y="29931"/>
                </a:lnTo>
                <a:lnTo>
                  <a:pt x="188806" y="40932"/>
                </a:lnTo>
                <a:lnTo>
                  <a:pt x="233586" y="52423"/>
                </a:lnTo>
                <a:lnTo>
                  <a:pt x="272173" y="65272"/>
                </a:lnTo>
                <a:lnTo>
                  <a:pt x="274582" y="67504"/>
                </a:lnTo>
                <a:lnTo>
                  <a:pt x="274071" y="69697"/>
                </a:lnTo>
                <a:lnTo>
                  <a:pt x="271614" y="71865"/>
                </a:lnTo>
                <a:lnTo>
                  <a:pt x="233595" y="70980"/>
                </a:lnTo>
                <a:lnTo>
                  <a:pt x="197781" y="69479"/>
                </a:lnTo>
                <a:lnTo>
                  <a:pt x="163162" y="66628"/>
                </a:lnTo>
                <a:lnTo>
                  <a:pt x="126139" y="63009"/>
                </a:lnTo>
                <a:lnTo>
                  <a:pt x="89223" y="59048"/>
                </a:lnTo>
                <a:lnTo>
                  <a:pt x="54001" y="54935"/>
                </a:lnTo>
                <a:lnTo>
                  <a:pt x="9837" y="51345"/>
                </a:lnTo>
                <a:lnTo>
                  <a:pt x="4442" y="51164"/>
                </a:lnTo>
                <a:lnTo>
                  <a:pt x="5783" y="52454"/>
                </a:lnTo>
                <a:lnTo>
                  <a:pt x="49068" y="64663"/>
                </a:lnTo>
                <a:lnTo>
                  <a:pt x="83191" y="72484"/>
                </a:lnTo>
                <a:lnTo>
                  <a:pt x="129464" y="84820"/>
                </a:lnTo>
                <a:lnTo>
                  <a:pt x="171004" y="97412"/>
                </a:lnTo>
                <a:lnTo>
                  <a:pt x="214278" y="109375"/>
                </a:lnTo>
                <a:lnTo>
                  <a:pt x="258380" y="117700"/>
                </a:lnTo>
                <a:lnTo>
                  <a:pt x="302021" y="123931"/>
                </a:lnTo>
                <a:lnTo>
                  <a:pt x="340665" y="126090"/>
                </a:lnTo>
                <a:lnTo>
                  <a:pt x="381000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SMARTInkShape-2126"/>
          <p:cNvSpPr/>
          <p:nvPr>
            <p:custDataLst>
              <p:tags r:id="rId12"/>
            </p:custDataLst>
          </p:nvPr>
        </p:nvSpPr>
        <p:spPr>
          <a:xfrm>
            <a:off x="1026212" y="736600"/>
            <a:ext cx="281547" cy="3629309"/>
          </a:xfrm>
          <a:custGeom>
            <a:avLst/>
            <a:gdLst/>
            <a:ahLst/>
            <a:cxnLst/>
            <a:rect l="0" t="0" r="0" b="0"/>
            <a:pathLst>
              <a:path w="281547" h="3629309">
                <a:moveTo>
                  <a:pt x="8838" y="0"/>
                </a:moveTo>
                <a:lnTo>
                  <a:pt x="8838" y="0"/>
                </a:lnTo>
                <a:lnTo>
                  <a:pt x="3768" y="5775"/>
                </a:lnTo>
                <a:lnTo>
                  <a:pt x="0" y="12209"/>
                </a:lnTo>
                <a:lnTo>
                  <a:pt x="1672" y="52686"/>
                </a:lnTo>
                <a:lnTo>
                  <a:pt x="6009" y="84990"/>
                </a:lnTo>
                <a:lnTo>
                  <a:pt x="14350" y="121373"/>
                </a:lnTo>
                <a:lnTo>
                  <a:pt x="23489" y="164851"/>
                </a:lnTo>
                <a:lnTo>
                  <a:pt x="33327" y="208771"/>
                </a:lnTo>
                <a:lnTo>
                  <a:pt x="41124" y="245657"/>
                </a:lnTo>
                <a:lnTo>
                  <a:pt x="48587" y="282748"/>
                </a:lnTo>
                <a:lnTo>
                  <a:pt x="56050" y="327429"/>
                </a:lnTo>
                <a:lnTo>
                  <a:pt x="59280" y="368184"/>
                </a:lnTo>
                <a:lnTo>
                  <a:pt x="64392" y="411226"/>
                </a:lnTo>
                <a:lnTo>
                  <a:pt x="69670" y="455965"/>
                </a:lnTo>
                <a:lnTo>
                  <a:pt x="71152" y="488166"/>
                </a:lnTo>
                <a:lnTo>
                  <a:pt x="75358" y="534657"/>
                </a:lnTo>
                <a:lnTo>
                  <a:pt x="79089" y="566650"/>
                </a:lnTo>
                <a:lnTo>
                  <a:pt x="83100" y="599683"/>
                </a:lnTo>
                <a:lnTo>
                  <a:pt x="87234" y="633179"/>
                </a:lnTo>
                <a:lnTo>
                  <a:pt x="91423" y="666882"/>
                </a:lnTo>
                <a:lnTo>
                  <a:pt x="95637" y="701381"/>
                </a:lnTo>
                <a:lnTo>
                  <a:pt x="99862" y="737880"/>
                </a:lnTo>
                <a:lnTo>
                  <a:pt x="104091" y="775269"/>
                </a:lnTo>
                <a:lnTo>
                  <a:pt x="108323" y="812347"/>
                </a:lnTo>
                <a:lnTo>
                  <a:pt x="112555" y="847641"/>
                </a:lnTo>
                <a:lnTo>
                  <a:pt x="116788" y="884024"/>
                </a:lnTo>
                <a:lnTo>
                  <a:pt x="121021" y="921361"/>
                </a:lnTo>
                <a:lnTo>
                  <a:pt x="125255" y="959121"/>
                </a:lnTo>
                <a:lnTo>
                  <a:pt x="131369" y="997071"/>
                </a:lnTo>
                <a:lnTo>
                  <a:pt x="138085" y="1035103"/>
                </a:lnTo>
                <a:lnTo>
                  <a:pt x="143422" y="1073174"/>
                </a:lnTo>
                <a:lnTo>
                  <a:pt x="148146" y="1113142"/>
                </a:lnTo>
                <a:lnTo>
                  <a:pt x="152597" y="1154424"/>
                </a:lnTo>
                <a:lnTo>
                  <a:pt x="156927" y="1196290"/>
                </a:lnTo>
                <a:lnTo>
                  <a:pt x="161204" y="1236535"/>
                </a:lnTo>
                <a:lnTo>
                  <a:pt x="166161" y="1276293"/>
                </a:lnTo>
                <a:lnTo>
                  <a:pt x="173069" y="1317482"/>
                </a:lnTo>
                <a:lnTo>
                  <a:pt x="178961" y="1361188"/>
                </a:lnTo>
                <a:lnTo>
                  <a:pt x="183931" y="1405778"/>
                </a:lnTo>
                <a:lnTo>
                  <a:pt x="188492" y="1449114"/>
                </a:lnTo>
                <a:lnTo>
                  <a:pt x="192871" y="1493775"/>
                </a:lnTo>
                <a:lnTo>
                  <a:pt x="197875" y="1538789"/>
                </a:lnTo>
                <a:lnTo>
                  <a:pt x="204802" y="1582313"/>
                </a:lnTo>
                <a:lnTo>
                  <a:pt x="210704" y="1627058"/>
                </a:lnTo>
                <a:lnTo>
                  <a:pt x="215678" y="1672109"/>
                </a:lnTo>
                <a:lnTo>
                  <a:pt x="220241" y="1715651"/>
                </a:lnTo>
                <a:lnTo>
                  <a:pt x="224621" y="1760402"/>
                </a:lnTo>
                <a:lnTo>
                  <a:pt x="228919" y="1806162"/>
                </a:lnTo>
                <a:lnTo>
                  <a:pt x="233181" y="1852370"/>
                </a:lnTo>
                <a:lnTo>
                  <a:pt x="237428" y="1896896"/>
                </a:lnTo>
                <a:lnTo>
                  <a:pt x="241667" y="1940909"/>
                </a:lnTo>
                <a:lnTo>
                  <a:pt x="245903" y="1986341"/>
                </a:lnTo>
                <a:lnTo>
                  <a:pt x="248256" y="2030522"/>
                </a:lnTo>
                <a:lnTo>
                  <a:pt x="250007" y="2073676"/>
                </a:lnTo>
                <a:lnTo>
                  <a:pt x="253137" y="2116375"/>
                </a:lnTo>
                <a:lnTo>
                  <a:pt x="254999" y="2160751"/>
                </a:lnTo>
                <a:lnTo>
                  <a:pt x="256532" y="2207756"/>
                </a:lnTo>
                <a:lnTo>
                  <a:pt x="257928" y="2233132"/>
                </a:lnTo>
                <a:lnTo>
                  <a:pt x="259565" y="2259221"/>
                </a:lnTo>
                <a:lnTo>
                  <a:pt x="261361" y="2283670"/>
                </a:lnTo>
                <a:lnTo>
                  <a:pt x="265239" y="2329649"/>
                </a:lnTo>
                <a:lnTo>
                  <a:pt x="267433" y="2375485"/>
                </a:lnTo>
                <a:lnTo>
                  <a:pt x="268408" y="2421726"/>
                </a:lnTo>
                <a:lnTo>
                  <a:pt x="268841" y="2468149"/>
                </a:lnTo>
                <a:lnTo>
                  <a:pt x="270915" y="2512770"/>
                </a:lnTo>
                <a:lnTo>
                  <a:pt x="274189" y="2556120"/>
                </a:lnTo>
                <a:lnTo>
                  <a:pt x="277996" y="2598905"/>
                </a:lnTo>
                <a:lnTo>
                  <a:pt x="280158" y="2643320"/>
                </a:lnTo>
                <a:lnTo>
                  <a:pt x="281119" y="2688226"/>
                </a:lnTo>
                <a:lnTo>
                  <a:pt x="281546" y="2731702"/>
                </a:lnTo>
                <a:lnTo>
                  <a:pt x="279855" y="2770780"/>
                </a:lnTo>
                <a:lnTo>
                  <a:pt x="277456" y="2807669"/>
                </a:lnTo>
                <a:lnTo>
                  <a:pt x="276391" y="2845230"/>
                </a:lnTo>
                <a:lnTo>
                  <a:pt x="275917" y="2884973"/>
                </a:lnTo>
                <a:lnTo>
                  <a:pt x="275706" y="2925449"/>
                </a:lnTo>
                <a:lnTo>
                  <a:pt x="275613" y="2964605"/>
                </a:lnTo>
                <a:lnTo>
                  <a:pt x="275571" y="3003174"/>
                </a:lnTo>
                <a:lnTo>
                  <a:pt x="275553" y="3040778"/>
                </a:lnTo>
                <a:lnTo>
                  <a:pt x="275545" y="3076304"/>
                </a:lnTo>
                <a:lnTo>
                  <a:pt x="275541" y="3110909"/>
                </a:lnTo>
                <a:lnTo>
                  <a:pt x="274834" y="3145104"/>
                </a:lnTo>
                <a:lnTo>
                  <a:pt x="272168" y="3179117"/>
                </a:lnTo>
                <a:lnTo>
                  <a:pt x="270512" y="3213048"/>
                </a:lnTo>
                <a:lnTo>
                  <a:pt x="269777" y="3246238"/>
                </a:lnTo>
                <a:lnTo>
                  <a:pt x="269362" y="3292690"/>
                </a:lnTo>
                <a:lnTo>
                  <a:pt x="269240" y="3337028"/>
                </a:lnTo>
                <a:lnTo>
                  <a:pt x="268498" y="3377290"/>
                </a:lnTo>
                <a:lnTo>
                  <a:pt x="264828" y="3416030"/>
                </a:lnTo>
                <a:lnTo>
                  <a:pt x="263428" y="3453614"/>
                </a:lnTo>
                <a:lnTo>
                  <a:pt x="262307" y="3489523"/>
                </a:lnTo>
                <a:lnTo>
                  <a:pt x="258526" y="3531443"/>
                </a:lnTo>
                <a:lnTo>
                  <a:pt x="256890" y="3572002"/>
                </a:lnTo>
                <a:lnTo>
                  <a:pt x="256523" y="3617560"/>
                </a:lnTo>
                <a:lnTo>
                  <a:pt x="256495" y="3629308"/>
                </a:lnTo>
                <a:lnTo>
                  <a:pt x="255787" y="3628861"/>
                </a:lnTo>
                <a:lnTo>
                  <a:pt x="237438" y="3594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435"/>
          <p:cNvGrpSpPr/>
          <p:nvPr/>
        </p:nvGrpSpPr>
        <p:grpSpPr>
          <a:xfrm>
            <a:off x="292177" y="2056750"/>
            <a:ext cx="546024" cy="1129704"/>
            <a:chOff x="292177" y="2056750"/>
            <a:chExt cx="546024" cy="1129704"/>
          </a:xfrm>
        </p:grpSpPr>
        <p:sp>
          <p:nvSpPr>
            <p:cNvPr id="71" name="SMARTInkShape-2127"/>
            <p:cNvSpPr/>
            <p:nvPr>
              <p:custDataLst>
                <p:tags r:id="rId117"/>
              </p:custDataLst>
            </p:nvPr>
          </p:nvSpPr>
          <p:spPr>
            <a:xfrm>
              <a:off x="654573" y="2056750"/>
              <a:ext cx="183628" cy="108601"/>
            </a:xfrm>
            <a:custGeom>
              <a:avLst/>
              <a:gdLst/>
              <a:ahLst/>
              <a:cxnLst/>
              <a:rect l="0" t="0" r="0" b="0"/>
              <a:pathLst>
                <a:path w="183628" h="108601">
                  <a:moveTo>
                    <a:pt x="12177" y="45100"/>
                  </a:moveTo>
                  <a:lnTo>
                    <a:pt x="12177" y="45100"/>
                  </a:lnTo>
                  <a:lnTo>
                    <a:pt x="5435" y="45100"/>
                  </a:lnTo>
                  <a:lnTo>
                    <a:pt x="3449" y="45805"/>
                  </a:lnTo>
                  <a:lnTo>
                    <a:pt x="2125" y="46981"/>
                  </a:lnTo>
                  <a:lnTo>
                    <a:pt x="1242" y="48471"/>
                  </a:lnTo>
                  <a:lnTo>
                    <a:pt x="654" y="48758"/>
                  </a:lnTo>
                  <a:lnTo>
                    <a:pt x="262" y="48244"/>
                  </a:lnTo>
                  <a:lnTo>
                    <a:pt x="0" y="47196"/>
                  </a:lnTo>
                  <a:lnTo>
                    <a:pt x="3003" y="38979"/>
                  </a:lnTo>
                  <a:lnTo>
                    <a:pt x="43029" y="9834"/>
                  </a:lnTo>
                  <a:lnTo>
                    <a:pt x="66082" y="0"/>
                  </a:lnTo>
                  <a:lnTo>
                    <a:pt x="84348" y="596"/>
                  </a:lnTo>
                  <a:lnTo>
                    <a:pt x="103519" y="6271"/>
                  </a:lnTo>
                  <a:lnTo>
                    <a:pt x="128769" y="21365"/>
                  </a:lnTo>
                  <a:lnTo>
                    <a:pt x="140666" y="33140"/>
                  </a:lnTo>
                  <a:lnTo>
                    <a:pt x="162334" y="74299"/>
                  </a:lnTo>
                  <a:lnTo>
                    <a:pt x="174865" y="101783"/>
                  </a:lnTo>
                  <a:lnTo>
                    <a:pt x="183627" y="10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28"/>
            <p:cNvSpPr/>
            <p:nvPr>
              <p:custDataLst>
                <p:tags r:id="rId118"/>
              </p:custDataLst>
            </p:nvPr>
          </p:nvSpPr>
          <p:spPr>
            <a:xfrm>
              <a:off x="704850" y="2105150"/>
              <a:ext cx="61955" cy="510528"/>
            </a:xfrm>
            <a:custGeom>
              <a:avLst/>
              <a:gdLst/>
              <a:ahLst/>
              <a:cxnLst/>
              <a:rect l="0" t="0" r="0" b="0"/>
              <a:pathLst>
                <a:path w="61955" h="510528">
                  <a:moveTo>
                    <a:pt x="0" y="498350"/>
                  </a:moveTo>
                  <a:lnTo>
                    <a:pt x="0" y="498350"/>
                  </a:lnTo>
                  <a:lnTo>
                    <a:pt x="0" y="505092"/>
                  </a:lnTo>
                  <a:lnTo>
                    <a:pt x="706" y="507078"/>
                  </a:lnTo>
                  <a:lnTo>
                    <a:pt x="1881" y="508402"/>
                  </a:lnTo>
                  <a:lnTo>
                    <a:pt x="5467" y="510527"/>
                  </a:lnTo>
                  <a:lnTo>
                    <a:pt x="4352" y="465773"/>
                  </a:lnTo>
                  <a:lnTo>
                    <a:pt x="2640" y="433777"/>
                  </a:lnTo>
                  <a:lnTo>
                    <a:pt x="4231" y="393686"/>
                  </a:lnTo>
                  <a:lnTo>
                    <a:pt x="7290" y="355642"/>
                  </a:lnTo>
                  <a:lnTo>
                    <a:pt x="11001" y="320624"/>
                  </a:lnTo>
                  <a:lnTo>
                    <a:pt x="17057" y="273143"/>
                  </a:lnTo>
                  <a:lnTo>
                    <a:pt x="24025" y="227795"/>
                  </a:lnTo>
                  <a:lnTo>
                    <a:pt x="34008" y="183784"/>
                  </a:lnTo>
                  <a:lnTo>
                    <a:pt x="41748" y="143620"/>
                  </a:lnTo>
                  <a:lnTo>
                    <a:pt x="48510" y="103497"/>
                  </a:lnTo>
                  <a:lnTo>
                    <a:pt x="54982" y="58604"/>
                  </a:lnTo>
                  <a:lnTo>
                    <a:pt x="61608" y="16402"/>
                  </a:lnTo>
                  <a:lnTo>
                    <a:pt x="61954" y="5456"/>
                  </a:lnTo>
                  <a:lnTo>
                    <a:pt x="61058" y="2537"/>
                  </a:lnTo>
                  <a:lnTo>
                    <a:pt x="59755" y="591"/>
                  </a:lnTo>
                  <a:lnTo>
                    <a:pt x="58181" y="0"/>
                  </a:lnTo>
                  <a:lnTo>
                    <a:pt x="56427" y="311"/>
                  </a:lnTo>
                  <a:lnTo>
                    <a:pt x="38100" y="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29"/>
            <p:cNvSpPr/>
            <p:nvPr>
              <p:custDataLst>
                <p:tags r:id="rId119"/>
              </p:custDataLst>
            </p:nvPr>
          </p:nvSpPr>
          <p:spPr>
            <a:xfrm>
              <a:off x="660477" y="2895600"/>
              <a:ext cx="6274" cy="6351"/>
            </a:xfrm>
            <a:custGeom>
              <a:avLst/>
              <a:gdLst/>
              <a:ahLst/>
              <a:cxnLst/>
              <a:rect l="0" t="0" r="0" b="0"/>
              <a:pathLst>
                <a:path w="6274" h="6351">
                  <a:moveTo>
                    <a:pt x="6273" y="6350"/>
                  </a:moveTo>
                  <a:lnTo>
                    <a:pt x="6273" y="6350"/>
                  </a:lnTo>
                  <a:lnTo>
                    <a:pt x="0" y="6350"/>
                  </a:lnTo>
                  <a:lnTo>
                    <a:pt x="6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30"/>
            <p:cNvSpPr/>
            <p:nvPr>
              <p:custDataLst>
                <p:tags r:id="rId120"/>
              </p:custDataLst>
            </p:nvPr>
          </p:nvSpPr>
          <p:spPr>
            <a:xfrm>
              <a:off x="717550" y="2971800"/>
              <a:ext cx="95251" cy="25401"/>
            </a:xfrm>
            <a:custGeom>
              <a:avLst/>
              <a:gdLst/>
              <a:ahLst/>
              <a:cxnLst/>
              <a:rect l="0" t="0" r="0" b="0"/>
              <a:pathLst>
                <a:path w="95251" h="25401">
                  <a:moveTo>
                    <a:pt x="0" y="0"/>
                  </a:moveTo>
                  <a:lnTo>
                    <a:pt x="0" y="0"/>
                  </a:lnTo>
                  <a:lnTo>
                    <a:pt x="22076" y="706"/>
                  </a:lnTo>
                  <a:lnTo>
                    <a:pt x="68018" y="14904"/>
                  </a:lnTo>
                  <a:lnTo>
                    <a:pt x="952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31"/>
            <p:cNvSpPr/>
            <p:nvPr>
              <p:custDataLst>
                <p:tags r:id="rId121"/>
              </p:custDataLst>
            </p:nvPr>
          </p:nvSpPr>
          <p:spPr>
            <a:xfrm>
              <a:off x="505851" y="2946400"/>
              <a:ext cx="192650" cy="194264"/>
            </a:xfrm>
            <a:custGeom>
              <a:avLst/>
              <a:gdLst/>
              <a:ahLst/>
              <a:cxnLst/>
              <a:rect l="0" t="0" r="0" b="0"/>
              <a:pathLst>
                <a:path w="192650" h="194264">
                  <a:moveTo>
                    <a:pt x="21199" y="0"/>
                  </a:moveTo>
                  <a:lnTo>
                    <a:pt x="21199" y="0"/>
                  </a:lnTo>
                  <a:lnTo>
                    <a:pt x="12361" y="0"/>
                  </a:lnTo>
                  <a:lnTo>
                    <a:pt x="10368" y="1411"/>
                  </a:lnTo>
                  <a:lnTo>
                    <a:pt x="0" y="17677"/>
                  </a:lnTo>
                  <a:lnTo>
                    <a:pt x="415" y="39967"/>
                  </a:lnTo>
                  <a:lnTo>
                    <a:pt x="8377" y="75656"/>
                  </a:lnTo>
                  <a:lnTo>
                    <a:pt x="28779" y="121117"/>
                  </a:lnTo>
                  <a:lnTo>
                    <a:pt x="56090" y="159979"/>
                  </a:lnTo>
                  <a:lnTo>
                    <a:pt x="72930" y="174793"/>
                  </a:lnTo>
                  <a:lnTo>
                    <a:pt x="98067" y="188120"/>
                  </a:lnTo>
                  <a:lnTo>
                    <a:pt x="127857" y="194263"/>
                  </a:lnTo>
                  <a:lnTo>
                    <a:pt x="148914" y="192712"/>
                  </a:lnTo>
                  <a:lnTo>
                    <a:pt x="153614" y="189858"/>
                  </a:lnTo>
                  <a:lnTo>
                    <a:pt x="160719" y="181042"/>
                  </a:lnTo>
                  <a:lnTo>
                    <a:pt x="174687" y="145044"/>
                  </a:lnTo>
                  <a:lnTo>
                    <a:pt x="19264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32"/>
            <p:cNvSpPr/>
            <p:nvPr>
              <p:custDataLst>
                <p:tags r:id="rId122"/>
              </p:custDataLst>
            </p:nvPr>
          </p:nvSpPr>
          <p:spPr>
            <a:xfrm>
              <a:off x="292177" y="3067482"/>
              <a:ext cx="133274" cy="118972"/>
            </a:xfrm>
            <a:custGeom>
              <a:avLst/>
              <a:gdLst/>
              <a:ahLst/>
              <a:cxnLst/>
              <a:rect l="0" t="0" r="0" b="0"/>
              <a:pathLst>
                <a:path w="133274" h="118972">
                  <a:moveTo>
                    <a:pt x="6273" y="94818"/>
                  </a:moveTo>
                  <a:lnTo>
                    <a:pt x="6273" y="94818"/>
                  </a:lnTo>
                  <a:lnTo>
                    <a:pt x="2902" y="94818"/>
                  </a:lnTo>
                  <a:lnTo>
                    <a:pt x="1909" y="94112"/>
                  </a:lnTo>
                  <a:lnTo>
                    <a:pt x="1247" y="92936"/>
                  </a:lnTo>
                  <a:lnTo>
                    <a:pt x="0" y="88729"/>
                  </a:lnTo>
                  <a:lnTo>
                    <a:pt x="10077" y="92884"/>
                  </a:lnTo>
                  <a:lnTo>
                    <a:pt x="56628" y="103581"/>
                  </a:lnTo>
                  <a:lnTo>
                    <a:pt x="92543" y="118971"/>
                  </a:lnTo>
                  <a:lnTo>
                    <a:pt x="92714" y="117976"/>
                  </a:lnTo>
                  <a:lnTo>
                    <a:pt x="91023" y="113107"/>
                  </a:lnTo>
                  <a:lnTo>
                    <a:pt x="44935" y="74646"/>
                  </a:lnTo>
                  <a:lnTo>
                    <a:pt x="27606" y="52936"/>
                  </a:lnTo>
                  <a:lnTo>
                    <a:pt x="22810" y="41867"/>
                  </a:lnTo>
                  <a:lnTo>
                    <a:pt x="22560" y="30362"/>
                  </a:lnTo>
                  <a:lnTo>
                    <a:pt x="24800" y="19604"/>
                  </a:lnTo>
                  <a:lnTo>
                    <a:pt x="30029" y="9582"/>
                  </a:lnTo>
                  <a:lnTo>
                    <a:pt x="34000" y="4489"/>
                  </a:lnTo>
                  <a:lnTo>
                    <a:pt x="41879" y="1755"/>
                  </a:lnTo>
                  <a:lnTo>
                    <a:pt x="67556" y="0"/>
                  </a:lnTo>
                  <a:lnTo>
                    <a:pt x="102211" y="8444"/>
                  </a:lnTo>
                  <a:lnTo>
                    <a:pt x="121284" y="15171"/>
                  </a:lnTo>
                  <a:lnTo>
                    <a:pt x="133273" y="12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2133"/>
          <p:cNvSpPr/>
          <p:nvPr>
            <p:custDataLst>
              <p:tags r:id="rId13"/>
            </p:custDataLst>
          </p:nvPr>
        </p:nvSpPr>
        <p:spPr>
          <a:xfrm>
            <a:off x="1238250" y="3848100"/>
            <a:ext cx="184151" cy="31751"/>
          </a:xfrm>
          <a:custGeom>
            <a:avLst/>
            <a:gdLst/>
            <a:ahLst/>
            <a:cxnLst/>
            <a:rect l="0" t="0" r="0" b="0"/>
            <a:pathLst>
              <a:path w="184151" h="31751">
                <a:moveTo>
                  <a:pt x="0" y="31750"/>
                </a:moveTo>
                <a:lnTo>
                  <a:pt x="0" y="31750"/>
                </a:lnTo>
                <a:lnTo>
                  <a:pt x="0" y="28379"/>
                </a:lnTo>
                <a:lnTo>
                  <a:pt x="1411" y="27386"/>
                </a:lnTo>
                <a:lnTo>
                  <a:pt x="42063" y="20010"/>
                </a:lnTo>
                <a:lnTo>
                  <a:pt x="88951" y="18534"/>
                </a:lnTo>
                <a:lnTo>
                  <a:pt x="134066" y="12180"/>
                </a:lnTo>
                <a:lnTo>
                  <a:pt x="1841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SMARTInkShape-Group437"/>
          <p:cNvGrpSpPr/>
          <p:nvPr/>
        </p:nvGrpSpPr>
        <p:grpSpPr>
          <a:xfrm>
            <a:off x="2482850" y="3759200"/>
            <a:ext cx="171451" cy="203201"/>
            <a:chOff x="2482850" y="3759200"/>
            <a:chExt cx="171451" cy="203201"/>
          </a:xfrm>
        </p:grpSpPr>
        <p:sp>
          <p:nvSpPr>
            <p:cNvPr id="79" name="SMARTInkShape-2134"/>
            <p:cNvSpPr/>
            <p:nvPr>
              <p:custDataLst>
                <p:tags r:id="rId115"/>
              </p:custDataLst>
            </p:nvPr>
          </p:nvSpPr>
          <p:spPr>
            <a:xfrm>
              <a:off x="2482850" y="3759200"/>
              <a:ext cx="171451" cy="203201"/>
            </a:xfrm>
            <a:custGeom>
              <a:avLst/>
              <a:gdLst/>
              <a:ahLst/>
              <a:cxnLst/>
              <a:rect l="0" t="0" r="0" b="0"/>
              <a:pathLst>
                <a:path w="171451" h="203201">
                  <a:moveTo>
                    <a:pt x="171450" y="0"/>
                  </a:moveTo>
                  <a:lnTo>
                    <a:pt x="171450" y="0"/>
                  </a:lnTo>
                  <a:lnTo>
                    <a:pt x="159900" y="7186"/>
                  </a:lnTo>
                  <a:lnTo>
                    <a:pt x="140354" y="27451"/>
                  </a:lnTo>
                  <a:lnTo>
                    <a:pt x="112548" y="69628"/>
                  </a:lnTo>
                  <a:lnTo>
                    <a:pt x="79758" y="114715"/>
                  </a:lnTo>
                  <a:lnTo>
                    <a:pt x="44944" y="15820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35"/>
            <p:cNvSpPr/>
            <p:nvPr>
              <p:custDataLst>
                <p:tags r:id="rId116"/>
              </p:custDataLst>
            </p:nvPr>
          </p:nvSpPr>
          <p:spPr>
            <a:xfrm>
              <a:off x="2497033" y="3785017"/>
              <a:ext cx="144568" cy="101184"/>
            </a:xfrm>
            <a:custGeom>
              <a:avLst/>
              <a:gdLst/>
              <a:ahLst/>
              <a:cxnLst/>
              <a:rect l="0" t="0" r="0" b="0"/>
              <a:pathLst>
                <a:path w="144568" h="101184">
                  <a:moveTo>
                    <a:pt x="23917" y="18633"/>
                  </a:moveTo>
                  <a:lnTo>
                    <a:pt x="23917" y="18633"/>
                  </a:lnTo>
                  <a:lnTo>
                    <a:pt x="20546" y="18633"/>
                  </a:lnTo>
                  <a:lnTo>
                    <a:pt x="6026" y="6699"/>
                  </a:lnTo>
                  <a:lnTo>
                    <a:pt x="0" y="988"/>
                  </a:lnTo>
                  <a:lnTo>
                    <a:pt x="4820" y="208"/>
                  </a:lnTo>
                  <a:lnTo>
                    <a:pt x="9069" y="0"/>
                  </a:lnTo>
                  <a:lnTo>
                    <a:pt x="49104" y="18479"/>
                  </a:lnTo>
                  <a:lnTo>
                    <a:pt x="94575" y="43438"/>
                  </a:lnTo>
                  <a:lnTo>
                    <a:pt x="112664" y="54596"/>
                  </a:lnTo>
                  <a:lnTo>
                    <a:pt x="135801" y="82688"/>
                  </a:lnTo>
                  <a:lnTo>
                    <a:pt x="144567" y="10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438"/>
          <p:cNvGrpSpPr/>
          <p:nvPr/>
        </p:nvGrpSpPr>
        <p:grpSpPr>
          <a:xfrm>
            <a:off x="9378950" y="3651250"/>
            <a:ext cx="228601" cy="222251"/>
            <a:chOff x="9378950" y="3651250"/>
            <a:chExt cx="228601" cy="222251"/>
          </a:xfrm>
        </p:grpSpPr>
        <p:sp>
          <p:nvSpPr>
            <p:cNvPr id="82" name="SMARTInkShape-2136"/>
            <p:cNvSpPr/>
            <p:nvPr>
              <p:custDataLst>
                <p:tags r:id="rId113"/>
              </p:custDataLst>
            </p:nvPr>
          </p:nvSpPr>
          <p:spPr>
            <a:xfrm>
              <a:off x="9378950" y="3651250"/>
              <a:ext cx="228601" cy="222251"/>
            </a:xfrm>
            <a:custGeom>
              <a:avLst/>
              <a:gdLst/>
              <a:ahLst/>
              <a:cxnLst/>
              <a:rect l="0" t="0" r="0" b="0"/>
              <a:pathLst>
                <a:path w="228601" h="222251">
                  <a:moveTo>
                    <a:pt x="228600" y="0"/>
                  </a:moveTo>
                  <a:lnTo>
                    <a:pt x="228600" y="0"/>
                  </a:lnTo>
                  <a:lnTo>
                    <a:pt x="225229" y="0"/>
                  </a:lnTo>
                  <a:lnTo>
                    <a:pt x="185566" y="41913"/>
                  </a:lnTo>
                  <a:lnTo>
                    <a:pt x="160911" y="66344"/>
                  </a:lnTo>
                  <a:lnTo>
                    <a:pt x="142927" y="87861"/>
                  </a:lnTo>
                  <a:lnTo>
                    <a:pt x="95438" y="133289"/>
                  </a:lnTo>
                  <a:lnTo>
                    <a:pt x="51516" y="17132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37"/>
            <p:cNvSpPr/>
            <p:nvPr>
              <p:custDataLst>
                <p:tags r:id="rId114"/>
              </p:custDataLst>
            </p:nvPr>
          </p:nvSpPr>
          <p:spPr>
            <a:xfrm>
              <a:off x="9398000" y="3670639"/>
              <a:ext cx="188788" cy="159886"/>
            </a:xfrm>
            <a:custGeom>
              <a:avLst/>
              <a:gdLst/>
              <a:ahLst/>
              <a:cxnLst/>
              <a:rect l="0" t="0" r="0" b="0"/>
              <a:pathLst>
                <a:path w="188788" h="159886">
                  <a:moveTo>
                    <a:pt x="0" y="12361"/>
                  </a:moveTo>
                  <a:lnTo>
                    <a:pt x="0" y="12361"/>
                  </a:lnTo>
                  <a:lnTo>
                    <a:pt x="3370" y="8990"/>
                  </a:lnTo>
                  <a:lnTo>
                    <a:pt x="5026" y="5454"/>
                  </a:lnTo>
                  <a:lnTo>
                    <a:pt x="5467" y="3523"/>
                  </a:lnTo>
                  <a:lnTo>
                    <a:pt x="5056" y="2236"/>
                  </a:lnTo>
                  <a:lnTo>
                    <a:pt x="4076" y="1378"/>
                  </a:lnTo>
                  <a:lnTo>
                    <a:pt x="805" y="0"/>
                  </a:lnTo>
                  <a:lnTo>
                    <a:pt x="3610" y="3132"/>
                  </a:lnTo>
                  <a:lnTo>
                    <a:pt x="45855" y="22448"/>
                  </a:lnTo>
                  <a:lnTo>
                    <a:pt x="87133" y="47582"/>
                  </a:lnTo>
                  <a:lnTo>
                    <a:pt x="129207" y="83226"/>
                  </a:lnTo>
                  <a:lnTo>
                    <a:pt x="164998" y="112292"/>
                  </a:lnTo>
                  <a:lnTo>
                    <a:pt x="186647" y="151746"/>
                  </a:lnTo>
                  <a:lnTo>
                    <a:pt x="188787" y="158506"/>
                  </a:lnTo>
                  <a:lnTo>
                    <a:pt x="188653" y="159885"/>
                  </a:lnTo>
                  <a:lnTo>
                    <a:pt x="184150" y="158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2138"/>
          <p:cNvSpPr/>
          <p:nvPr>
            <p:custDataLst>
              <p:tags r:id="rId14"/>
            </p:custDataLst>
          </p:nvPr>
        </p:nvSpPr>
        <p:spPr>
          <a:xfrm>
            <a:off x="984250" y="3736710"/>
            <a:ext cx="44451" cy="193941"/>
          </a:xfrm>
          <a:custGeom>
            <a:avLst/>
            <a:gdLst/>
            <a:ahLst/>
            <a:cxnLst/>
            <a:rect l="0" t="0" r="0" b="0"/>
            <a:pathLst>
              <a:path w="44451" h="193941">
                <a:moveTo>
                  <a:pt x="0" y="22490"/>
                </a:moveTo>
                <a:lnTo>
                  <a:pt x="0" y="22490"/>
                </a:lnTo>
                <a:lnTo>
                  <a:pt x="706" y="16009"/>
                </a:lnTo>
                <a:lnTo>
                  <a:pt x="5467" y="0"/>
                </a:lnTo>
                <a:lnTo>
                  <a:pt x="5762" y="441"/>
                </a:lnTo>
                <a:lnTo>
                  <a:pt x="13223" y="44274"/>
                </a:lnTo>
                <a:lnTo>
                  <a:pt x="19205" y="88682"/>
                </a:lnTo>
                <a:lnTo>
                  <a:pt x="23564" y="130061"/>
                </a:lnTo>
                <a:lnTo>
                  <a:pt x="28408" y="169327"/>
                </a:lnTo>
                <a:lnTo>
                  <a:pt x="44450" y="1939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MARTInkShape-2139"/>
          <p:cNvSpPr/>
          <p:nvPr>
            <p:custDataLst>
              <p:tags r:id="rId15"/>
            </p:custDataLst>
          </p:nvPr>
        </p:nvSpPr>
        <p:spPr>
          <a:xfrm>
            <a:off x="1233383" y="2819400"/>
            <a:ext cx="144568" cy="38101"/>
          </a:xfrm>
          <a:custGeom>
            <a:avLst/>
            <a:gdLst/>
            <a:ahLst/>
            <a:cxnLst/>
            <a:rect l="0" t="0" r="0" b="0"/>
            <a:pathLst>
              <a:path w="144568" h="38101">
                <a:moveTo>
                  <a:pt x="23917" y="38100"/>
                </a:moveTo>
                <a:lnTo>
                  <a:pt x="23917" y="38100"/>
                </a:lnTo>
                <a:lnTo>
                  <a:pt x="20546" y="38100"/>
                </a:lnTo>
                <a:lnTo>
                  <a:pt x="0" y="32011"/>
                </a:lnTo>
                <a:lnTo>
                  <a:pt x="42647" y="26696"/>
                </a:lnTo>
                <a:lnTo>
                  <a:pt x="14456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441"/>
          <p:cNvGrpSpPr/>
          <p:nvPr/>
        </p:nvGrpSpPr>
        <p:grpSpPr>
          <a:xfrm>
            <a:off x="3371850" y="2540883"/>
            <a:ext cx="152401" cy="176918"/>
            <a:chOff x="3371850" y="2540883"/>
            <a:chExt cx="152401" cy="176918"/>
          </a:xfrm>
        </p:grpSpPr>
        <p:sp>
          <p:nvSpPr>
            <p:cNvPr id="87" name="SMARTInkShape-2140"/>
            <p:cNvSpPr/>
            <p:nvPr>
              <p:custDataLst>
                <p:tags r:id="rId111"/>
              </p:custDataLst>
            </p:nvPr>
          </p:nvSpPr>
          <p:spPr>
            <a:xfrm>
              <a:off x="3378200" y="2540883"/>
              <a:ext cx="146051" cy="176918"/>
            </a:xfrm>
            <a:custGeom>
              <a:avLst/>
              <a:gdLst/>
              <a:ahLst/>
              <a:cxnLst/>
              <a:rect l="0" t="0" r="0" b="0"/>
              <a:pathLst>
                <a:path w="146051" h="176918">
                  <a:moveTo>
                    <a:pt x="146050" y="5467"/>
                  </a:moveTo>
                  <a:lnTo>
                    <a:pt x="146050" y="5467"/>
                  </a:lnTo>
                  <a:lnTo>
                    <a:pt x="146050" y="0"/>
                  </a:lnTo>
                  <a:lnTo>
                    <a:pt x="103987" y="41203"/>
                  </a:lnTo>
                  <a:lnTo>
                    <a:pt x="69177" y="81459"/>
                  </a:lnTo>
                  <a:lnTo>
                    <a:pt x="39953" y="120823"/>
                  </a:lnTo>
                  <a:lnTo>
                    <a:pt x="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141"/>
            <p:cNvSpPr/>
            <p:nvPr>
              <p:custDataLst>
                <p:tags r:id="rId112"/>
              </p:custDataLst>
            </p:nvPr>
          </p:nvSpPr>
          <p:spPr>
            <a:xfrm>
              <a:off x="3371850" y="2559050"/>
              <a:ext cx="152401" cy="127001"/>
            </a:xfrm>
            <a:custGeom>
              <a:avLst/>
              <a:gdLst/>
              <a:ahLst/>
              <a:cxnLst/>
              <a:rect l="0" t="0" r="0" b="0"/>
              <a:pathLst>
                <a:path w="152401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5779" y="32638"/>
                  </a:lnTo>
                  <a:lnTo>
                    <a:pt x="91604" y="71191"/>
                  </a:lnTo>
                  <a:lnTo>
                    <a:pt x="139212" y="108916"/>
                  </a:lnTo>
                  <a:lnTo>
                    <a:pt x="146539" y="116140"/>
                  </a:lnTo>
                  <a:lnTo>
                    <a:pt x="152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2142"/>
          <p:cNvSpPr/>
          <p:nvPr>
            <p:custDataLst>
              <p:tags r:id="rId16"/>
            </p:custDataLst>
          </p:nvPr>
        </p:nvSpPr>
        <p:spPr>
          <a:xfrm>
            <a:off x="971550" y="2755154"/>
            <a:ext cx="158751" cy="99828"/>
          </a:xfrm>
          <a:custGeom>
            <a:avLst/>
            <a:gdLst/>
            <a:ahLst/>
            <a:cxnLst/>
            <a:rect l="0" t="0" r="0" b="0"/>
            <a:pathLst>
              <a:path w="158751" h="99828">
                <a:moveTo>
                  <a:pt x="0" y="51546"/>
                </a:moveTo>
                <a:lnTo>
                  <a:pt x="0" y="51546"/>
                </a:lnTo>
                <a:lnTo>
                  <a:pt x="41445" y="46520"/>
                </a:lnTo>
                <a:lnTo>
                  <a:pt x="69335" y="45458"/>
                </a:lnTo>
                <a:lnTo>
                  <a:pt x="71623" y="44665"/>
                </a:lnTo>
                <a:lnTo>
                  <a:pt x="73149" y="43431"/>
                </a:lnTo>
                <a:lnTo>
                  <a:pt x="74166" y="41903"/>
                </a:lnTo>
                <a:lnTo>
                  <a:pt x="74138" y="40884"/>
                </a:lnTo>
                <a:lnTo>
                  <a:pt x="73414" y="40204"/>
                </a:lnTo>
                <a:lnTo>
                  <a:pt x="70554" y="39114"/>
                </a:lnTo>
                <a:lnTo>
                  <a:pt x="75059" y="45380"/>
                </a:lnTo>
                <a:lnTo>
                  <a:pt x="84624" y="63655"/>
                </a:lnTo>
                <a:lnTo>
                  <a:pt x="112089" y="99827"/>
                </a:lnTo>
                <a:lnTo>
                  <a:pt x="112120" y="98550"/>
                </a:lnTo>
                <a:lnTo>
                  <a:pt x="101349" y="58008"/>
                </a:lnTo>
                <a:lnTo>
                  <a:pt x="96455" y="18956"/>
                </a:lnTo>
                <a:lnTo>
                  <a:pt x="97667" y="6958"/>
                </a:lnTo>
                <a:lnTo>
                  <a:pt x="98978" y="2770"/>
                </a:lnTo>
                <a:lnTo>
                  <a:pt x="101263" y="684"/>
                </a:lnTo>
                <a:lnTo>
                  <a:pt x="104198" y="0"/>
                </a:lnTo>
                <a:lnTo>
                  <a:pt x="107565" y="248"/>
                </a:lnTo>
                <a:lnTo>
                  <a:pt x="115070" y="4288"/>
                </a:lnTo>
                <a:lnTo>
                  <a:pt x="123109" y="12198"/>
                </a:lnTo>
                <a:lnTo>
                  <a:pt x="158750" y="769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443"/>
          <p:cNvGrpSpPr/>
          <p:nvPr/>
        </p:nvGrpSpPr>
        <p:grpSpPr>
          <a:xfrm>
            <a:off x="8288992" y="4243565"/>
            <a:ext cx="568558" cy="626886"/>
            <a:chOff x="8288992" y="4243565"/>
            <a:chExt cx="568558" cy="626886"/>
          </a:xfrm>
        </p:grpSpPr>
        <p:sp>
          <p:nvSpPr>
            <p:cNvPr id="91" name="SMARTInkShape-2143"/>
            <p:cNvSpPr/>
            <p:nvPr>
              <p:custDataLst>
                <p:tags r:id="rId105"/>
              </p:custDataLst>
            </p:nvPr>
          </p:nvSpPr>
          <p:spPr>
            <a:xfrm>
              <a:off x="8288992" y="4617333"/>
              <a:ext cx="118409" cy="221368"/>
            </a:xfrm>
            <a:custGeom>
              <a:avLst/>
              <a:gdLst/>
              <a:ahLst/>
              <a:cxnLst/>
              <a:rect l="0" t="0" r="0" b="0"/>
              <a:pathLst>
                <a:path w="118409" h="221368">
                  <a:moveTo>
                    <a:pt x="54908" y="5467"/>
                  </a:moveTo>
                  <a:lnTo>
                    <a:pt x="54908" y="5467"/>
                  </a:lnTo>
                  <a:lnTo>
                    <a:pt x="54908" y="0"/>
                  </a:lnTo>
                  <a:lnTo>
                    <a:pt x="33246" y="43198"/>
                  </a:lnTo>
                  <a:lnTo>
                    <a:pt x="15880" y="86017"/>
                  </a:lnTo>
                  <a:lnTo>
                    <a:pt x="1121" y="132700"/>
                  </a:lnTo>
                  <a:lnTo>
                    <a:pt x="0" y="138972"/>
                  </a:lnTo>
                  <a:lnTo>
                    <a:pt x="5165" y="164655"/>
                  </a:lnTo>
                  <a:lnTo>
                    <a:pt x="17513" y="182521"/>
                  </a:lnTo>
                  <a:lnTo>
                    <a:pt x="34054" y="197752"/>
                  </a:lnTo>
                  <a:lnTo>
                    <a:pt x="50814" y="206873"/>
                  </a:lnTo>
                  <a:lnTo>
                    <a:pt x="118408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44"/>
            <p:cNvSpPr/>
            <p:nvPr>
              <p:custDataLst>
                <p:tags r:id="rId106"/>
              </p:custDataLst>
            </p:nvPr>
          </p:nvSpPr>
          <p:spPr>
            <a:xfrm>
              <a:off x="8788400" y="4692650"/>
              <a:ext cx="69150" cy="177801"/>
            </a:xfrm>
            <a:custGeom>
              <a:avLst/>
              <a:gdLst/>
              <a:ahLst/>
              <a:cxnLst/>
              <a:rect l="0" t="0" r="0" b="0"/>
              <a:pathLst>
                <a:path w="69150" h="177801">
                  <a:moveTo>
                    <a:pt x="38100" y="0"/>
                  </a:moveTo>
                  <a:lnTo>
                    <a:pt x="38100" y="0"/>
                  </a:lnTo>
                  <a:lnTo>
                    <a:pt x="50309" y="0"/>
                  </a:lnTo>
                  <a:lnTo>
                    <a:pt x="57872" y="3763"/>
                  </a:lnTo>
                  <a:lnTo>
                    <a:pt x="61864" y="6742"/>
                  </a:lnTo>
                  <a:lnTo>
                    <a:pt x="64527" y="10844"/>
                  </a:lnTo>
                  <a:lnTo>
                    <a:pt x="67484" y="21048"/>
                  </a:lnTo>
                  <a:lnTo>
                    <a:pt x="69149" y="55547"/>
                  </a:lnTo>
                  <a:lnTo>
                    <a:pt x="59530" y="98146"/>
                  </a:lnTo>
                  <a:lnTo>
                    <a:pt x="39902" y="135306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45"/>
            <p:cNvSpPr/>
            <p:nvPr>
              <p:custDataLst>
                <p:tags r:id="rId107"/>
              </p:custDataLst>
            </p:nvPr>
          </p:nvSpPr>
          <p:spPr>
            <a:xfrm>
              <a:off x="8756650" y="469265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25400" y="0"/>
                  </a:moveTo>
                  <a:lnTo>
                    <a:pt x="25400" y="0"/>
                  </a:lnTo>
                  <a:lnTo>
                    <a:pt x="9099" y="42306"/>
                  </a:lnTo>
                  <a:lnTo>
                    <a:pt x="3341" y="87895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46"/>
            <p:cNvSpPr/>
            <p:nvPr>
              <p:custDataLst>
                <p:tags r:id="rId108"/>
              </p:custDataLst>
            </p:nvPr>
          </p:nvSpPr>
          <p:spPr>
            <a:xfrm>
              <a:off x="8616950" y="47307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8838" y="16561"/>
                  </a:lnTo>
                  <a:lnTo>
                    <a:pt x="16628" y="1441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147"/>
            <p:cNvSpPr/>
            <p:nvPr>
              <p:custDataLst>
                <p:tags r:id="rId109"/>
              </p:custDataLst>
            </p:nvPr>
          </p:nvSpPr>
          <p:spPr>
            <a:xfrm>
              <a:off x="8445500" y="4673245"/>
              <a:ext cx="82551" cy="101956"/>
            </a:xfrm>
            <a:custGeom>
              <a:avLst/>
              <a:gdLst/>
              <a:ahLst/>
              <a:cxnLst/>
              <a:rect l="0" t="0" r="0" b="0"/>
              <a:pathLst>
                <a:path w="82551" h="101956">
                  <a:moveTo>
                    <a:pt x="0" y="6705"/>
                  </a:moveTo>
                  <a:lnTo>
                    <a:pt x="0" y="6705"/>
                  </a:lnTo>
                  <a:lnTo>
                    <a:pt x="0" y="1238"/>
                  </a:lnTo>
                  <a:lnTo>
                    <a:pt x="0" y="41820"/>
                  </a:lnTo>
                  <a:lnTo>
                    <a:pt x="0" y="89067"/>
                  </a:lnTo>
                  <a:lnTo>
                    <a:pt x="0" y="95757"/>
                  </a:lnTo>
                  <a:lnTo>
                    <a:pt x="705" y="96412"/>
                  </a:lnTo>
                  <a:lnTo>
                    <a:pt x="1881" y="95437"/>
                  </a:lnTo>
                  <a:lnTo>
                    <a:pt x="3370" y="93376"/>
                  </a:lnTo>
                  <a:lnTo>
                    <a:pt x="14927" y="48796"/>
                  </a:lnTo>
                  <a:lnTo>
                    <a:pt x="32738" y="12877"/>
                  </a:lnTo>
                  <a:lnTo>
                    <a:pt x="41832" y="2863"/>
                  </a:lnTo>
                  <a:lnTo>
                    <a:pt x="46232" y="616"/>
                  </a:lnTo>
                  <a:lnTo>
                    <a:pt x="54884" y="0"/>
                  </a:lnTo>
                  <a:lnTo>
                    <a:pt x="58462" y="2236"/>
                  </a:lnTo>
                  <a:lnTo>
                    <a:pt x="64318" y="10363"/>
                  </a:lnTo>
                  <a:lnTo>
                    <a:pt x="74147" y="54015"/>
                  </a:lnTo>
                  <a:lnTo>
                    <a:pt x="82550" y="101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48"/>
            <p:cNvSpPr/>
            <p:nvPr>
              <p:custDataLst>
                <p:tags r:id="rId110"/>
              </p:custDataLst>
            </p:nvPr>
          </p:nvSpPr>
          <p:spPr>
            <a:xfrm>
              <a:off x="8572500" y="4243565"/>
              <a:ext cx="37655" cy="188736"/>
            </a:xfrm>
            <a:custGeom>
              <a:avLst/>
              <a:gdLst/>
              <a:ahLst/>
              <a:cxnLst/>
              <a:rect l="0" t="0" r="0" b="0"/>
              <a:pathLst>
                <a:path w="37655" h="188736">
                  <a:moveTo>
                    <a:pt x="0" y="10935"/>
                  </a:moveTo>
                  <a:lnTo>
                    <a:pt x="0" y="10935"/>
                  </a:lnTo>
                  <a:lnTo>
                    <a:pt x="16959" y="883"/>
                  </a:lnTo>
                  <a:lnTo>
                    <a:pt x="19773" y="0"/>
                  </a:lnTo>
                  <a:lnTo>
                    <a:pt x="23060" y="1528"/>
                  </a:lnTo>
                  <a:lnTo>
                    <a:pt x="30475" y="8871"/>
                  </a:lnTo>
                  <a:lnTo>
                    <a:pt x="34711" y="24834"/>
                  </a:lnTo>
                  <a:lnTo>
                    <a:pt x="37654" y="69393"/>
                  </a:lnTo>
                  <a:lnTo>
                    <a:pt x="36556" y="107670"/>
                  </a:lnTo>
                  <a:lnTo>
                    <a:pt x="28627" y="150918"/>
                  </a:lnTo>
                  <a:lnTo>
                    <a:pt x="19050" y="188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44"/>
          <p:cNvGrpSpPr/>
          <p:nvPr/>
        </p:nvGrpSpPr>
        <p:grpSpPr>
          <a:xfrm>
            <a:off x="8312150" y="2640172"/>
            <a:ext cx="219271" cy="223679"/>
            <a:chOff x="8312150" y="2640172"/>
            <a:chExt cx="219271" cy="223679"/>
          </a:xfrm>
        </p:grpSpPr>
        <p:sp>
          <p:nvSpPr>
            <p:cNvPr id="98" name="SMARTInkShape-2149"/>
            <p:cNvSpPr/>
            <p:nvPr>
              <p:custDataLst>
                <p:tags r:id="rId103"/>
              </p:custDataLst>
            </p:nvPr>
          </p:nvSpPr>
          <p:spPr>
            <a:xfrm>
              <a:off x="8312150" y="2640172"/>
              <a:ext cx="219271" cy="223679"/>
            </a:xfrm>
            <a:custGeom>
              <a:avLst/>
              <a:gdLst/>
              <a:ahLst/>
              <a:cxnLst/>
              <a:rect l="0" t="0" r="0" b="0"/>
              <a:pathLst>
                <a:path w="219271" h="223679">
                  <a:moveTo>
                    <a:pt x="215900" y="14128"/>
                  </a:moveTo>
                  <a:lnTo>
                    <a:pt x="215900" y="14128"/>
                  </a:lnTo>
                  <a:lnTo>
                    <a:pt x="215899" y="10757"/>
                  </a:lnTo>
                  <a:lnTo>
                    <a:pt x="219270" y="1919"/>
                  </a:lnTo>
                  <a:lnTo>
                    <a:pt x="218147" y="344"/>
                  </a:lnTo>
                  <a:lnTo>
                    <a:pt x="215281" y="0"/>
                  </a:lnTo>
                  <a:lnTo>
                    <a:pt x="211255" y="476"/>
                  </a:lnTo>
                  <a:lnTo>
                    <a:pt x="169723" y="35840"/>
                  </a:lnTo>
                  <a:lnTo>
                    <a:pt x="128775" y="79408"/>
                  </a:lnTo>
                  <a:lnTo>
                    <a:pt x="89970" y="122521"/>
                  </a:lnTo>
                  <a:lnTo>
                    <a:pt x="44513" y="167065"/>
                  </a:lnTo>
                  <a:lnTo>
                    <a:pt x="7882" y="213257"/>
                  </a:lnTo>
                  <a:lnTo>
                    <a:pt x="0" y="223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50"/>
            <p:cNvSpPr/>
            <p:nvPr>
              <p:custDataLst>
                <p:tags r:id="rId104"/>
              </p:custDataLst>
            </p:nvPr>
          </p:nvSpPr>
          <p:spPr>
            <a:xfrm>
              <a:off x="8318584" y="2641630"/>
              <a:ext cx="177717" cy="190471"/>
            </a:xfrm>
            <a:custGeom>
              <a:avLst/>
              <a:gdLst/>
              <a:ahLst/>
              <a:cxnLst/>
              <a:rect l="0" t="0" r="0" b="0"/>
              <a:pathLst>
                <a:path w="177717" h="190471">
                  <a:moveTo>
                    <a:pt x="12616" y="12670"/>
                  </a:moveTo>
                  <a:lnTo>
                    <a:pt x="12616" y="12670"/>
                  </a:lnTo>
                  <a:lnTo>
                    <a:pt x="9245" y="9299"/>
                  </a:lnTo>
                  <a:lnTo>
                    <a:pt x="7589" y="5763"/>
                  </a:lnTo>
                  <a:lnTo>
                    <a:pt x="7148" y="3832"/>
                  </a:lnTo>
                  <a:lnTo>
                    <a:pt x="6148" y="2545"/>
                  </a:lnTo>
                  <a:lnTo>
                    <a:pt x="0" y="0"/>
                  </a:lnTo>
                  <a:lnTo>
                    <a:pt x="9366" y="10821"/>
                  </a:lnTo>
                  <a:lnTo>
                    <a:pt x="22505" y="32609"/>
                  </a:lnTo>
                  <a:lnTo>
                    <a:pt x="62039" y="76087"/>
                  </a:lnTo>
                  <a:lnTo>
                    <a:pt x="108776" y="119725"/>
                  </a:lnTo>
                  <a:lnTo>
                    <a:pt x="152575" y="159862"/>
                  </a:lnTo>
                  <a:lnTo>
                    <a:pt x="177716" y="190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45"/>
          <p:cNvGrpSpPr/>
          <p:nvPr/>
        </p:nvGrpSpPr>
        <p:grpSpPr>
          <a:xfrm>
            <a:off x="8712354" y="363094"/>
            <a:ext cx="730097" cy="468757"/>
            <a:chOff x="8712354" y="363094"/>
            <a:chExt cx="730097" cy="468757"/>
          </a:xfrm>
        </p:grpSpPr>
        <p:sp>
          <p:nvSpPr>
            <p:cNvPr id="101" name="SMARTInkShape-2151"/>
            <p:cNvSpPr/>
            <p:nvPr>
              <p:custDataLst>
                <p:tags r:id="rId97"/>
              </p:custDataLst>
            </p:nvPr>
          </p:nvSpPr>
          <p:spPr>
            <a:xfrm>
              <a:off x="9283700" y="698500"/>
              <a:ext cx="158751" cy="37578"/>
            </a:xfrm>
            <a:custGeom>
              <a:avLst/>
              <a:gdLst/>
              <a:ahLst/>
              <a:cxnLst/>
              <a:rect l="0" t="0" r="0" b="0"/>
              <a:pathLst>
                <a:path w="158751" h="37578">
                  <a:moveTo>
                    <a:pt x="0" y="25400"/>
                  </a:moveTo>
                  <a:lnTo>
                    <a:pt x="0" y="25400"/>
                  </a:lnTo>
                  <a:lnTo>
                    <a:pt x="0" y="36335"/>
                  </a:lnTo>
                  <a:lnTo>
                    <a:pt x="10113" y="37577"/>
                  </a:lnTo>
                  <a:lnTo>
                    <a:pt x="51522" y="29216"/>
                  </a:lnTo>
                  <a:lnTo>
                    <a:pt x="94530" y="21084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152"/>
            <p:cNvSpPr/>
            <p:nvPr>
              <p:custDataLst>
                <p:tags r:id="rId98"/>
              </p:custDataLst>
            </p:nvPr>
          </p:nvSpPr>
          <p:spPr>
            <a:xfrm>
              <a:off x="9271000" y="6159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33224" y="4123"/>
                  </a:lnTo>
                  <a:lnTo>
                    <a:pt x="73746" y="5569"/>
                  </a:lnTo>
                  <a:lnTo>
                    <a:pt x="87103" y="529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153"/>
            <p:cNvSpPr/>
            <p:nvPr>
              <p:custDataLst>
                <p:tags r:id="rId99"/>
              </p:custDataLst>
            </p:nvPr>
          </p:nvSpPr>
          <p:spPr>
            <a:xfrm>
              <a:off x="9124950" y="6159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9329"/>
                  </a:lnTo>
                  <a:lnTo>
                    <a:pt x="4469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54"/>
            <p:cNvSpPr/>
            <p:nvPr>
              <p:custDataLst>
                <p:tags r:id="rId100"/>
              </p:custDataLst>
            </p:nvPr>
          </p:nvSpPr>
          <p:spPr>
            <a:xfrm>
              <a:off x="9137650" y="73660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8"/>
                  </a:lnTo>
                  <a:lnTo>
                    <a:pt x="5467" y="8838"/>
                  </a:lnTo>
                  <a:lnTo>
                    <a:pt x="5056" y="10831"/>
                  </a:lnTo>
                  <a:lnTo>
                    <a:pt x="2718" y="14927"/>
                  </a:lnTo>
                  <a:lnTo>
                    <a:pt x="238" y="50670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55"/>
            <p:cNvSpPr/>
            <p:nvPr>
              <p:custDataLst>
                <p:tags r:id="rId101"/>
              </p:custDataLst>
            </p:nvPr>
          </p:nvSpPr>
          <p:spPr>
            <a:xfrm>
              <a:off x="8897131" y="508601"/>
              <a:ext cx="151620" cy="263297"/>
            </a:xfrm>
            <a:custGeom>
              <a:avLst/>
              <a:gdLst/>
              <a:ahLst/>
              <a:cxnLst/>
              <a:rect l="0" t="0" r="0" b="0"/>
              <a:pathLst>
                <a:path w="151620" h="263297">
                  <a:moveTo>
                    <a:pt x="132569" y="18449"/>
                  </a:moveTo>
                  <a:lnTo>
                    <a:pt x="132569" y="18449"/>
                  </a:lnTo>
                  <a:lnTo>
                    <a:pt x="127500" y="12674"/>
                  </a:lnTo>
                  <a:lnTo>
                    <a:pt x="123731" y="6240"/>
                  </a:lnTo>
                  <a:lnTo>
                    <a:pt x="121032" y="3959"/>
                  </a:lnTo>
                  <a:lnTo>
                    <a:pt x="114271" y="1426"/>
                  </a:lnTo>
                  <a:lnTo>
                    <a:pt x="105902" y="0"/>
                  </a:lnTo>
                  <a:lnTo>
                    <a:pt x="73522" y="14726"/>
                  </a:lnTo>
                  <a:lnTo>
                    <a:pt x="26762" y="54821"/>
                  </a:lnTo>
                  <a:lnTo>
                    <a:pt x="21814" y="59630"/>
                  </a:lnTo>
                  <a:lnTo>
                    <a:pt x="8108" y="93367"/>
                  </a:lnTo>
                  <a:lnTo>
                    <a:pt x="1853" y="132369"/>
                  </a:lnTo>
                  <a:lnTo>
                    <a:pt x="0" y="174107"/>
                  </a:lnTo>
                  <a:lnTo>
                    <a:pt x="6229" y="216425"/>
                  </a:lnTo>
                  <a:lnTo>
                    <a:pt x="8125" y="224516"/>
                  </a:lnTo>
                  <a:lnTo>
                    <a:pt x="21522" y="239151"/>
                  </a:lnTo>
                  <a:lnTo>
                    <a:pt x="41587" y="251300"/>
                  </a:lnTo>
                  <a:lnTo>
                    <a:pt x="85199" y="262967"/>
                  </a:lnTo>
                  <a:lnTo>
                    <a:pt x="104461" y="263296"/>
                  </a:lnTo>
                  <a:lnTo>
                    <a:pt x="151619" y="247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56"/>
            <p:cNvSpPr/>
            <p:nvPr>
              <p:custDataLst>
                <p:tags r:id="rId102"/>
              </p:custDataLst>
            </p:nvPr>
          </p:nvSpPr>
          <p:spPr>
            <a:xfrm>
              <a:off x="8712354" y="363094"/>
              <a:ext cx="133197" cy="163957"/>
            </a:xfrm>
            <a:custGeom>
              <a:avLst/>
              <a:gdLst/>
              <a:ahLst/>
              <a:cxnLst/>
              <a:rect l="0" t="0" r="0" b="0"/>
              <a:pathLst>
                <a:path w="133197" h="163957">
                  <a:moveTo>
                    <a:pt x="12546" y="11556"/>
                  </a:moveTo>
                  <a:lnTo>
                    <a:pt x="12546" y="11556"/>
                  </a:lnTo>
                  <a:lnTo>
                    <a:pt x="5804" y="8185"/>
                  </a:lnTo>
                  <a:lnTo>
                    <a:pt x="3819" y="6486"/>
                  </a:lnTo>
                  <a:lnTo>
                    <a:pt x="368" y="0"/>
                  </a:lnTo>
                  <a:lnTo>
                    <a:pt x="195" y="324"/>
                  </a:lnTo>
                  <a:lnTo>
                    <a:pt x="0" y="2566"/>
                  </a:lnTo>
                  <a:lnTo>
                    <a:pt x="16447" y="42614"/>
                  </a:lnTo>
                  <a:lnTo>
                    <a:pt x="25075" y="89480"/>
                  </a:lnTo>
                  <a:lnTo>
                    <a:pt x="28616" y="46171"/>
                  </a:lnTo>
                  <a:lnTo>
                    <a:pt x="36783" y="24273"/>
                  </a:lnTo>
                  <a:lnTo>
                    <a:pt x="51912" y="4625"/>
                  </a:lnTo>
                  <a:lnTo>
                    <a:pt x="66026" y="3301"/>
                  </a:lnTo>
                  <a:lnTo>
                    <a:pt x="75716" y="3936"/>
                  </a:lnTo>
                  <a:lnTo>
                    <a:pt x="84292" y="7887"/>
                  </a:lnTo>
                  <a:lnTo>
                    <a:pt x="106477" y="30303"/>
                  </a:lnTo>
                  <a:lnTo>
                    <a:pt x="127290" y="63838"/>
                  </a:lnTo>
                  <a:lnTo>
                    <a:pt x="131446" y="85608"/>
                  </a:lnTo>
                  <a:lnTo>
                    <a:pt x="132850" y="124569"/>
                  </a:lnTo>
                  <a:lnTo>
                    <a:pt x="133196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446"/>
          <p:cNvGrpSpPr/>
          <p:nvPr/>
        </p:nvGrpSpPr>
        <p:grpSpPr>
          <a:xfrm>
            <a:off x="9719463" y="163701"/>
            <a:ext cx="1160965" cy="1036295"/>
            <a:chOff x="9719463" y="163701"/>
            <a:chExt cx="1160965" cy="1036295"/>
          </a:xfrm>
        </p:grpSpPr>
        <p:sp>
          <p:nvSpPr>
            <p:cNvPr id="108" name="SMARTInkShape-2157"/>
            <p:cNvSpPr/>
            <p:nvPr>
              <p:custDataLst>
                <p:tags r:id="rId82"/>
              </p:custDataLst>
            </p:nvPr>
          </p:nvSpPr>
          <p:spPr>
            <a:xfrm>
              <a:off x="10864850" y="1073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58"/>
            <p:cNvSpPr/>
            <p:nvPr>
              <p:custDataLst>
                <p:tags r:id="rId83"/>
              </p:custDataLst>
            </p:nvPr>
          </p:nvSpPr>
          <p:spPr>
            <a:xfrm>
              <a:off x="10833100" y="784918"/>
              <a:ext cx="28827" cy="199333"/>
            </a:xfrm>
            <a:custGeom>
              <a:avLst/>
              <a:gdLst/>
              <a:ahLst/>
              <a:cxnLst/>
              <a:rect l="0" t="0" r="0" b="0"/>
              <a:pathLst>
                <a:path w="28827" h="199333">
                  <a:moveTo>
                    <a:pt x="0" y="15182"/>
                  </a:moveTo>
                  <a:lnTo>
                    <a:pt x="0" y="15182"/>
                  </a:lnTo>
                  <a:lnTo>
                    <a:pt x="8838" y="876"/>
                  </a:lnTo>
                  <a:lnTo>
                    <a:pt x="10125" y="0"/>
                  </a:lnTo>
                  <a:lnTo>
                    <a:pt x="10985" y="122"/>
                  </a:lnTo>
                  <a:lnTo>
                    <a:pt x="15732" y="8758"/>
                  </a:lnTo>
                  <a:lnTo>
                    <a:pt x="22758" y="36308"/>
                  </a:lnTo>
                  <a:lnTo>
                    <a:pt x="25323" y="73339"/>
                  </a:lnTo>
                  <a:lnTo>
                    <a:pt x="28826" y="114885"/>
                  </a:lnTo>
                  <a:lnTo>
                    <a:pt x="19050" y="19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59"/>
            <p:cNvSpPr/>
            <p:nvPr>
              <p:custDataLst>
                <p:tags r:id="rId84"/>
              </p:custDataLst>
            </p:nvPr>
          </p:nvSpPr>
          <p:spPr>
            <a:xfrm>
              <a:off x="10706100" y="813683"/>
              <a:ext cx="61893" cy="198427"/>
            </a:xfrm>
            <a:custGeom>
              <a:avLst/>
              <a:gdLst/>
              <a:ahLst/>
              <a:cxnLst/>
              <a:rect l="0" t="0" r="0" b="0"/>
              <a:pathLst>
                <a:path w="61893" h="198427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8297" y="2749"/>
                  </a:lnTo>
                  <a:lnTo>
                    <a:pt x="33408" y="21517"/>
                  </a:lnTo>
                  <a:lnTo>
                    <a:pt x="55360" y="68191"/>
                  </a:lnTo>
                  <a:lnTo>
                    <a:pt x="61892" y="112846"/>
                  </a:lnTo>
                  <a:lnTo>
                    <a:pt x="61374" y="135035"/>
                  </a:lnTo>
                  <a:lnTo>
                    <a:pt x="49543" y="178130"/>
                  </a:lnTo>
                  <a:lnTo>
                    <a:pt x="41774" y="191567"/>
                  </a:lnTo>
                  <a:lnTo>
                    <a:pt x="33619" y="197539"/>
                  </a:lnTo>
                  <a:lnTo>
                    <a:pt x="29468" y="198426"/>
                  </a:lnTo>
                  <a:lnTo>
                    <a:pt x="21093" y="197530"/>
                  </a:lnTo>
                  <a:lnTo>
                    <a:pt x="18295" y="194187"/>
                  </a:lnTo>
                  <a:lnTo>
                    <a:pt x="127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60"/>
            <p:cNvSpPr/>
            <p:nvPr>
              <p:custDataLst>
                <p:tags r:id="rId85"/>
              </p:custDataLst>
            </p:nvPr>
          </p:nvSpPr>
          <p:spPr>
            <a:xfrm>
              <a:off x="10610850" y="806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0" y="5467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161"/>
            <p:cNvSpPr/>
            <p:nvPr>
              <p:custDataLst>
                <p:tags r:id="rId86"/>
              </p:custDataLst>
            </p:nvPr>
          </p:nvSpPr>
          <p:spPr>
            <a:xfrm>
              <a:off x="10648950" y="908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705" y="16606"/>
                  </a:lnTo>
                  <a:lnTo>
                    <a:pt x="5958" y="62405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162"/>
            <p:cNvSpPr/>
            <p:nvPr>
              <p:custDataLst>
                <p:tags r:id="rId87"/>
              </p:custDataLst>
            </p:nvPr>
          </p:nvSpPr>
          <p:spPr>
            <a:xfrm>
              <a:off x="10521950" y="965200"/>
              <a:ext cx="63501" cy="25401"/>
            </a:xfrm>
            <a:custGeom>
              <a:avLst/>
              <a:gdLst/>
              <a:ahLst/>
              <a:cxnLst/>
              <a:rect l="0" t="0" r="0" b="0"/>
              <a:pathLst>
                <a:path w="6350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11933" y="23518"/>
                  </a:lnTo>
                  <a:lnTo>
                    <a:pt x="16593" y="21036"/>
                  </a:lnTo>
                  <a:lnTo>
                    <a:pt x="50464" y="8271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63"/>
            <p:cNvSpPr/>
            <p:nvPr>
              <p:custDataLst>
                <p:tags r:id="rId88"/>
              </p:custDataLst>
            </p:nvPr>
          </p:nvSpPr>
          <p:spPr>
            <a:xfrm>
              <a:off x="10331449" y="911215"/>
              <a:ext cx="95252" cy="115686"/>
            </a:xfrm>
            <a:custGeom>
              <a:avLst/>
              <a:gdLst/>
              <a:ahLst/>
              <a:cxnLst/>
              <a:rect l="0" t="0" r="0" b="0"/>
              <a:pathLst>
                <a:path w="95252" h="115686">
                  <a:moveTo>
                    <a:pt x="1" y="34935"/>
                  </a:moveTo>
                  <a:lnTo>
                    <a:pt x="1" y="34935"/>
                  </a:lnTo>
                  <a:lnTo>
                    <a:pt x="0" y="75688"/>
                  </a:lnTo>
                  <a:lnTo>
                    <a:pt x="1882" y="95458"/>
                  </a:lnTo>
                  <a:lnTo>
                    <a:pt x="6908" y="108371"/>
                  </a:lnTo>
                  <a:lnTo>
                    <a:pt x="10832" y="113434"/>
                  </a:lnTo>
                  <a:lnTo>
                    <a:pt x="14927" y="115685"/>
                  </a:lnTo>
                  <a:lnTo>
                    <a:pt x="17008" y="114874"/>
                  </a:lnTo>
                  <a:lnTo>
                    <a:pt x="21200" y="110210"/>
                  </a:lnTo>
                  <a:lnTo>
                    <a:pt x="24847" y="64054"/>
                  </a:lnTo>
                  <a:lnTo>
                    <a:pt x="28663" y="25478"/>
                  </a:lnTo>
                  <a:lnTo>
                    <a:pt x="34207" y="7517"/>
                  </a:lnTo>
                  <a:lnTo>
                    <a:pt x="36916" y="3956"/>
                  </a:lnTo>
                  <a:lnTo>
                    <a:pt x="43688" y="0"/>
                  </a:lnTo>
                  <a:lnTo>
                    <a:pt x="48176" y="356"/>
                  </a:lnTo>
                  <a:lnTo>
                    <a:pt x="58807" y="4515"/>
                  </a:lnTo>
                  <a:lnTo>
                    <a:pt x="68705" y="16711"/>
                  </a:lnTo>
                  <a:lnTo>
                    <a:pt x="83187" y="46544"/>
                  </a:lnTo>
                  <a:lnTo>
                    <a:pt x="95251" y="111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64"/>
            <p:cNvSpPr/>
            <p:nvPr>
              <p:custDataLst>
                <p:tags r:id="rId89"/>
              </p:custDataLst>
            </p:nvPr>
          </p:nvSpPr>
          <p:spPr>
            <a:xfrm>
              <a:off x="10226906" y="879580"/>
              <a:ext cx="66445" cy="199921"/>
            </a:xfrm>
            <a:custGeom>
              <a:avLst/>
              <a:gdLst/>
              <a:ahLst/>
              <a:cxnLst/>
              <a:rect l="0" t="0" r="0" b="0"/>
              <a:pathLst>
                <a:path w="66445" h="199921">
                  <a:moveTo>
                    <a:pt x="53744" y="9420"/>
                  </a:moveTo>
                  <a:lnTo>
                    <a:pt x="53744" y="9420"/>
                  </a:lnTo>
                  <a:lnTo>
                    <a:pt x="44905" y="9420"/>
                  </a:lnTo>
                  <a:lnTo>
                    <a:pt x="40879" y="7539"/>
                  </a:lnTo>
                  <a:lnTo>
                    <a:pt x="32545" y="582"/>
                  </a:lnTo>
                  <a:lnTo>
                    <a:pt x="30438" y="0"/>
                  </a:lnTo>
                  <a:lnTo>
                    <a:pt x="28329" y="318"/>
                  </a:lnTo>
                  <a:lnTo>
                    <a:pt x="26218" y="1235"/>
                  </a:lnTo>
                  <a:lnTo>
                    <a:pt x="16504" y="16010"/>
                  </a:lnTo>
                  <a:lnTo>
                    <a:pt x="8058" y="38262"/>
                  </a:lnTo>
                  <a:lnTo>
                    <a:pt x="3249" y="79088"/>
                  </a:lnTo>
                  <a:lnTo>
                    <a:pt x="0" y="113493"/>
                  </a:lnTo>
                  <a:lnTo>
                    <a:pt x="9104" y="157213"/>
                  </a:lnTo>
                  <a:lnTo>
                    <a:pt x="23819" y="187344"/>
                  </a:lnTo>
                  <a:lnTo>
                    <a:pt x="29559" y="192947"/>
                  </a:lnTo>
                  <a:lnTo>
                    <a:pt x="35505" y="195977"/>
                  </a:lnTo>
                  <a:lnTo>
                    <a:pt x="66444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65"/>
            <p:cNvSpPr/>
            <p:nvPr>
              <p:custDataLst>
                <p:tags r:id="rId90"/>
              </p:custDataLst>
            </p:nvPr>
          </p:nvSpPr>
          <p:spPr>
            <a:xfrm>
              <a:off x="9994900" y="1187450"/>
              <a:ext cx="12701" cy="12546"/>
            </a:xfrm>
            <a:custGeom>
              <a:avLst/>
              <a:gdLst/>
              <a:ahLst/>
              <a:cxnLst/>
              <a:rect l="0" t="0" r="0" b="0"/>
              <a:pathLst>
                <a:path w="12701" h="12546">
                  <a:moveTo>
                    <a:pt x="12700" y="0"/>
                  </a:moveTo>
                  <a:lnTo>
                    <a:pt x="12700" y="0"/>
                  </a:lnTo>
                  <a:lnTo>
                    <a:pt x="12699" y="6742"/>
                  </a:lnTo>
                  <a:lnTo>
                    <a:pt x="11995" y="8728"/>
                  </a:lnTo>
                  <a:lnTo>
                    <a:pt x="10819" y="10052"/>
                  </a:lnTo>
                  <a:lnTo>
                    <a:pt x="7232" y="12177"/>
                  </a:lnTo>
                  <a:lnTo>
                    <a:pt x="3241" y="12545"/>
                  </a:lnTo>
                  <a:lnTo>
                    <a:pt x="2160" y="1118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66"/>
            <p:cNvSpPr/>
            <p:nvPr>
              <p:custDataLst>
                <p:tags r:id="rId91"/>
              </p:custDataLst>
            </p:nvPr>
          </p:nvSpPr>
          <p:spPr>
            <a:xfrm>
              <a:off x="9957683" y="864483"/>
              <a:ext cx="30868" cy="215018"/>
            </a:xfrm>
            <a:custGeom>
              <a:avLst/>
              <a:gdLst/>
              <a:ahLst/>
              <a:cxnLst/>
              <a:rect l="0" t="0" r="0" b="0"/>
              <a:pathLst>
                <a:path w="30868" h="21501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1" y="1103"/>
                  </a:lnTo>
                  <a:lnTo>
                    <a:pt x="3586" y="441"/>
                  </a:lnTo>
                  <a:lnTo>
                    <a:pt x="2096" y="0"/>
                  </a:lnTo>
                  <a:lnTo>
                    <a:pt x="1103" y="411"/>
                  </a:lnTo>
                  <a:lnTo>
                    <a:pt x="440" y="1391"/>
                  </a:lnTo>
                  <a:lnTo>
                    <a:pt x="0" y="2750"/>
                  </a:lnTo>
                  <a:lnTo>
                    <a:pt x="6141" y="38383"/>
                  </a:lnTo>
                  <a:lnTo>
                    <a:pt x="14066" y="84876"/>
                  </a:lnTo>
                  <a:lnTo>
                    <a:pt x="21720" y="130984"/>
                  </a:lnTo>
                  <a:lnTo>
                    <a:pt x="25846" y="168314"/>
                  </a:lnTo>
                  <a:lnTo>
                    <a:pt x="3086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167"/>
            <p:cNvSpPr/>
            <p:nvPr>
              <p:custDataLst>
                <p:tags r:id="rId92"/>
              </p:custDataLst>
            </p:nvPr>
          </p:nvSpPr>
          <p:spPr>
            <a:xfrm>
              <a:off x="9795619" y="869950"/>
              <a:ext cx="26583" cy="24158"/>
            </a:xfrm>
            <a:custGeom>
              <a:avLst/>
              <a:gdLst/>
              <a:ahLst/>
              <a:cxnLst/>
              <a:rect l="0" t="0" r="0" b="0"/>
              <a:pathLst>
                <a:path w="26583" h="24158">
                  <a:moveTo>
                    <a:pt x="21481" y="6350"/>
                  </a:moveTo>
                  <a:lnTo>
                    <a:pt x="21481" y="6350"/>
                  </a:lnTo>
                  <a:lnTo>
                    <a:pt x="16013" y="883"/>
                  </a:lnTo>
                  <a:lnTo>
                    <a:pt x="8650" y="3632"/>
                  </a:lnTo>
                  <a:lnTo>
                    <a:pt x="902" y="8916"/>
                  </a:lnTo>
                  <a:lnTo>
                    <a:pt x="0" y="10883"/>
                  </a:lnTo>
                  <a:lnTo>
                    <a:pt x="105" y="12900"/>
                  </a:lnTo>
                  <a:lnTo>
                    <a:pt x="2102" y="17022"/>
                  </a:lnTo>
                  <a:lnTo>
                    <a:pt x="5343" y="21206"/>
                  </a:lnTo>
                  <a:lnTo>
                    <a:pt x="9134" y="23536"/>
                  </a:lnTo>
                  <a:lnTo>
                    <a:pt x="11134" y="24157"/>
                  </a:lnTo>
                  <a:lnTo>
                    <a:pt x="13171" y="23866"/>
                  </a:lnTo>
                  <a:lnTo>
                    <a:pt x="17317" y="21661"/>
                  </a:lnTo>
                  <a:lnTo>
                    <a:pt x="23619" y="16453"/>
                  </a:lnTo>
                  <a:lnTo>
                    <a:pt x="25958" y="12486"/>
                  </a:lnTo>
                  <a:lnTo>
                    <a:pt x="26582" y="10441"/>
                  </a:lnTo>
                  <a:lnTo>
                    <a:pt x="26293" y="8372"/>
                  </a:lnTo>
                  <a:lnTo>
                    <a:pt x="21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168"/>
            <p:cNvSpPr/>
            <p:nvPr>
              <p:custDataLst>
                <p:tags r:id="rId93"/>
              </p:custDataLst>
            </p:nvPr>
          </p:nvSpPr>
          <p:spPr>
            <a:xfrm>
              <a:off x="9719463" y="711200"/>
              <a:ext cx="1160965" cy="61397"/>
            </a:xfrm>
            <a:custGeom>
              <a:avLst/>
              <a:gdLst/>
              <a:ahLst/>
              <a:cxnLst/>
              <a:rect l="0" t="0" r="0" b="0"/>
              <a:pathLst>
                <a:path w="1160965" h="61397">
                  <a:moveTo>
                    <a:pt x="72237" y="38100"/>
                  </a:moveTo>
                  <a:lnTo>
                    <a:pt x="72237" y="38100"/>
                  </a:lnTo>
                  <a:lnTo>
                    <a:pt x="28912" y="43170"/>
                  </a:lnTo>
                  <a:lnTo>
                    <a:pt x="12530" y="46938"/>
                  </a:lnTo>
                  <a:lnTo>
                    <a:pt x="7032" y="49637"/>
                  </a:lnTo>
                  <a:lnTo>
                    <a:pt x="3367" y="52847"/>
                  </a:lnTo>
                  <a:lnTo>
                    <a:pt x="923" y="56398"/>
                  </a:lnTo>
                  <a:lnTo>
                    <a:pt x="0" y="58765"/>
                  </a:lnTo>
                  <a:lnTo>
                    <a:pt x="90" y="60343"/>
                  </a:lnTo>
                  <a:lnTo>
                    <a:pt x="855" y="61396"/>
                  </a:lnTo>
                  <a:lnTo>
                    <a:pt x="32272" y="59506"/>
                  </a:lnTo>
                  <a:lnTo>
                    <a:pt x="68115" y="58197"/>
                  </a:lnTo>
                  <a:lnTo>
                    <a:pt x="107094" y="56910"/>
                  </a:lnTo>
                  <a:lnTo>
                    <a:pt x="140880" y="53986"/>
                  </a:lnTo>
                  <a:lnTo>
                    <a:pt x="178003" y="50334"/>
                  </a:lnTo>
                  <a:lnTo>
                    <a:pt x="218022" y="46360"/>
                  </a:lnTo>
                  <a:lnTo>
                    <a:pt x="259326" y="42241"/>
                  </a:lnTo>
                  <a:lnTo>
                    <a:pt x="303084" y="38059"/>
                  </a:lnTo>
                  <a:lnTo>
                    <a:pt x="349108" y="33849"/>
                  </a:lnTo>
                  <a:lnTo>
                    <a:pt x="373235" y="31738"/>
                  </a:lnTo>
                  <a:lnTo>
                    <a:pt x="397785" y="29625"/>
                  </a:lnTo>
                  <a:lnTo>
                    <a:pt x="423325" y="27511"/>
                  </a:lnTo>
                  <a:lnTo>
                    <a:pt x="449523" y="25396"/>
                  </a:lnTo>
                  <a:lnTo>
                    <a:pt x="476161" y="23281"/>
                  </a:lnTo>
                  <a:lnTo>
                    <a:pt x="503092" y="21165"/>
                  </a:lnTo>
                  <a:lnTo>
                    <a:pt x="530218" y="19049"/>
                  </a:lnTo>
                  <a:lnTo>
                    <a:pt x="557475" y="16933"/>
                  </a:lnTo>
                  <a:lnTo>
                    <a:pt x="586229" y="14816"/>
                  </a:lnTo>
                  <a:lnTo>
                    <a:pt x="615981" y="12700"/>
                  </a:lnTo>
                  <a:lnTo>
                    <a:pt x="646400" y="10583"/>
                  </a:lnTo>
                  <a:lnTo>
                    <a:pt x="676556" y="8467"/>
                  </a:lnTo>
                  <a:lnTo>
                    <a:pt x="706538" y="6350"/>
                  </a:lnTo>
                  <a:lnTo>
                    <a:pt x="736404" y="4233"/>
                  </a:lnTo>
                  <a:lnTo>
                    <a:pt x="763370" y="2822"/>
                  </a:lnTo>
                  <a:lnTo>
                    <a:pt x="788403" y="1881"/>
                  </a:lnTo>
                  <a:lnTo>
                    <a:pt x="812148" y="1254"/>
                  </a:lnTo>
                  <a:lnTo>
                    <a:pt x="836445" y="836"/>
                  </a:lnTo>
                  <a:lnTo>
                    <a:pt x="861110" y="557"/>
                  </a:lnTo>
                  <a:lnTo>
                    <a:pt x="886018" y="372"/>
                  </a:lnTo>
                  <a:lnTo>
                    <a:pt x="932510" y="165"/>
                  </a:lnTo>
                  <a:lnTo>
                    <a:pt x="975280" y="73"/>
                  </a:lnTo>
                  <a:lnTo>
                    <a:pt x="1013104" y="33"/>
                  </a:lnTo>
                  <a:lnTo>
                    <a:pt x="1046848" y="14"/>
                  </a:lnTo>
                  <a:lnTo>
                    <a:pt x="1079014" y="6"/>
                  </a:lnTo>
                  <a:lnTo>
                    <a:pt x="1126034" y="2"/>
                  </a:lnTo>
                  <a:lnTo>
                    <a:pt x="1160964" y="0"/>
                  </a:lnTo>
                  <a:lnTo>
                    <a:pt x="111363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69"/>
            <p:cNvSpPr/>
            <p:nvPr>
              <p:custDataLst>
                <p:tags r:id="rId94"/>
              </p:custDataLst>
            </p:nvPr>
          </p:nvSpPr>
          <p:spPr>
            <a:xfrm>
              <a:off x="10312661" y="546100"/>
              <a:ext cx="6090" cy="17645"/>
            </a:xfrm>
            <a:custGeom>
              <a:avLst/>
              <a:gdLst/>
              <a:ahLst/>
              <a:cxnLst/>
              <a:rect l="0" t="0" r="0" b="0"/>
              <a:pathLst>
                <a:path w="6090" h="17645">
                  <a:moveTo>
                    <a:pt x="6089" y="0"/>
                  </a:moveTo>
                  <a:lnTo>
                    <a:pt x="6089" y="0"/>
                  </a:lnTo>
                  <a:lnTo>
                    <a:pt x="1063" y="11933"/>
                  </a:lnTo>
                  <a:lnTo>
                    <a:pt x="0" y="1764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70"/>
            <p:cNvSpPr/>
            <p:nvPr>
              <p:custDataLst>
                <p:tags r:id="rId95"/>
              </p:custDataLst>
            </p:nvPr>
          </p:nvSpPr>
          <p:spPr>
            <a:xfrm>
              <a:off x="10229850" y="163701"/>
              <a:ext cx="63501" cy="204600"/>
            </a:xfrm>
            <a:custGeom>
              <a:avLst/>
              <a:gdLst/>
              <a:ahLst/>
              <a:cxnLst/>
              <a:rect l="0" t="0" r="0" b="0"/>
              <a:pathLst>
                <a:path w="63501" h="204600">
                  <a:moveTo>
                    <a:pt x="0" y="64899"/>
                  </a:moveTo>
                  <a:lnTo>
                    <a:pt x="0" y="64899"/>
                  </a:lnTo>
                  <a:lnTo>
                    <a:pt x="12209" y="35013"/>
                  </a:lnTo>
                  <a:lnTo>
                    <a:pt x="38222" y="1955"/>
                  </a:lnTo>
                  <a:lnTo>
                    <a:pt x="41004" y="358"/>
                  </a:lnTo>
                  <a:lnTo>
                    <a:pt x="43565" y="0"/>
                  </a:lnTo>
                  <a:lnTo>
                    <a:pt x="45976" y="466"/>
                  </a:lnTo>
                  <a:lnTo>
                    <a:pt x="56113" y="24719"/>
                  </a:lnTo>
                  <a:lnTo>
                    <a:pt x="62041" y="66187"/>
                  </a:lnTo>
                  <a:lnTo>
                    <a:pt x="62852" y="99573"/>
                  </a:lnTo>
                  <a:lnTo>
                    <a:pt x="63308" y="144552"/>
                  </a:lnTo>
                  <a:lnTo>
                    <a:pt x="63500" y="204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71"/>
            <p:cNvSpPr/>
            <p:nvPr>
              <p:custDataLst>
                <p:tags r:id="rId96"/>
              </p:custDataLst>
            </p:nvPr>
          </p:nvSpPr>
          <p:spPr>
            <a:xfrm>
              <a:off x="9983082" y="341199"/>
              <a:ext cx="176919" cy="151394"/>
            </a:xfrm>
            <a:custGeom>
              <a:avLst/>
              <a:gdLst/>
              <a:ahLst/>
              <a:cxnLst/>
              <a:rect l="0" t="0" r="0" b="0"/>
              <a:pathLst>
                <a:path w="176919" h="151394">
                  <a:moveTo>
                    <a:pt x="5468" y="58851"/>
                  </a:moveTo>
                  <a:lnTo>
                    <a:pt x="5468" y="58851"/>
                  </a:lnTo>
                  <a:lnTo>
                    <a:pt x="2097" y="55480"/>
                  </a:lnTo>
                  <a:lnTo>
                    <a:pt x="442" y="50062"/>
                  </a:lnTo>
                  <a:lnTo>
                    <a:pt x="0" y="46642"/>
                  </a:lnTo>
                  <a:lnTo>
                    <a:pt x="1116" y="45773"/>
                  </a:lnTo>
                  <a:lnTo>
                    <a:pt x="3272" y="46604"/>
                  </a:lnTo>
                  <a:lnTo>
                    <a:pt x="6121" y="48570"/>
                  </a:lnTo>
                  <a:lnTo>
                    <a:pt x="13501" y="71562"/>
                  </a:lnTo>
                  <a:lnTo>
                    <a:pt x="19434" y="117605"/>
                  </a:lnTo>
                  <a:lnTo>
                    <a:pt x="23847" y="151098"/>
                  </a:lnTo>
                  <a:lnTo>
                    <a:pt x="24071" y="151393"/>
                  </a:lnTo>
                  <a:lnTo>
                    <a:pt x="24220" y="150179"/>
                  </a:lnTo>
                  <a:lnTo>
                    <a:pt x="19025" y="126917"/>
                  </a:lnTo>
                  <a:lnTo>
                    <a:pt x="22700" y="86198"/>
                  </a:lnTo>
                  <a:lnTo>
                    <a:pt x="31318" y="39853"/>
                  </a:lnTo>
                  <a:lnTo>
                    <a:pt x="36712" y="26419"/>
                  </a:lnTo>
                  <a:lnTo>
                    <a:pt x="46165" y="11040"/>
                  </a:lnTo>
                  <a:lnTo>
                    <a:pt x="53061" y="5811"/>
                  </a:lnTo>
                  <a:lnTo>
                    <a:pt x="70130" y="0"/>
                  </a:lnTo>
                  <a:lnTo>
                    <a:pt x="89475" y="3062"/>
                  </a:lnTo>
                  <a:lnTo>
                    <a:pt x="123897" y="18903"/>
                  </a:lnTo>
                  <a:lnTo>
                    <a:pt x="144510" y="44898"/>
                  </a:lnTo>
                  <a:lnTo>
                    <a:pt x="171187" y="89539"/>
                  </a:lnTo>
                  <a:lnTo>
                    <a:pt x="174371" y="100007"/>
                  </a:lnTo>
                  <a:lnTo>
                    <a:pt x="176918" y="14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2172"/>
          <p:cNvSpPr/>
          <p:nvPr>
            <p:custDataLst>
              <p:tags r:id="rId17"/>
            </p:custDataLst>
          </p:nvPr>
        </p:nvSpPr>
        <p:spPr>
          <a:xfrm>
            <a:off x="9829800" y="1003300"/>
            <a:ext cx="12701" cy="107951"/>
          </a:xfrm>
          <a:custGeom>
            <a:avLst/>
            <a:gdLst/>
            <a:ahLst/>
            <a:cxnLst/>
            <a:rect l="0" t="0" r="0" b="0"/>
            <a:pathLst>
              <a:path w="12701" h="107951">
                <a:moveTo>
                  <a:pt x="0" y="0"/>
                </a:moveTo>
                <a:lnTo>
                  <a:pt x="0" y="0"/>
                </a:lnTo>
                <a:lnTo>
                  <a:pt x="3370" y="10113"/>
                </a:lnTo>
                <a:lnTo>
                  <a:pt x="3144" y="18841"/>
                </a:lnTo>
                <a:lnTo>
                  <a:pt x="2096" y="23144"/>
                </a:lnTo>
                <a:lnTo>
                  <a:pt x="7184" y="63273"/>
                </a:lnTo>
                <a:lnTo>
                  <a:pt x="9544" y="79627"/>
                </a:lnTo>
                <a:lnTo>
                  <a:pt x="8316" y="98617"/>
                </a:lnTo>
                <a:lnTo>
                  <a:pt x="12700" y="107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448"/>
          <p:cNvGrpSpPr/>
          <p:nvPr/>
        </p:nvGrpSpPr>
        <p:grpSpPr>
          <a:xfrm>
            <a:off x="9537699" y="1352550"/>
            <a:ext cx="2132042" cy="824070"/>
            <a:chOff x="9537699" y="1352550"/>
            <a:chExt cx="2132042" cy="824070"/>
          </a:xfrm>
        </p:grpSpPr>
        <p:sp>
          <p:nvSpPr>
            <p:cNvPr id="125" name="SMARTInkShape-2173"/>
            <p:cNvSpPr/>
            <p:nvPr>
              <p:custDataLst>
                <p:tags r:id="rId56"/>
              </p:custDataLst>
            </p:nvPr>
          </p:nvSpPr>
          <p:spPr>
            <a:xfrm>
              <a:off x="10737964" y="2123592"/>
              <a:ext cx="25287" cy="53028"/>
            </a:xfrm>
            <a:custGeom>
              <a:avLst/>
              <a:gdLst/>
              <a:ahLst/>
              <a:cxnLst/>
              <a:rect l="0" t="0" r="0" b="0"/>
              <a:pathLst>
                <a:path w="25287" h="53028">
                  <a:moveTo>
                    <a:pt x="25286" y="3658"/>
                  </a:moveTo>
                  <a:lnTo>
                    <a:pt x="25286" y="3658"/>
                  </a:lnTo>
                  <a:lnTo>
                    <a:pt x="18543" y="287"/>
                  </a:lnTo>
                  <a:lnTo>
                    <a:pt x="15852" y="0"/>
                  </a:lnTo>
                  <a:lnTo>
                    <a:pt x="10981" y="1562"/>
                  </a:lnTo>
                  <a:lnTo>
                    <a:pt x="4271" y="6408"/>
                  </a:lnTo>
                  <a:lnTo>
                    <a:pt x="1835" y="12171"/>
                  </a:lnTo>
                  <a:lnTo>
                    <a:pt x="0" y="41864"/>
                  </a:lnTo>
                  <a:lnTo>
                    <a:pt x="1374" y="44651"/>
                  </a:lnTo>
                  <a:lnTo>
                    <a:pt x="6662" y="49629"/>
                  </a:lnTo>
                  <a:lnTo>
                    <a:pt x="11834" y="52312"/>
                  </a:lnTo>
                  <a:lnTo>
                    <a:pt x="14201" y="53027"/>
                  </a:lnTo>
                  <a:lnTo>
                    <a:pt x="16485" y="52093"/>
                  </a:lnTo>
                  <a:lnTo>
                    <a:pt x="20903" y="47292"/>
                  </a:lnTo>
                  <a:lnTo>
                    <a:pt x="23338" y="42336"/>
                  </a:lnTo>
                  <a:lnTo>
                    <a:pt x="23988" y="40027"/>
                  </a:lnTo>
                  <a:lnTo>
                    <a:pt x="18936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174"/>
            <p:cNvSpPr/>
            <p:nvPr>
              <p:custDataLst>
                <p:tags r:id="rId57"/>
              </p:custDataLst>
            </p:nvPr>
          </p:nvSpPr>
          <p:spPr>
            <a:xfrm>
              <a:off x="10756900" y="1836033"/>
              <a:ext cx="12701" cy="195968"/>
            </a:xfrm>
            <a:custGeom>
              <a:avLst/>
              <a:gdLst/>
              <a:ahLst/>
              <a:cxnLst/>
              <a:rect l="0" t="0" r="0" b="0"/>
              <a:pathLst>
                <a:path w="12701" h="1959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705" y="15775"/>
                  </a:lnTo>
                  <a:lnTo>
                    <a:pt x="5467" y="54201"/>
                  </a:lnTo>
                  <a:lnTo>
                    <a:pt x="10539" y="97905"/>
                  </a:lnTo>
                  <a:lnTo>
                    <a:pt x="12060" y="137670"/>
                  </a:lnTo>
                  <a:lnTo>
                    <a:pt x="1270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75"/>
            <p:cNvSpPr/>
            <p:nvPr>
              <p:custDataLst>
                <p:tags r:id="rId58"/>
              </p:custDataLst>
            </p:nvPr>
          </p:nvSpPr>
          <p:spPr>
            <a:xfrm>
              <a:off x="10576423" y="1857740"/>
              <a:ext cx="26601" cy="37564"/>
            </a:xfrm>
            <a:custGeom>
              <a:avLst/>
              <a:gdLst/>
              <a:ahLst/>
              <a:cxnLst/>
              <a:rect l="0" t="0" r="0" b="0"/>
              <a:pathLst>
                <a:path w="26601" h="37564">
                  <a:moveTo>
                    <a:pt x="15377" y="15510"/>
                  </a:moveTo>
                  <a:lnTo>
                    <a:pt x="15377" y="15510"/>
                  </a:lnTo>
                  <a:lnTo>
                    <a:pt x="12006" y="18881"/>
                  </a:lnTo>
                  <a:lnTo>
                    <a:pt x="10350" y="22417"/>
                  </a:lnTo>
                  <a:lnTo>
                    <a:pt x="9910" y="24348"/>
                  </a:lnTo>
                  <a:lnTo>
                    <a:pt x="8910" y="25636"/>
                  </a:lnTo>
                  <a:lnTo>
                    <a:pt x="5917" y="27066"/>
                  </a:lnTo>
                  <a:lnTo>
                    <a:pt x="4838" y="28153"/>
                  </a:lnTo>
                  <a:lnTo>
                    <a:pt x="3637" y="31242"/>
                  </a:lnTo>
                  <a:lnTo>
                    <a:pt x="4023" y="33054"/>
                  </a:lnTo>
                  <a:lnTo>
                    <a:pt x="6332" y="36948"/>
                  </a:lnTo>
                  <a:lnTo>
                    <a:pt x="8641" y="37563"/>
                  </a:lnTo>
                  <a:lnTo>
                    <a:pt x="14970" y="36365"/>
                  </a:lnTo>
                  <a:lnTo>
                    <a:pt x="20605" y="31599"/>
                  </a:lnTo>
                  <a:lnTo>
                    <a:pt x="24755" y="25483"/>
                  </a:lnTo>
                  <a:lnTo>
                    <a:pt x="26600" y="20413"/>
                  </a:lnTo>
                  <a:lnTo>
                    <a:pt x="26386" y="18073"/>
                  </a:lnTo>
                  <a:lnTo>
                    <a:pt x="24268" y="13592"/>
                  </a:lnTo>
                  <a:lnTo>
                    <a:pt x="7643" y="711"/>
                  </a:lnTo>
                  <a:lnTo>
                    <a:pt x="5282" y="0"/>
                  </a:lnTo>
                  <a:lnTo>
                    <a:pt x="3002" y="231"/>
                  </a:lnTo>
                  <a:lnTo>
                    <a:pt x="778" y="1091"/>
                  </a:lnTo>
                  <a:lnTo>
                    <a:pt x="0" y="2369"/>
                  </a:lnTo>
                  <a:lnTo>
                    <a:pt x="2677" y="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76"/>
            <p:cNvSpPr/>
            <p:nvPr>
              <p:custDataLst>
                <p:tags r:id="rId59"/>
              </p:custDataLst>
            </p:nvPr>
          </p:nvSpPr>
          <p:spPr>
            <a:xfrm>
              <a:off x="10588429" y="1962150"/>
              <a:ext cx="16072" cy="90102"/>
            </a:xfrm>
            <a:custGeom>
              <a:avLst/>
              <a:gdLst/>
              <a:ahLst/>
              <a:cxnLst/>
              <a:rect l="0" t="0" r="0" b="0"/>
              <a:pathLst>
                <a:path w="16072" h="90102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0" y="12209"/>
                  </a:lnTo>
                  <a:lnTo>
                    <a:pt x="3662" y="56199"/>
                  </a:lnTo>
                  <a:lnTo>
                    <a:pt x="11185" y="86839"/>
                  </a:lnTo>
                  <a:lnTo>
                    <a:pt x="12813" y="89643"/>
                  </a:lnTo>
                  <a:lnTo>
                    <a:pt x="13899" y="90101"/>
                  </a:lnTo>
                  <a:lnTo>
                    <a:pt x="1607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77"/>
            <p:cNvSpPr/>
            <p:nvPr>
              <p:custDataLst>
                <p:tags r:id="rId60"/>
              </p:custDataLst>
            </p:nvPr>
          </p:nvSpPr>
          <p:spPr>
            <a:xfrm>
              <a:off x="9979371" y="1714500"/>
              <a:ext cx="1374430" cy="74842"/>
            </a:xfrm>
            <a:custGeom>
              <a:avLst/>
              <a:gdLst/>
              <a:ahLst/>
              <a:cxnLst/>
              <a:rect l="0" t="0" r="0" b="0"/>
              <a:pathLst>
                <a:path w="1374430" h="74842">
                  <a:moveTo>
                    <a:pt x="28229" y="63500"/>
                  </a:moveTo>
                  <a:lnTo>
                    <a:pt x="28229" y="63500"/>
                  </a:lnTo>
                  <a:lnTo>
                    <a:pt x="19391" y="63500"/>
                  </a:lnTo>
                  <a:lnTo>
                    <a:pt x="15363" y="65381"/>
                  </a:lnTo>
                  <a:lnTo>
                    <a:pt x="11222" y="67864"/>
                  </a:lnTo>
                  <a:lnTo>
                    <a:pt x="2815" y="69458"/>
                  </a:lnTo>
                  <a:lnTo>
                    <a:pt x="702" y="69588"/>
                  </a:lnTo>
                  <a:lnTo>
                    <a:pt x="0" y="70381"/>
                  </a:lnTo>
                  <a:lnTo>
                    <a:pt x="238" y="71615"/>
                  </a:lnTo>
                  <a:lnTo>
                    <a:pt x="1101" y="73143"/>
                  </a:lnTo>
                  <a:lnTo>
                    <a:pt x="7705" y="74841"/>
                  </a:lnTo>
                  <a:lnTo>
                    <a:pt x="46047" y="72560"/>
                  </a:lnTo>
                  <a:lnTo>
                    <a:pt x="77776" y="69173"/>
                  </a:lnTo>
                  <a:lnTo>
                    <a:pt x="110928" y="65316"/>
                  </a:lnTo>
                  <a:lnTo>
                    <a:pt x="154097" y="59177"/>
                  </a:lnTo>
                  <a:lnTo>
                    <a:pt x="197854" y="53596"/>
                  </a:lnTo>
                  <a:lnTo>
                    <a:pt x="243510" y="50923"/>
                  </a:lnTo>
                  <a:lnTo>
                    <a:pt x="278426" y="47797"/>
                  </a:lnTo>
                  <a:lnTo>
                    <a:pt x="315111" y="45938"/>
                  </a:lnTo>
                  <a:lnTo>
                    <a:pt x="353287" y="44406"/>
                  </a:lnTo>
                  <a:lnTo>
                    <a:pt x="393773" y="41373"/>
                  </a:lnTo>
                  <a:lnTo>
                    <a:pt x="435285" y="37673"/>
                  </a:lnTo>
                  <a:lnTo>
                    <a:pt x="477960" y="34382"/>
                  </a:lnTo>
                  <a:lnTo>
                    <a:pt x="522796" y="32920"/>
                  </a:lnTo>
                  <a:lnTo>
                    <a:pt x="568594" y="32270"/>
                  </a:lnTo>
                  <a:lnTo>
                    <a:pt x="614820" y="31275"/>
                  </a:lnTo>
                  <a:lnTo>
                    <a:pt x="661234" y="28482"/>
                  </a:lnTo>
                  <a:lnTo>
                    <a:pt x="707732" y="26769"/>
                  </a:lnTo>
                  <a:lnTo>
                    <a:pt x="753565" y="26008"/>
                  </a:lnTo>
                  <a:lnTo>
                    <a:pt x="797451" y="25670"/>
                  </a:lnTo>
                  <a:lnTo>
                    <a:pt x="842358" y="25520"/>
                  </a:lnTo>
                  <a:lnTo>
                    <a:pt x="887480" y="24748"/>
                  </a:lnTo>
                  <a:lnTo>
                    <a:pt x="931054" y="22053"/>
                  </a:lnTo>
                  <a:lnTo>
                    <a:pt x="972057" y="20384"/>
                  </a:lnTo>
                  <a:lnTo>
                    <a:pt x="1010740" y="19643"/>
                  </a:lnTo>
                  <a:lnTo>
                    <a:pt x="1046749" y="19313"/>
                  </a:lnTo>
                  <a:lnTo>
                    <a:pt x="1081568" y="19167"/>
                  </a:lnTo>
                  <a:lnTo>
                    <a:pt x="1115152" y="19102"/>
                  </a:lnTo>
                  <a:lnTo>
                    <a:pt x="1161120" y="18360"/>
                  </a:lnTo>
                  <a:lnTo>
                    <a:pt x="1201865" y="14690"/>
                  </a:lnTo>
                  <a:lnTo>
                    <a:pt x="1242866" y="12584"/>
                  </a:lnTo>
                  <a:lnTo>
                    <a:pt x="1276445" y="9591"/>
                  </a:lnTo>
                  <a:lnTo>
                    <a:pt x="1314195" y="7310"/>
                  </a:lnTo>
                  <a:lnTo>
                    <a:pt x="13744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178"/>
            <p:cNvSpPr/>
            <p:nvPr>
              <p:custDataLst>
                <p:tags r:id="rId61"/>
              </p:custDataLst>
            </p:nvPr>
          </p:nvSpPr>
          <p:spPr>
            <a:xfrm>
              <a:off x="11620500" y="1352550"/>
              <a:ext cx="49241" cy="158751"/>
            </a:xfrm>
            <a:custGeom>
              <a:avLst/>
              <a:gdLst/>
              <a:ahLst/>
              <a:cxnLst/>
              <a:rect l="0" t="0" r="0" b="0"/>
              <a:pathLst>
                <a:path w="49241" h="158751">
                  <a:moveTo>
                    <a:pt x="19050" y="0"/>
                  </a:moveTo>
                  <a:lnTo>
                    <a:pt x="19050" y="0"/>
                  </a:lnTo>
                  <a:lnTo>
                    <a:pt x="25791" y="3371"/>
                  </a:lnTo>
                  <a:lnTo>
                    <a:pt x="36727" y="15580"/>
                  </a:lnTo>
                  <a:lnTo>
                    <a:pt x="45533" y="32603"/>
                  </a:lnTo>
                  <a:lnTo>
                    <a:pt x="49240" y="54424"/>
                  </a:lnTo>
                  <a:lnTo>
                    <a:pt x="44716" y="95809"/>
                  </a:lnTo>
                  <a:lnTo>
                    <a:pt x="33396" y="123794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79"/>
            <p:cNvSpPr/>
            <p:nvPr>
              <p:custDataLst>
                <p:tags r:id="rId62"/>
              </p:custDataLst>
            </p:nvPr>
          </p:nvSpPr>
          <p:spPr>
            <a:xfrm>
              <a:off x="11569700" y="13970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48" y="3371"/>
                  </a:lnTo>
                  <a:lnTo>
                    <a:pt x="15287" y="6907"/>
                  </a:lnTo>
                  <a:lnTo>
                    <a:pt x="12307" y="8838"/>
                  </a:lnTo>
                  <a:lnTo>
                    <a:pt x="7116" y="16628"/>
                  </a:lnTo>
                  <a:lnTo>
                    <a:pt x="3164" y="27146"/>
                  </a:lnTo>
                  <a:lnTo>
                    <a:pt x="277" y="7167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80"/>
            <p:cNvSpPr/>
            <p:nvPr>
              <p:custDataLst>
                <p:tags r:id="rId63"/>
              </p:custDataLst>
            </p:nvPr>
          </p:nvSpPr>
          <p:spPr>
            <a:xfrm>
              <a:off x="11480800" y="1403350"/>
              <a:ext cx="3659" cy="88901"/>
            </a:xfrm>
            <a:custGeom>
              <a:avLst/>
              <a:gdLst/>
              <a:ahLst/>
              <a:cxnLst/>
              <a:rect l="0" t="0" r="0" b="0"/>
              <a:pathLst>
                <a:path w="3659" h="88901">
                  <a:moveTo>
                    <a:pt x="0" y="0"/>
                  </a:moveTo>
                  <a:lnTo>
                    <a:pt x="0" y="0"/>
                  </a:lnTo>
                  <a:lnTo>
                    <a:pt x="3658" y="4303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81"/>
            <p:cNvSpPr/>
            <p:nvPr>
              <p:custDataLst>
                <p:tags r:id="rId64"/>
              </p:custDataLst>
            </p:nvPr>
          </p:nvSpPr>
          <p:spPr>
            <a:xfrm>
              <a:off x="11430000" y="1447800"/>
              <a:ext cx="82551" cy="10009"/>
            </a:xfrm>
            <a:custGeom>
              <a:avLst/>
              <a:gdLst/>
              <a:ahLst/>
              <a:cxnLst/>
              <a:rect l="0" t="0" r="0" b="0"/>
              <a:pathLst>
                <a:path w="82551" h="10009">
                  <a:moveTo>
                    <a:pt x="0" y="6350"/>
                  </a:moveTo>
                  <a:lnTo>
                    <a:pt x="0" y="6350"/>
                  </a:lnTo>
                  <a:lnTo>
                    <a:pt x="3370" y="6350"/>
                  </a:lnTo>
                  <a:lnTo>
                    <a:pt x="16606" y="10008"/>
                  </a:lnTo>
                  <a:lnTo>
                    <a:pt x="63653" y="3163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82"/>
            <p:cNvSpPr/>
            <p:nvPr>
              <p:custDataLst>
                <p:tags r:id="rId65"/>
              </p:custDataLst>
            </p:nvPr>
          </p:nvSpPr>
          <p:spPr>
            <a:xfrm>
              <a:off x="11362177" y="1358900"/>
              <a:ext cx="17024" cy="19051"/>
            </a:xfrm>
            <a:custGeom>
              <a:avLst/>
              <a:gdLst/>
              <a:ahLst/>
              <a:cxnLst/>
              <a:rect l="0" t="0" r="0" b="0"/>
              <a:pathLst>
                <a:path w="17024" h="19051">
                  <a:moveTo>
                    <a:pt x="17023" y="19050"/>
                  </a:moveTo>
                  <a:lnTo>
                    <a:pt x="17023" y="19050"/>
                  </a:lnTo>
                  <a:lnTo>
                    <a:pt x="17022" y="15679"/>
                  </a:lnTo>
                  <a:lnTo>
                    <a:pt x="15142" y="12142"/>
                  </a:lnTo>
                  <a:lnTo>
                    <a:pt x="11248" y="8219"/>
                  </a:lnTo>
                  <a:lnTo>
                    <a:pt x="0" y="1222"/>
                  </a:lnTo>
                  <a:lnTo>
                    <a:pt x="29" y="814"/>
                  </a:lnTo>
                  <a:lnTo>
                    <a:pt x="4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83"/>
            <p:cNvSpPr/>
            <p:nvPr>
              <p:custDataLst>
                <p:tags r:id="rId66"/>
              </p:custDataLst>
            </p:nvPr>
          </p:nvSpPr>
          <p:spPr>
            <a:xfrm>
              <a:off x="11366500" y="14414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21662"/>
                  </a:lnTo>
                  <a:lnTo>
                    <a:pt x="588" y="5026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84"/>
            <p:cNvSpPr/>
            <p:nvPr>
              <p:custDataLst>
                <p:tags r:id="rId67"/>
              </p:custDataLst>
            </p:nvPr>
          </p:nvSpPr>
          <p:spPr>
            <a:xfrm>
              <a:off x="11220450" y="14795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85"/>
            <p:cNvSpPr/>
            <p:nvPr>
              <p:custDataLst>
                <p:tags r:id="rId68"/>
              </p:custDataLst>
            </p:nvPr>
          </p:nvSpPr>
          <p:spPr>
            <a:xfrm>
              <a:off x="11099822" y="1423615"/>
              <a:ext cx="69829" cy="98873"/>
            </a:xfrm>
            <a:custGeom>
              <a:avLst/>
              <a:gdLst/>
              <a:ahLst/>
              <a:cxnLst/>
              <a:rect l="0" t="0" r="0" b="0"/>
              <a:pathLst>
                <a:path w="69829" h="98873">
                  <a:moveTo>
                    <a:pt x="6328" y="49585"/>
                  </a:moveTo>
                  <a:lnTo>
                    <a:pt x="6328" y="49585"/>
                  </a:lnTo>
                  <a:lnTo>
                    <a:pt x="6328" y="40747"/>
                  </a:lnTo>
                  <a:lnTo>
                    <a:pt x="5622" y="39459"/>
                  </a:lnTo>
                  <a:lnTo>
                    <a:pt x="4447" y="38601"/>
                  </a:lnTo>
                  <a:lnTo>
                    <a:pt x="2957" y="38029"/>
                  </a:lnTo>
                  <a:lnTo>
                    <a:pt x="1964" y="39059"/>
                  </a:lnTo>
                  <a:lnTo>
                    <a:pt x="566" y="47250"/>
                  </a:lnTo>
                  <a:lnTo>
                    <a:pt x="0" y="86856"/>
                  </a:lnTo>
                  <a:lnTo>
                    <a:pt x="1869" y="92726"/>
                  </a:lnTo>
                  <a:lnTo>
                    <a:pt x="5447" y="98872"/>
                  </a:lnTo>
                  <a:lnTo>
                    <a:pt x="5740" y="98671"/>
                  </a:lnTo>
                  <a:lnTo>
                    <a:pt x="11773" y="58904"/>
                  </a:lnTo>
                  <a:lnTo>
                    <a:pt x="21436" y="12628"/>
                  </a:lnTo>
                  <a:lnTo>
                    <a:pt x="25508" y="4937"/>
                  </a:lnTo>
                  <a:lnTo>
                    <a:pt x="27581" y="2887"/>
                  </a:lnTo>
                  <a:lnTo>
                    <a:pt x="33648" y="608"/>
                  </a:lnTo>
                  <a:lnTo>
                    <a:pt x="37241" y="0"/>
                  </a:lnTo>
                  <a:lnTo>
                    <a:pt x="40342" y="1006"/>
                  </a:lnTo>
                  <a:lnTo>
                    <a:pt x="45668" y="5887"/>
                  </a:lnTo>
                  <a:lnTo>
                    <a:pt x="54839" y="26293"/>
                  </a:lnTo>
                  <a:lnTo>
                    <a:pt x="66471" y="70194"/>
                  </a:lnTo>
                  <a:lnTo>
                    <a:pt x="69828" y="87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186"/>
            <p:cNvSpPr/>
            <p:nvPr>
              <p:custDataLst>
                <p:tags r:id="rId69"/>
              </p:custDataLst>
            </p:nvPr>
          </p:nvSpPr>
          <p:spPr>
            <a:xfrm>
              <a:off x="11020326" y="1378833"/>
              <a:ext cx="60425" cy="172965"/>
            </a:xfrm>
            <a:custGeom>
              <a:avLst/>
              <a:gdLst/>
              <a:ahLst/>
              <a:cxnLst/>
              <a:rect l="0" t="0" r="0" b="0"/>
              <a:pathLst>
                <a:path w="60425" h="172965">
                  <a:moveTo>
                    <a:pt x="60424" y="5467"/>
                  </a:moveTo>
                  <a:lnTo>
                    <a:pt x="60424" y="5467"/>
                  </a:lnTo>
                  <a:lnTo>
                    <a:pt x="57054" y="5467"/>
                  </a:lnTo>
                  <a:lnTo>
                    <a:pt x="56061" y="4761"/>
                  </a:lnTo>
                  <a:lnTo>
                    <a:pt x="55398" y="3586"/>
                  </a:lnTo>
                  <a:lnTo>
                    <a:pt x="54956" y="2096"/>
                  </a:lnTo>
                  <a:lnTo>
                    <a:pt x="53956" y="1103"/>
                  </a:lnTo>
                  <a:lnTo>
                    <a:pt x="50964" y="0"/>
                  </a:lnTo>
                  <a:lnTo>
                    <a:pt x="45402" y="3272"/>
                  </a:lnTo>
                  <a:lnTo>
                    <a:pt x="30332" y="16871"/>
                  </a:lnTo>
                  <a:lnTo>
                    <a:pt x="9564" y="58047"/>
                  </a:lnTo>
                  <a:lnTo>
                    <a:pt x="2541" y="78930"/>
                  </a:lnTo>
                  <a:lnTo>
                    <a:pt x="0" y="114488"/>
                  </a:lnTo>
                  <a:lnTo>
                    <a:pt x="7557" y="149012"/>
                  </a:lnTo>
                  <a:lnTo>
                    <a:pt x="14820" y="163574"/>
                  </a:lnTo>
                  <a:lnTo>
                    <a:pt x="22752" y="170987"/>
                  </a:lnTo>
                  <a:lnTo>
                    <a:pt x="26842" y="172964"/>
                  </a:lnTo>
                  <a:lnTo>
                    <a:pt x="54074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187"/>
            <p:cNvSpPr/>
            <p:nvPr>
              <p:custDataLst>
                <p:tags r:id="rId70"/>
              </p:custDataLst>
            </p:nvPr>
          </p:nvSpPr>
          <p:spPr>
            <a:xfrm>
              <a:off x="10877550" y="153035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188"/>
            <p:cNvSpPr/>
            <p:nvPr>
              <p:custDataLst>
                <p:tags r:id="rId71"/>
              </p:custDataLst>
            </p:nvPr>
          </p:nvSpPr>
          <p:spPr>
            <a:xfrm>
              <a:off x="10814050" y="1530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3658"/>
                  </a:lnTo>
                  <a:lnTo>
                    <a:pt x="3371" y="2096"/>
                  </a:lnTo>
                  <a:lnTo>
                    <a:pt x="5774" y="2103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189"/>
            <p:cNvSpPr/>
            <p:nvPr>
              <p:custDataLst>
                <p:tags r:id="rId72"/>
              </p:custDataLst>
            </p:nvPr>
          </p:nvSpPr>
          <p:spPr>
            <a:xfrm>
              <a:off x="10674350" y="15240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5468" y="7233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190"/>
            <p:cNvSpPr/>
            <p:nvPr>
              <p:custDataLst>
                <p:tags r:id="rId73"/>
              </p:custDataLst>
            </p:nvPr>
          </p:nvSpPr>
          <p:spPr>
            <a:xfrm>
              <a:off x="10534650" y="1430777"/>
              <a:ext cx="36588" cy="118624"/>
            </a:xfrm>
            <a:custGeom>
              <a:avLst/>
              <a:gdLst/>
              <a:ahLst/>
              <a:cxnLst/>
              <a:rect l="0" t="0" r="0" b="0"/>
              <a:pathLst>
                <a:path w="36588" h="118624">
                  <a:moveTo>
                    <a:pt x="0" y="17023"/>
                  </a:moveTo>
                  <a:lnTo>
                    <a:pt x="0" y="17023"/>
                  </a:lnTo>
                  <a:lnTo>
                    <a:pt x="0" y="13652"/>
                  </a:lnTo>
                  <a:lnTo>
                    <a:pt x="3370" y="4814"/>
                  </a:lnTo>
                  <a:lnTo>
                    <a:pt x="5069" y="2533"/>
                  </a:lnTo>
                  <a:lnTo>
                    <a:pt x="8837" y="0"/>
                  </a:lnTo>
                  <a:lnTo>
                    <a:pt x="10832" y="30"/>
                  </a:lnTo>
                  <a:lnTo>
                    <a:pt x="14927" y="1945"/>
                  </a:lnTo>
                  <a:lnTo>
                    <a:pt x="24571" y="13731"/>
                  </a:lnTo>
                  <a:lnTo>
                    <a:pt x="32993" y="30629"/>
                  </a:lnTo>
                  <a:lnTo>
                    <a:pt x="36587" y="52412"/>
                  </a:lnTo>
                  <a:lnTo>
                    <a:pt x="30910" y="83483"/>
                  </a:lnTo>
                  <a:lnTo>
                    <a:pt x="6350" y="1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191"/>
            <p:cNvSpPr/>
            <p:nvPr>
              <p:custDataLst>
                <p:tags r:id="rId74"/>
              </p:custDataLst>
            </p:nvPr>
          </p:nvSpPr>
          <p:spPr>
            <a:xfrm>
              <a:off x="10502195" y="1498600"/>
              <a:ext cx="706" cy="57151"/>
            </a:xfrm>
            <a:custGeom>
              <a:avLst/>
              <a:gdLst/>
              <a:ahLst/>
              <a:cxnLst/>
              <a:rect l="0" t="0" r="0" b="0"/>
              <a:pathLst>
                <a:path w="706" h="57151">
                  <a:moveTo>
                    <a:pt x="705" y="0"/>
                  </a:moveTo>
                  <a:lnTo>
                    <a:pt x="705" y="0"/>
                  </a:lnTo>
                  <a:lnTo>
                    <a:pt x="0" y="26026"/>
                  </a:lnTo>
                  <a:lnTo>
                    <a:pt x="70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192"/>
            <p:cNvSpPr/>
            <p:nvPr>
              <p:custDataLst>
                <p:tags r:id="rId75"/>
              </p:custDataLst>
            </p:nvPr>
          </p:nvSpPr>
          <p:spPr>
            <a:xfrm>
              <a:off x="10394950" y="1530350"/>
              <a:ext cx="31751" cy="19051"/>
            </a:xfrm>
            <a:custGeom>
              <a:avLst/>
              <a:gdLst/>
              <a:ahLst/>
              <a:cxnLst/>
              <a:rect l="0" t="0" r="0" b="0"/>
              <a:pathLst>
                <a:path w="3175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9050"/>
                  </a:lnTo>
                  <a:lnTo>
                    <a:pt x="4364" y="18344"/>
                  </a:lnTo>
                  <a:lnTo>
                    <a:pt x="5025" y="17168"/>
                  </a:lnTo>
                  <a:lnTo>
                    <a:pt x="6088" y="10212"/>
                  </a:lnTo>
                  <a:lnTo>
                    <a:pt x="6881" y="8924"/>
                  </a:lnTo>
                  <a:lnTo>
                    <a:pt x="8115" y="8066"/>
                  </a:lnTo>
                  <a:lnTo>
                    <a:pt x="9644" y="7494"/>
                  </a:lnTo>
                  <a:lnTo>
                    <a:pt x="25188" y="587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193"/>
            <p:cNvSpPr/>
            <p:nvPr>
              <p:custDataLst>
                <p:tags r:id="rId76"/>
              </p:custDataLst>
            </p:nvPr>
          </p:nvSpPr>
          <p:spPr>
            <a:xfrm>
              <a:off x="10280750" y="1488165"/>
              <a:ext cx="63401" cy="86636"/>
            </a:xfrm>
            <a:custGeom>
              <a:avLst/>
              <a:gdLst/>
              <a:ahLst/>
              <a:cxnLst/>
              <a:rect l="0" t="0" r="0" b="0"/>
              <a:pathLst>
                <a:path w="63401" h="86636">
                  <a:moveTo>
                    <a:pt x="12600" y="29485"/>
                  </a:moveTo>
                  <a:lnTo>
                    <a:pt x="12600" y="29485"/>
                  </a:lnTo>
                  <a:lnTo>
                    <a:pt x="12599" y="32856"/>
                  </a:lnTo>
                  <a:lnTo>
                    <a:pt x="408" y="78075"/>
                  </a:lnTo>
                  <a:lnTo>
                    <a:pt x="0" y="84944"/>
                  </a:lnTo>
                  <a:lnTo>
                    <a:pt x="3300" y="79392"/>
                  </a:lnTo>
                  <a:lnTo>
                    <a:pt x="11146" y="35294"/>
                  </a:lnTo>
                  <a:lnTo>
                    <a:pt x="19082" y="9204"/>
                  </a:lnTo>
                  <a:lnTo>
                    <a:pt x="24071" y="0"/>
                  </a:lnTo>
                  <a:lnTo>
                    <a:pt x="25891" y="656"/>
                  </a:lnTo>
                  <a:lnTo>
                    <a:pt x="31677" y="5148"/>
                  </a:lnTo>
                  <a:lnTo>
                    <a:pt x="42527" y="20941"/>
                  </a:lnTo>
                  <a:lnTo>
                    <a:pt x="52120" y="41927"/>
                  </a:lnTo>
                  <a:lnTo>
                    <a:pt x="63400" y="866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94"/>
            <p:cNvSpPr/>
            <p:nvPr>
              <p:custDataLst>
                <p:tags r:id="rId77"/>
              </p:custDataLst>
            </p:nvPr>
          </p:nvSpPr>
          <p:spPr>
            <a:xfrm>
              <a:off x="10199570" y="1452238"/>
              <a:ext cx="36631" cy="154313"/>
            </a:xfrm>
            <a:custGeom>
              <a:avLst/>
              <a:gdLst/>
              <a:ahLst/>
              <a:cxnLst/>
              <a:rect l="0" t="0" r="0" b="0"/>
              <a:pathLst>
                <a:path w="36631" h="154313">
                  <a:moveTo>
                    <a:pt x="30280" y="33662"/>
                  </a:moveTo>
                  <a:lnTo>
                    <a:pt x="30280" y="33662"/>
                  </a:lnTo>
                  <a:lnTo>
                    <a:pt x="34643" y="23523"/>
                  </a:lnTo>
                  <a:lnTo>
                    <a:pt x="36369" y="7179"/>
                  </a:lnTo>
                  <a:lnTo>
                    <a:pt x="34632" y="2372"/>
                  </a:lnTo>
                  <a:lnTo>
                    <a:pt x="33181" y="102"/>
                  </a:lnTo>
                  <a:lnTo>
                    <a:pt x="30803" y="0"/>
                  </a:lnTo>
                  <a:lnTo>
                    <a:pt x="24397" y="3649"/>
                  </a:lnTo>
                  <a:lnTo>
                    <a:pt x="16230" y="13637"/>
                  </a:lnTo>
                  <a:lnTo>
                    <a:pt x="5970" y="32276"/>
                  </a:lnTo>
                  <a:lnTo>
                    <a:pt x="0" y="72586"/>
                  </a:lnTo>
                  <a:lnTo>
                    <a:pt x="376" y="101091"/>
                  </a:lnTo>
                  <a:lnTo>
                    <a:pt x="8798" y="129449"/>
                  </a:lnTo>
                  <a:lnTo>
                    <a:pt x="16263" y="142321"/>
                  </a:lnTo>
                  <a:lnTo>
                    <a:pt x="36630" y="154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95"/>
            <p:cNvSpPr/>
            <p:nvPr>
              <p:custDataLst>
                <p:tags r:id="rId78"/>
              </p:custDataLst>
            </p:nvPr>
          </p:nvSpPr>
          <p:spPr>
            <a:xfrm>
              <a:off x="10115550" y="1574800"/>
              <a:ext cx="19051" cy="6273"/>
            </a:xfrm>
            <a:custGeom>
              <a:avLst/>
              <a:gdLst/>
              <a:ahLst/>
              <a:cxnLst/>
              <a:rect l="0" t="0" r="0" b="0"/>
              <a:pathLst>
                <a:path w="19051" h="6273">
                  <a:moveTo>
                    <a:pt x="0" y="0"/>
                  </a:moveTo>
                  <a:lnTo>
                    <a:pt x="0" y="0"/>
                  </a:lnTo>
                  <a:lnTo>
                    <a:pt x="6089" y="6088"/>
                  </a:lnTo>
                  <a:lnTo>
                    <a:pt x="9644" y="627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196"/>
            <p:cNvSpPr/>
            <p:nvPr>
              <p:custDataLst>
                <p:tags r:id="rId79"/>
              </p:custDataLst>
            </p:nvPr>
          </p:nvSpPr>
          <p:spPr>
            <a:xfrm>
              <a:off x="9944100" y="1510721"/>
              <a:ext cx="101601" cy="118288"/>
            </a:xfrm>
            <a:custGeom>
              <a:avLst/>
              <a:gdLst/>
              <a:ahLst/>
              <a:cxnLst/>
              <a:rect l="0" t="0" r="0" b="0"/>
              <a:pathLst>
                <a:path w="101601" h="118288">
                  <a:moveTo>
                    <a:pt x="0" y="38679"/>
                  </a:moveTo>
                  <a:lnTo>
                    <a:pt x="0" y="38679"/>
                  </a:lnTo>
                  <a:lnTo>
                    <a:pt x="0" y="35308"/>
                  </a:lnTo>
                  <a:lnTo>
                    <a:pt x="705" y="34315"/>
                  </a:lnTo>
                  <a:lnTo>
                    <a:pt x="1881" y="33653"/>
                  </a:lnTo>
                  <a:lnTo>
                    <a:pt x="3370" y="33212"/>
                  </a:lnTo>
                  <a:lnTo>
                    <a:pt x="4363" y="34328"/>
                  </a:lnTo>
                  <a:lnTo>
                    <a:pt x="5467" y="39333"/>
                  </a:lnTo>
                  <a:lnTo>
                    <a:pt x="6298" y="81553"/>
                  </a:lnTo>
                  <a:lnTo>
                    <a:pt x="5640" y="114610"/>
                  </a:lnTo>
                  <a:lnTo>
                    <a:pt x="4466" y="116816"/>
                  </a:lnTo>
                  <a:lnTo>
                    <a:pt x="2977" y="118287"/>
                  </a:lnTo>
                  <a:lnTo>
                    <a:pt x="1984" y="117857"/>
                  </a:lnTo>
                  <a:lnTo>
                    <a:pt x="882" y="113615"/>
                  </a:lnTo>
                  <a:lnTo>
                    <a:pt x="3449" y="72348"/>
                  </a:lnTo>
                  <a:lnTo>
                    <a:pt x="5490" y="44108"/>
                  </a:lnTo>
                  <a:lnTo>
                    <a:pt x="13493" y="26510"/>
                  </a:lnTo>
                  <a:lnTo>
                    <a:pt x="30104" y="6381"/>
                  </a:lnTo>
                  <a:lnTo>
                    <a:pt x="34886" y="2330"/>
                  </a:lnTo>
                  <a:lnTo>
                    <a:pt x="40896" y="335"/>
                  </a:lnTo>
                  <a:lnTo>
                    <a:pt x="55100" y="0"/>
                  </a:lnTo>
                  <a:lnTo>
                    <a:pt x="75592" y="7150"/>
                  </a:lnTo>
                  <a:lnTo>
                    <a:pt x="91699" y="21576"/>
                  </a:lnTo>
                  <a:lnTo>
                    <a:pt x="97199" y="35076"/>
                  </a:lnTo>
                  <a:lnTo>
                    <a:pt x="101600" y="76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197"/>
            <p:cNvSpPr/>
            <p:nvPr>
              <p:custDataLst>
                <p:tags r:id="rId80"/>
              </p:custDataLst>
            </p:nvPr>
          </p:nvSpPr>
          <p:spPr>
            <a:xfrm>
              <a:off x="9573213" y="1727200"/>
              <a:ext cx="104188" cy="24286"/>
            </a:xfrm>
            <a:custGeom>
              <a:avLst/>
              <a:gdLst/>
              <a:ahLst/>
              <a:cxnLst/>
              <a:rect l="0" t="0" r="0" b="0"/>
              <a:pathLst>
                <a:path w="104188" h="24286">
                  <a:moveTo>
                    <a:pt x="21637" y="0"/>
                  </a:moveTo>
                  <a:lnTo>
                    <a:pt x="21637" y="0"/>
                  </a:lnTo>
                  <a:lnTo>
                    <a:pt x="0" y="21636"/>
                  </a:lnTo>
                  <a:lnTo>
                    <a:pt x="863" y="22891"/>
                  </a:lnTo>
                  <a:lnTo>
                    <a:pt x="7465" y="24285"/>
                  </a:lnTo>
                  <a:lnTo>
                    <a:pt x="52050" y="16464"/>
                  </a:lnTo>
                  <a:lnTo>
                    <a:pt x="10418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98"/>
            <p:cNvSpPr/>
            <p:nvPr>
              <p:custDataLst>
                <p:tags r:id="rId81"/>
              </p:custDataLst>
            </p:nvPr>
          </p:nvSpPr>
          <p:spPr>
            <a:xfrm>
              <a:off x="9537699" y="1651000"/>
              <a:ext cx="107952" cy="6351"/>
            </a:xfrm>
            <a:custGeom>
              <a:avLst/>
              <a:gdLst/>
              <a:ahLst/>
              <a:cxnLst/>
              <a:rect l="0" t="0" r="0" b="0"/>
              <a:pathLst>
                <a:path w="107952" h="635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412" y="4364"/>
                  </a:lnTo>
                  <a:lnTo>
                    <a:pt x="6742" y="5467"/>
                  </a:lnTo>
                  <a:lnTo>
                    <a:pt x="29495" y="3089"/>
                  </a:lnTo>
                  <a:lnTo>
                    <a:pt x="44153" y="4195"/>
                  </a:lnTo>
                  <a:lnTo>
                    <a:pt x="10795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449"/>
          <p:cNvGrpSpPr/>
          <p:nvPr/>
        </p:nvGrpSpPr>
        <p:grpSpPr>
          <a:xfrm>
            <a:off x="4438650" y="4248719"/>
            <a:ext cx="165101" cy="410732"/>
            <a:chOff x="4438650" y="4248719"/>
            <a:chExt cx="165101" cy="410732"/>
          </a:xfrm>
        </p:grpSpPr>
        <p:sp>
          <p:nvSpPr>
            <p:cNvPr id="152" name="SMARTInkShape-2199"/>
            <p:cNvSpPr/>
            <p:nvPr>
              <p:custDataLst>
                <p:tags r:id="rId54"/>
              </p:custDataLst>
            </p:nvPr>
          </p:nvSpPr>
          <p:spPr>
            <a:xfrm>
              <a:off x="4438650" y="4544231"/>
              <a:ext cx="165101" cy="115220"/>
            </a:xfrm>
            <a:custGeom>
              <a:avLst/>
              <a:gdLst/>
              <a:ahLst/>
              <a:cxnLst/>
              <a:rect l="0" t="0" r="0" b="0"/>
              <a:pathLst>
                <a:path w="165101" h="115220">
                  <a:moveTo>
                    <a:pt x="0" y="34119"/>
                  </a:moveTo>
                  <a:lnTo>
                    <a:pt x="0" y="34119"/>
                  </a:lnTo>
                  <a:lnTo>
                    <a:pt x="0" y="18539"/>
                  </a:lnTo>
                  <a:lnTo>
                    <a:pt x="1411" y="14560"/>
                  </a:lnTo>
                  <a:lnTo>
                    <a:pt x="6742" y="8257"/>
                  </a:lnTo>
                  <a:lnTo>
                    <a:pt x="17677" y="742"/>
                  </a:lnTo>
                  <a:lnTo>
                    <a:pt x="29493" y="0"/>
                  </a:lnTo>
                  <a:lnTo>
                    <a:pt x="53333" y="5272"/>
                  </a:lnTo>
                  <a:lnTo>
                    <a:pt x="57427" y="9243"/>
                  </a:lnTo>
                  <a:lnTo>
                    <a:pt x="63859" y="21181"/>
                  </a:lnTo>
                  <a:lnTo>
                    <a:pt x="65305" y="35895"/>
                  </a:lnTo>
                  <a:lnTo>
                    <a:pt x="60272" y="61926"/>
                  </a:lnTo>
                  <a:lnTo>
                    <a:pt x="49843" y="86338"/>
                  </a:lnTo>
                  <a:lnTo>
                    <a:pt x="41579" y="100626"/>
                  </a:lnTo>
                  <a:lnTo>
                    <a:pt x="38787" y="111776"/>
                  </a:lnTo>
                  <a:lnTo>
                    <a:pt x="40675" y="113407"/>
                  </a:lnTo>
                  <a:lnTo>
                    <a:pt x="48417" y="115219"/>
                  </a:lnTo>
                  <a:lnTo>
                    <a:pt x="77820" y="114971"/>
                  </a:lnTo>
                  <a:lnTo>
                    <a:pt x="165100" y="91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00"/>
            <p:cNvSpPr/>
            <p:nvPr>
              <p:custDataLst>
                <p:tags r:id="rId55"/>
              </p:custDataLst>
            </p:nvPr>
          </p:nvSpPr>
          <p:spPr>
            <a:xfrm>
              <a:off x="4464050" y="4248719"/>
              <a:ext cx="31751" cy="228032"/>
            </a:xfrm>
            <a:custGeom>
              <a:avLst/>
              <a:gdLst/>
              <a:ahLst/>
              <a:cxnLst/>
              <a:rect l="0" t="0" r="0" b="0"/>
              <a:pathLst>
                <a:path w="31751" h="228032">
                  <a:moveTo>
                    <a:pt x="0" y="24831"/>
                  </a:moveTo>
                  <a:lnTo>
                    <a:pt x="0" y="24831"/>
                  </a:lnTo>
                  <a:lnTo>
                    <a:pt x="0" y="5912"/>
                  </a:lnTo>
                  <a:lnTo>
                    <a:pt x="705" y="3752"/>
                  </a:lnTo>
                  <a:lnTo>
                    <a:pt x="1881" y="2311"/>
                  </a:lnTo>
                  <a:lnTo>
                    <a:pt x="5467" y="0"/>
                  </a:lnTo>
                  <a:lnTo>
                    <a:pt x="9460" y="9713"/>
                  </a:lnTo>
                  <a:lnTo>
                    <a:pt x="14155" y="48719"/>
                  </a:lnTo>
                  <a:lnTo>
                    <a:pt x="18405" y="94926"/>
                  </a:lnTo>
                  <a:lnTo>
                    <a:pt x="18922" y="134789"/>
                  </a:lnTo>
                  <a:lnTo>
                    <a:pt x="19739" y="176790"/>
                  </a:lnTo>
                  <a:lnTo>
                    <a:pt x="25954" y="213441"/>
                  </a:lnTo>
                  <a:lnTo>
                    <a:pt x="31750" y="228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450"/>
          <p:cNvGrpSpPr/>
          <p:nvPr/>
        </p:nvGrpSpPr>
        <p:grpSpPr>
          <a:xfrm>
            <a:off x="4305300" y="1993900"/>
            <a:ext cx="171451" cy="190501"/>
            <a:chOff x="4305300" y="1993900"/>
            <a:chExt cx="171451" cy="190501"/>
          </a:xfrm>
        </p:grpSpPr>
        <p:sp>
          <p:nvSpPr>
            <p:cNvPr id="155" name="SMARTInkShape-2201"/>
            <p:cNvSpPr/>
            <p:nvPr>
              <p:custDataLst>
                <p:tags r:id="rId52"/>
              </p:custDataLst>
            </p:nvPr>
          </p:nvSpPr>
          <p:spPr>
            <a:xfrm>
              <a:off x="4305300" y="1993900"/>
              <a:ext cx="171451" cy="190501"/>
            </a:xfrm>
            <a:custGeom>
              <a:avLst/>
              <a:gdLst/>
              <a:ahLst/>
              <a:cxnLst/>
              <a:rect l="0" t="0" r="0" b="0"/>
              <a:pathLst>
                <a:path w="171451" h="190501">
                  <a:moveTo>
                    <a:pt x="171450" y="0"/>
                  </a:moveTo>
                  <a:lnTo>
                    <a:pt x="171450" y="0"/>
                  </a:lnTo>
                  <a:lnTo>
                    <a:pt x="135475" y="41442"/>
                  </a:lnTo>
                  <a:lnTo>
                    <a:pt x="106371" y="82286"/>
                  </a:lnTo>
                  <a:lnTo>
                    <a:pt x="65940" y="12431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02"/>
            <p:cNvSpPr/>
            <p:nvPr>
              <p:custDataLst>
                <p:tags r:id="rId53"/>
              </p:custDataLst>
            </p:nvPr>
          </p:nvSpPr>
          <p:spPr>
            <a:xfrm>
              <a:off x="4305639" y="1996766"/>
              <a:ext cx="164762" cy="143185"/>
            </a:xfrm>
            <a:custGeom>
              <a:avLst/>
              <a:gdLst/>
              <a:ahLst/>
              <a:cxnLst/>
              <a:rect l="0" t="0" r="0" b="0"/>
              <a:pathLst>
                <a:path w="164762" h="143185">
                  <a:moveTo>
                    <a:pt x="12361" y="9834"/>
                  </a:moveTo>
                  <a:lnTo>
                    <a:pt x="12361" y="9834"/>
                  </a:lnTo>
                  <a:lnTo>
                    <a:pt x="8990" y="6463"/>
                  </a:lnTo>
                  <a:lnTo>
                    <a:pt x="5454" y="4808"/>
                  </a:lnTo>
                  <a:lnTo>
                    <a:pt x="3523" y="4367"/>
                  </a:lnTo>
                  <a:lnTo>
                    <a:pt x="2235" y="3367"/>
                  </a:lnTo>
                  <a:lnTo>
                    <a:pt x="805" y="374"/>
                  </a:lnTo>
                  <a:lnTo>
                    <a:pt x="424" y="0"/>
                  </a:lnTo>
                  <a:lnTo>
                    <a:pt x="169" y="456"/>
                  </a:lnTo>
                  <a:lnTo>
                    <a:pt x="0" y="1465"/>
                  </a:lnTo>
                  <a:lnTo>
                    <a:pt x="46109" y="36043"/>
                  </a:lnTo>
                  <a:lnTo>
                    <a:pt x="92560" y="77635"/>
                  </a:lnTo>
                  <a:lnTo>
                    <a:pt x="139662" y="122565"/>
                  </a:lnTo>
                  <a:lnTo>
                    <a:pt x="164761" y="14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451"/>
          <p:cNvGrpSpPr/>
          <p:nvPr/>
        </p:nvGrpSpPr>
        <p:grpSpPr>
          <a:xfrm>
            <a:off x="2139950" y="2063807"/>
            <a:ext cx="1416051" cy="1739844"/>
            <a:chOff x="2139950" y="2063807"/>
            <a:chExt cx="1416051" cy="1739844"/>
          </a:xfrm>
        </p:grpSpPr>
        <p:sp>
          <p:nvSpPr>
            <p:cNvPr id="158" name="SMARTInkShape-2203"/>
            <p:cNvSpPr/>
            <p:nvPr>
              <p:custDataLst>
                <p:tags r:id="rId37"/>
              </p:custDataLst>
            </p:nvPr>
          </p:nvSpPr>
          <p:spPr>
            <a:xfrm>
              <a:off x="2774950" y="23241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8789" y="767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204"/>
            <p:cNvSpPr/>
            <p:nvPr>
              <p:custDataLst>
                <p:tags r:id="rId38"/>
              </p:custDataLst>
            </p:nvPr>
          </p:nvSpPr>
          <p:spPr>
            <a:xfrm>
              <a:off x="3225800" y="2533650"/>
              <a:ext cx="50801" cy="63501"/>
            </a:xfrm>
            <a:custGeom>
              <a:avLst/>
              <a:gdLst/>
              <a:ahLst/>
              <a:cxnLst/>
              <a:rect l="0" t="0" r="0" b="0"/>
              <a:pathLst>
                <a:path w="50801" h="6350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12762" y="4706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05"/>
            <p:cNvSpPr/>
            <p:nvPr>
              <p:custDataLst>
                <p:tags r:id="rId39"/>
              </p:custDataLst>
            </p:nvPr>
          </p:nvSpPr>
          <p:spPr>
            <a:xfrm>
              <a:off x="3156211" y="2540000"/>
              <a:ext cx="75940" cy="45592"/>
            </a:xfrm>
            <a:custGeom>
              <a:avLst/>
              <a:gdLst/>
              <a:ahLst/>
              <a:cxnLst/>
              <a:rect l="0" t="0" r="0" b="0"/>
              <a:pathLst>
                <a:path w="75940" h="45592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1411"/>
                  </a:lnTo>
                  <a:lnTo>
                    <a:pt x="0" y="14306"/>
                  </a:lnTo>
                  <a:lnTo>
                    <a:pt x="3618" y="20704"/>
                  </a:lnTo>
                  <a:lnTo>
                    <a:pt x="9930" y="27546"/>
                  </a:lnTo>
                  <a:lnTo>
                    <a:pt x="36341" y="43313"/>
                  </a:lnTo>
                  <a:lnTo>
                    <a:pt x="51755" y="45591"/>
                  </a:lnTo>
                  <a:lnTo>
                    <a:pt x="75939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206"/>
            <p:cNvSpPr/>
            <p:nvPr>
              <p:custDataLst>
                <p:tags r:id="rId40"/>
              </p:custDataLst>
            </p:nvPr>
          </p:nvSpPr>
          <p:spPr>
            <a:xfrm>
              <a:off x="3187700" y="2134744"/>
              <a:ext cx="31751" cy="443357"/>
            </a:xfrm>
            <a:custGeom>
              <a:avLst/>
              <a:gdLst/>
              <a:ahLst/>
              <a:cxnLst/>
              <a:rect l="0" t="0" r="0" b="0"/>
              <a:pathLst>
                <a:path w="31751" h="4433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371" y="45594"/>
                  </a:lnTo>
                  <a:lnTo>
                    <a:pt x="6467" y="90194"/>
                  </a:lnTo>
                  <a:lnTo>
                    <a:pt x="13141" y="135274"/>
                  </a:lnTo>
                  <a:lnTo>
                    <a:pt x="17883" y="178517"/>
                  </a:lnTo>
                  <a:lnTo>
                    <a:pt x="22075" y="218678"/>
                  </a:lnTo>
                  <a:lnTo>
                    <a:pt x="24743" y="264815"/>
                  </a:lnTo>
                  <a:lnTo>
                    <a:pt x="25205" y="311433"/>
                  </a:lnTo>
                  <a:lnTo>
                    <a:pt x="26048" y="351586"/>
                  </a:lnTo>
                  <a:lnTo>
                    <a:pt x="30414" y="394916"/>
                  </a:lnTo>
                  <a:lnTo>
                    <a:pt x="31633" y="439452"/>
                  </a:lnTo>
                  <a:lnTo>
                    <a:pt x="31750" y="44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07"/>
            <p:cNvSpPr/>
            <p:nvPr>
              <p:custDataLst>
                <p:tags r:id="rId41"/>
              </p:custDataLst>
            </p:nvPr>
          </p:nvSpPr>
          <p:spPr>
            <a:xfrm>
              <a:off x="3119099" y="2114550"/>
              <a:ext cx="113052" cy="69851"/>
            </a:xfrm>
            <a:custGeom>
              <a:avLst/>
              <a:gdLst/>
              <a:ahLst/>
              <a:cxnLst/>
              <a:rect l="0" t="0" r="0" b="0"/>
              <a:pathLst>
                <a:path w="113052" h="69851">
                  <a:moveTo>
                    <a:pt x="24151" y="0"/>
                  </a:moveTo>
                  <a:lnTo>
                    <a:pt x="24151" y="0"/>
                  </a:lnTo>
                  <a:lnTo>
                    <a:pt x="27522" y="6742"/>
                  </a:lnTo>
                  <a:lnTo>
                    <a:pt x="27295" y="13815"/>
                  </a:lnTo>
                  <a:lnTo>
                    <a:pt x="9279" y="60520"/>
                  </a:lnTo>
                  <a:lnTo>
                    <a:pt x="5077" y="65703"/>
                  </a:lnTo>
                  <a:lnTo>
                    <a:pt x="0" y="69031"/>
                  </a:lnTo>
                  <a:lnTo>
                    <a:pt x="2492" y="62865"/>
                  </a:lnTo>
                  <a:lnTo>
                    <a:pt x="16136" y="43070"/>
                  </a:lnTo>
                  <a:lnTo>
                    <a:pt x="36044" y="26402"/>
                  </a:lnTo>
                  <a:lnTo>
                    <a:pt x="49192" y="19260"/>
                  </a:lnTo>
                  <a:lnTo>
                    <a:pt x="63973" y="17497"/>
                  </a:lnTo>
                  <a:lnTo>
                    <a:pt x="84398" y="20471"/>
                  </a:lnTo>
                  <a:lnTo>
                    <a:pt x="94672" y="24620"/>
                  </a:lnTo>
                  <a:lnTo>
                    <a:pt x="103942" y="31168"/>
                  </a:lnTo>
                  <a:lnTo>
                    <a:pt x="109003" y="42545"/>
                  </a:lnTo>
                  <a:lnTo>
                    <a:pt x="11305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08"/>
            <p:cNvSpPr/>
            <p:nvPr>
              <p:custDataLst>
                <p:tags r:id="rId42"/>
              </p:custDataLst>
            </p:nvPr>
          </p:nvSpPr>
          <p:spPr>
            <a:xfrm>
              <a:off x="2999488" y="2063807"/>
              <a:ext cx="556513" cy="38044"/>
            </a:xfrm>
            <a:custGeom>
              <a:avLst/>
              <a:gdLst/>
              <a:ahLst/>
              <a:cxnLst/>
              <a:rect l="0" t="0" r="0" b="0"/>
              <a:pathLst>
                <a:path w="556513" h="38044">
                  <a:moveTo>
                    <a:pt x="23112" y="38043"/>
                  </a:moveTo>
                  <a:lnTo>
                    <a:pt x="23112" y="38043"/>
                  </a:lnTo>
                  <a:lnTo>
                    <a:pt x="12973" y="33679"/>
                  </a:lnTo>
                  <a:lnTo>
                    <a:pt x="2861" y="31576"/>
                  </a:lnTo>
                  <a:lnTo>
                    <a:pt x="1145" y="30204"/>
                  </a:lnTo>
                  <a:lnTo>
                    <a:pt x="0" y="28583"/>
                  </a:lnTo>
                  <a:lnTo>
                    <a:pt x="649" y="27503"/>
                  </a:lnTo>
                  <a:lnTo>
                    <a:pt x="5132" y="26303"/>
                  </a:lnTo>
                  <a:lnTo>
                    <a:pt x="42991" y="25470"/>
                  </a:lnTo>
                  <a:lnTo>
                    <a:pt x="88033" y="23499"/>
                  </a:lnTo>
                  <a:lnTo>
                    <a:pt x="123933" y="20290"/>
                  </a:lnTo>
                  <a:lnTo>
                    <a:pt x="156351" y="16512"/>
                  </a:lnTo>
                  <a:lnTo>
                    <a:pt x="202369" y="13789"/>
                  </a:lnTo>
                  <a:lnTo>
                    <a:pt x="247283" y="9612"/>
                  </a:lnTo>
                  <a:lnTo>
                    <a:pt x="278906" y="7768"/>
                  </a:lnTo>
                  <a:lnTo>
                    <a:pt x="311070" y="6243"/>
                  </a:lnTo>
                  <a:lnTo>
                    <a:pt x="356240" y="2123"/>
                  </a:lnTo>
                  <a:lnTo>
                    <a:pt x="396748" y="589"/>
                  </a:lnTo>
                  <a:lnTo>
                    <a:pt x="436972" y="134"/>
                  </a:lnTo>
                  <a:lnTo>
                    <a:pt x="481895" y="0"/>
                  </a:lnTo>
                  <a:lnTo>
                    <a:pt x="525989" y="1836"/>
                  </a:lnTo>
                  <a:lnTo>
                    <a:pt x="556512" y="12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09"/>
            <p:cNvSpPr/>
            <p:nvPr>
              <p:custDataLst>
                <p:tags r:id="rId43"/>
              </p:custDataLst>
            </p:nvPr>
          </p:nvSpPr>
          <p:spPr>
            <a:xfrm>
              <a:off x="2851150" y="2250592"/>
              <a:ext cx="12701" cy="86209"/>
            </a:xfrm>
            <a:custGeom>
              <a:avLst/>
              <a:gdLst/>
              <a:ahLst/>
              <a:cxnLst/>
              <a:rect l="0" t="0" r="0" b="0"/>
              <a:pathLst>
                <a:path w="12701" h="86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0983" y="47198"/>
                  </a:lnTo>
                  <a:lnTo>
                    <a:pt x="1270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10"/>
            <p:cNvSpPr/>
            <p:nvPr>
              <p:custDataLst>
                <p:tags r:id="rId44"/>
              </p:custDataLst>
            </p:nvPr>
          </p:nvSpPr>
          <p:spPr>
            <a:xfrm>
              <a:off x="2689912" y="2413000"/>
              <a:ext cx="186639" cy="49657"/>
            </a:xfrm>
            <a:custGeom>
              <a:avLst/>
              <a:gdLst/>
              <a:ahLst/>
              <a:cxnLst/>
              <a:rect l="0" t="0" r="0" b="0"/>
              <a:pathLst>
                <a:path w="186639" h="49657">
                  <a:moveTo>
                    <a:pt x="8838" y="38100"/>
                  </a:moveTo>
                  <a:lnTo>
                    <a:pt x="8838" y="38100"/>
                  </a:lnTo>
                  <a:lnTo>
                    <a:pt x="0" y="46938"/>
                  </a:lnTo>
                  <a:lnTo>
                    <a:pt x="829" y="48226"/>
                  </a:lnTo>
                  <a:lnTo>
                    <a:pt x="7395" y="49656"/>
                  </a:lnTo>
                  <a:lnTo>
                    <a:pt x="53228" y="33023"/>
                  </a:lnTo>
                  <a:lnTo>
                    <a:pt x="100392" y="17472"/>
                  </a:lnTo>
                  <a:lnTo>
                    <a:pt x="142817" y="9253"/>
                  </a:lnTo>
                  <a:lnTo>
                    <a:pt x="186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11"/>
            <p:cNvSpPr/>
            <p:nvPr>
              <p:custDataLst>
                <p:tags r:id="rId45"/>
              </p:custDataLst>
            </p:nvPr>
          </p:nvSpPr>
          <p:spPr>
            <a:xfrm>
              <a:off x="2762250" y="2509133"/>
              <a:ext cx="177801" cy="67268"/>
            </a:xfrm>
            <a:custGeom>
              <a:avLst/>
              <a:gdLst/>
              <a:ahLst/>
              <a:cxnLst/>
              <a:rect l="0" t="0" r="0" b="0"/>
              <a:pathLst>
                <a:path w="177801" h="6726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1048" y="0"/>
                  </a:lnTo>
                  <a:lnTo>
                    <a:pt x="35321" y="2749"/>
                  </a:lnTo>
                  <a:lnTo>
                    <a:pt x="51858" y="11404"/>
                  </a:lnTo>
                  <a:lnTo>
                    <a:pt x="63422" y="22905"/>
                  </a:lnTo>
                  <a:lnTo>
                    <a:pt x="64859" y="27676"/>
                  </a:lnTo>
                  <a:lnTo>
                    <a:pt x="64574" y="38621"/>
                  </a:lnTo>
                  <a:lnTo>
                    <a:pt x="60447" y="53312"/>
                  </a:lnTo>
                  <a:lnTo>
                    <a:pt x="51972" y="67267"/>
                  </a:lnTo>
                  <a:lnTo>
                    <a:pt x="61260" y="65092"/>
                  </a:lnTo>
                  <a:lnTo>
                    <a:pt x="107820" y="45158"/>
                  </a:lnTo>
                  <a:lnTo>
                    <a:pt x="177800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212"/>
            <p:cNvSpPr/>
            <p:nvPr>
              <p:custDataLst>
                <p:tags r:id="rId46"/>
              </p:custDataLst>
            </p:nvPr>
          </p:nvSpPr>
          <p:spPr>
            <a:xfrm>
              <a:off x="2139950" y="2686833"/>
              <a:ext cx="927101" cy="94468"/>
            </a:xfrm>
            <a:custGeom>
              <a:avLst/>
              <a:gdLst/>
              <a:ahLst/>
              <a:cxnLst/>
              <a:rect l="0" t="0" r="0" b="0"/>
              <a:pathLst>
                <a:path w="927101" h="94468">
                  <a:moveTo>
                    <a:pt x="0" y="94467"/>
                  </a:moveTo>
                  <a:lnTo>
                    <a:pt x="0" y="94467"/>
                  </a:lnTo>
                  <a:lnTo>
                    <a:pt x="12961" y="89398"/>
                  </a:lnTo>
                  <a:lnTo>
                    <a:pt x="55242" y="79720"/>
                  </a:lnTo>
                  <a:lnTo>
                    <a:pt x="98448" y="70342"/>
                  </a:lnTo>
                  <a:lnTo>
                    <a:pt x="131243" y="64695"/>
                  </a:lnTo>
                  <a:lnTo>
                    <a:pt x="166986" y="57481"/>
                  </a:lnTo>
                  <a:lnTo>
                    <a:pt x="212696" y="52228"/>
                  </a:lnTo>
                  <a:lnTo>
                    <a:pt x="256422" y="47301"/>
                  </a:lnTo>
                  <a:lnTo>
                    <a:pt x="297286" y="44744"/>
                  </a:lnTo>
                  <a:lnTo>
                    <a:pt x="342947" y="40615"/>
                  </a:lnTo>
                  <a:lnTo>
                    <a:pt x="375612" y="36902"/>
                  </a:lnTo>
                  <a:lnTo>
                    <a:pt x="408944" y="32899"/>
                  </a:lnTo>
                  <a:lnTo>
                    <a:pt x="442573" y="28768"/>
                  </a:lnTo>
                  <a:lnTo>
                    <a:pt x="476334" y="26462"/>
                  </a:lnTo>
                  <a:lnTo>
                    <a:pt x="510154" y="24731"/>
                  </a:lnTo>
                  <a:lnTo>
                    <a:pt x="544000" y="21610"/>
                  </a:lnTo>
                  <a:lnTo>
                    <a:pt x="591417" y="15887"/>
                  </a:lnTo>
                  <a:lnTo>
                    <a:pt x="636746" y="13093"/>
                  </a:lnTo>
                  <a:lnTo>
                    <a:pt x="681457" y="8894"/>
                  </a:lnTo>
                  <a:lnTo>
                    <a:pt x="722613" y="3182"/>
                  </a:lnTo>
                  <a:lnTo>
                    <a:pt x="756254" y="979"/>
                  </a:lnTo>
                  <a:lnTo>
                    <a:pt x="792607" y="0"/>
                  </a:lnTo>
                  <a:lnTo>
                    <a:pt x="839429" y="860"/>
                  </a:lnTo>
                  <a:lnTo>
                    <a:pt x="885689" y="13078"/>
                  </a:lnTo>
                  <a:lnTo>
                    <a:pt x="927100" y="30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213"/>
            <p:cNvSpPr/>
            <p:nvPr>
              <p:custDataLst>
                <p:tags r:id="rId47"/>
              </p:custDataLst>
            </p:nvPr>
          </p:nvSpPr>
          <p:spPr>
            <a:xfrm>
              <a:off x="2264867" y="2792075"/>
              <a:ext cx="122734" cy="56348"/>
            </a:xfrm>
            <a:custGeom>
              <a:avLst/>
              <a:gdLst/>
              <a:ahLst/>
              <a:cxnLst/>
              <a:rect l="0" t="0" r="0" b="0"/>
              <a:pathLst>
                <a:path w="122734" h="56348">
                  <a:moveTo>
                    <a:pt x="40183" y="8275"/>
                  </a:moveTo>
                  <a:lnTo>
                    <a:pt x="40183" y="8275"/>
                  </a:lnTo>
                  <a:lnTo>
                    <a:pt x="35113" y="14050"/>
                  </a:lnTo>
                  <a:lnTo>
                    <a:pt x="10145" y="49868"/>
                  </a:lnTo>
                  <a:lnTo>
                    <a:pt x="3785" y="54983"/>
                  </a:lnTo>
                  <a:lnTo>
                    <a:pt x="1101" y="56347"/>
                  </a:lnTo>
                  <a:lnTo>
                    <a:pt x="17" y="55845"/>
                  </a:lnTo>
                  <a:lnTo>
                    <a:pt x="0" y="54100"/>
                  </a:lnTo>
                  <a:lnTo>
                    <a:pt x="5043" y="41159"/>
                  </a:lnTo>
                  <a:lnTo>
                    <a:pt x="22972" y="20650"/>
                  </a:lnTo>
                  <a:lnTo>
                    <a:pt x="46896" y="4160"/>
                  </a:lnTo>
                  <a:lnTo>
                    <a:pt x="53125" y="1299"/>
                  </a:lnTo>
                  <a:lnTo>
                    <a:pt x="67572" y="0"/>
                  </a:lnTo>
                  <a:lnTo>
                    <a:pt x="81989" y="2481"/>
                  </a:lnTo>
                  <a:lnTo>
                    <a:pt x="93101" y="8287"/>
                  </a:lnTo>
                  <a:lnTo>
                    <a:pt x="107289" y="22860"/>
                  </a:lnTo>
                  <a:lnTo>
                    <a:pt x="122733" y="52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214"/>
            <p:cNvSpPr/>
            <p:nvPr>
              <p:custDataLst>
                <p:tags r:id="rId48"/>
              </p:custDataLst>
            </p:nvPr>
          </p:nvSpPr>
          <p:spPr>
            <a:xfrm>
              <a:off x="2330789" y="2822091"/>
              <a:ext cx="109091" cy="981560"/>
            </a:xfrm>
            <a:custGeom>
              <a:avLst/>
              <a:gdLst/>
              <a:ahLst/>
              <a:cxnLst/>
              <a:rect l="0" t="0" r="0" b="0"/>
              <a:pathLst>
                <a:path w="109091" h="981560">
                  <a:moveTo>
                    <a:pt x="12361" y="3659"/>
                  </a:moveTo>
                  <a:lnTo>
                    <a:pt x="12361" y="3659"/>
                  </a:lnTo>
                  <a:lnTo>
                    <a:pt x="8990" y="288"/>
                  </a:lnTo>
                  <a:lnTo>
                    <a:pt x="7291" y="0"/>
                  </a:lnTo>
                  <a:lnTo>
                    <a:pt x="5453" y="515"/>
                  </a:lnTo>
                  <a:lnTo>
                    <a:pt x="0" y="3475"/>
                  </a:lnTo>
                  <a:lnTo>
                    <a:pt x="434" y="15173"/>
                  </a:lnTo>
                  <a:lnTo>
                    <a:pt x="9792" y="55673"/>
                  </a:lnTo>
                  <a:lnTo>
                    <a:pt x="15394" y="97118"/>
                  </a:lnTo>
                  <a:lnTo>
                    <a:pt x="23125" y="142822"/>
                  </a:lnTo>
                  <a:lnTo>
                    <a:pt x="31447" y="189166"/>
                  </a:lnTo>
                  <a:lnTo>
                    <a:pt x="37772" y="226311"/>
                  </a:lnTo>
                  <a:lnTo>
                    <a:pt x="46230" y="266675"/>
                  </a:lnTo>
                  <a:lnTo>
                    <a:pt x="49625" y="312487"/>
                  </a:lnTo>
                  <a:lnTo>
                    <a:pt x="52177" y="352372"/>
                  </a:lnTo>
                  <a:lnTo>
                    <a:pt x="57320" y="392731"/>
                  </a:lnTo>
                  <a:lnTo>
                    <a:pt x="65378" y="437132"/>
                  </a:lnTo>
                  <a:lnTo>
                    <a:pt x="68695" y="481493"/>
                  </a:lnTo>
                  <a:lnTo>
                    <a:pt x="69350" y="525378"/>
                  </a:lnTo>
                  <a:lnTo>
                    <a:pt x="72850" y="561798"/>
                  </a:lnTo>
                  <a:lnTo>
                    <a:pt x="74969" y="599265"/>
                  </a:lnTo>
                  <a:lnTo>
                    <a:pt x="75596" y="641646"/>
                  </a:lnTo>
                  <a:lnTo>
                    <a:pt x="75826" y="689225"/>
                  </a:lnTo>
                  <a:lnTo>
                    <a:pt x="75854" y="730021"/>
                  </a:lnTo>
                  <a:lnTo>
                    <a:pt x="80224" y="769412"/>
                  </a:lnTo>
                  <a:lnTo>
                    <a:pt x="83700" y="808551"/>
                  </a:lnTo>
                  <a:lnTo>
                    <a:pt x="87601" y="847039"/>
                  </a:lnTo>
                  <a:lnTo>
                    <a:pt x="93460" y="893489"/>
                  </a:lnTo>
                  <a:lnTo>
                    <a:pt x="96665" y="928950"/>
                  </a:lnTo>
                  <a:lnTo>
                    <a:pt x="100656" y="947323"/>
                  </a:lnTo>
                  <a:lnTo>
                    <a:pt x="101787" y="958088"/>
                  </a:lnTo>
                  <a:lnTo>
                    <a:pt x="109090" y="975074"/>
                  </a:lnTo>
                  <a:lnTo>
                    <a:pt x="107611" y="981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215"/>
            <p:cNvSpPr/>
            <p:nvPr>
              <p:custDataLst>
                <p:tags r:id="rId49"/>
              </p:custDataLst>
            </p:nvPr>
          </p:nvSpPr>
          <p:spPr>
            <a:xfrm>
              <a:off x="2369433" y="3740150"/>
              <a:ext cx="88018" cy="19051"/>
            </a:xfrm>
            <a:custGeom>
              <a:avLst/>
              <a:gdLst/>
              <a:ahLst/>
              <a:cxnLst/>
              <a:rect l="0" t="0" r="0" b="0"/>
              <a:pathLst>
                <a:path w="88018" h="190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9431" y="705"/>
                  </a:lnTo>
                  <a:lnTo>
                    <a:pt x="52199" y="16301"/>
                  </a:lnTo>
                  <a:lnTo>
                    <a:pt x="880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216"/>
            <p:cNvSpPr/>
            <p:nvPr>
              <p:custDataLst>
                <p:tags r:id="rId50"/>
              </p:custDataLst>
            </p:nvPr>
          </p:nvSpPr>
          <p:spPr>
            <a:xfrm>
              <a:off x="2470150" y="3704741"/>
              <a:ext cx="38023" cy="67160"/>
            </a:xfrm>
            <a:custGeom>
              <a:avLst/>
              <a:gdLst/>
              <a:ahLst/>
              <a:cxnLst/>
              <a:rect l="0" t="0" r="0" b="0"/>
              <a:pathLst>
                <a:path w="38023" h="67160">
                  <a:moveTo>
                    <a:pt x="31750" y="3659"/>
                  </a:moveTo>
                  <a:lnTo>
                    <a:pt x="31750" y="3659"/>
                  </a:lnTo>
                  <a:lnTo>
                    <a:pt x="35121" y="288"/>
                  </a:lnTo>
                  <a:lnTo>
                    <a:pt x="36114" y="0"/>
                  </a:lnTo>
                  <a:lnTo>
                    <a:pt x="36776" y="515"/>
                  </a:lnTo>
                  <a:lnTo>
                    <a:pt x="38022" y="3475"/>
                  </a:lnTo>
                  <a:lnTo>
                    <a:pt x="12364" y="46397"/>
                  </a:lnTo>
                  <a:lnTo>
                    <a:pt x="0" y="67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217"/>
            <p:cNvSpPr/>
            <p:nvPr>
              <p:custDataLst>
                <p:tags r:id="rId51"/>
              </p:custDataLst>
            </p:nvPr>
          </p:nvSpPr>
          <p:spPr>
            <a:xfrm>
              <a:off x="2139950" y="3212747"/>
              <a:ext cx="114301" cy="98488"/>
            </a:xfrm>
            <a:custGeom>
              <a:avLst/>
              <a:gdLst/>
              <a:ahLst/>
              <a:cxnLst/>
              <a:rect l="0" t="0" r="0" b="0"/>
              <a:pathLst>
                <a:path w="114301" h="98488">
                  <a:moveTo>
                    <a:pt x="0" y="353"/>
                  </a:moveTo>
                  <a:lnTo>
                    <a:pt x="0" y="353"/>
                  </a:lnTo>
                  <a:lnTo>
                    <a:pt x="705" y="11198"/>
                  </a:lnTo>
                  <a:lnTo>
                    <a:pt x="10831" y="50972"/>
                  </a:lnTo>
                  <a:lnTo>
                    <a:pt x="21199" y="90257"/>
                  </a:lnTo>
                  <a:lnTo>
                    <a:pt x="25415" y="96754"/>
                  </a:lnTo>
                  <a:lnTo>
                    <a:pt x="27526" y="98487"/>
                  </a:lnTo>
                  <a:lnTo>
                    <a:pt x="28934" y="98231"/>
                  </a:lnTo>
                  <a:lnTo>
                    <a:pt x="29873" y="96650"/>
                  </a:lnTo>
                  <a:lnTo>
                    <a:pt x="31194" y="82037"/>
                  </a:lnTo>
                  <a:lnTo>
                    <a:pt x="33088" y="39750"/>
                  </a:lnTo>
                  <a:lnTo>
                    <a:pt x="43669" y="7299"/>
                  </a:lnTo>
                  <a:lnTo>
                    <a:pt x="46046" y="2867"/>
                  </a:lnTo>
                  <a:lnTo>
                    <a:pt x="49747" y="618"/>
                  </a:lnTo>
                  <a:lnTo>
                    <a:pt x="59504" y="0"/>
                  </a:lnTo>
                  <a:lnTo>
                    <a:pt x="64364" y="2234"/>
                  </a:lnTo>
                  <a:lnTo>
                    <a:pt x="84184" y="22911"/>
                  </a:lnTo>
                  <a:lnTo>
                    <a:pt x="114300" y="63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" name="SMARTInkShape-2218"/>
          <p:cNvSpPr/>
          <p:nvPr>
            <p:custDataLst>
              <p:tags r:id="rId18"/>
            </p:custDataLst>
          </p:nvPr>
        </p:nvSpPr>
        <p:spPr>
          <a:xfrm>
            <a:off x="3099683" y="2628900"/>
            <a:ext cx="367418" cy="30845"/>
          </a:xfrm>
          <a:custGeom>
            <a:avLst/>
            <a:gdLst/>
            <a:ahLst/>
            <a:cxnLst/>
            <a:rect l="0" t="0" r="0" b="0"/>
            <a:pathLst>
              <a:path w="367418" h="30845">
                <a:moveTo>
                  <a:pt x="5467" y="19050"/>
                </a:moveTo>
                <a:lnTo>
                  <a:pt x="5467" y="19050"/>
                </a:lnTo>
                <a:lnTo>
                  <a:pt x="0" y="24517"/>
                </a:lnTo>
                <a:lnTo>
                  <a:pt x="44661" y="28693"/>
                </a:lnTo>
                <a:lnTo>
                  <a:pt x="85362" y="30844"/>
                </a:lnTo>
                <a:lnTo>
                  <a:pt x="117881" y="29466"/>
                </a:lnTo>
                <a:lnTo>
                  <a:pt x="164364" y="24723"/>
                </a:lnTo>
                <a:lnTo>
                  <a:pt x="208005" y="20731"/>
                </a:lnTo>
                <a:lnTo>
                  <a:pt x="242239" y="19091"/>
                </a:lnTo>
                <a:lnTo>
                  <a:pt x="289718" y="14907"/>
                </a:lnTo>
                <a:lnTo>
                  <a:pt x="330275" y="9373"/>
                </a:lnTo>
                <a:lnTo>
                  <a:pt x="3674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SMARTInkShape-2219"/>
          <p:cNvSpPr/>
          <p:nvPr>
            <p:custDataLst>
              <p:tags r:id="rId19"/>
            </p:custDataLst>
          </p:nvPr>
        </p:nvSpPr>
        <p:spPr>
          <a:xfrm>
            <a:off x="2647950" y="2284964"/>
            <a:ext cx="69851" cy="87955"/>
          </a:xfrm>
          <a:custGeom>
            <a:avLst/>
            <a:gdLst/>
            <a:ahLst/>
            <a:cxnLst/>
            <a:rect l="0" t="0" r="0" b="0"/>
            <a:pathLst>
              <a:path w="69851" h="87955">
                <a:moveTo>
                  <a:pt x="0" y="13736"/>
                </a:moveTo>
                <a:lnTo>
                  <a:pt x="0" y="13736"/>
                </a:lnTo>
                <a:lnTo>
                  <a:pt x="705" y="24580"/>
                </a:lnTo>
                <a:lnTo>
                  <a:pt x="14927" y="71061"/>
                </a:lnTo>
                <a:lnTo>
                  <a:pt x="18941" y="85476"/>
                </a:lnTo>
                <a:lnTo>
                  <a:pt x="20388" y="86963"/>
                </a:lnTo>
                <a:lnTo>
                  <a:pt x="22059" y="87954"/>
                </a:lnTo>
                <a:lnTo>
                  <a:pt x="22467" y="87203"/>
                </a:lnTo>
                <a:lnTo>
                  <a:pt x="15854" y="40258"/>
                </a:lnTo>
                <a:lnTo>
                  <a:pt x="17005" y="17047"/>
                </a:lnTo>
                <a:lnTo>
                  <a:pt x="21904" y="6271"/>
                </a:lnTo>
                <a:lnTo>
                  <a:pt x="25186" y="2409"/>
                </a:lnTo>
                <a:lnTo>
                  <a:pt x="28080" y="540"/>
                </a:lnTo>
                <a:lnTo>
                  <a:pt x="30714" y="0"/>
                </a:lnTo>
                <a:lnTo>
                  <a:pt x="33176" y="345"/>
                </a:lnTo>
                <a:lnTo>
                  <a:pt x="43383" y="7573"/>
                </a:lnTo>
                <a:lnTo>
                  <a:pt x="55344" y="22023"/>
                </a:lnTo>
                <a:lnTo>
                  <a:pt x="59875" y="35528"/>
                </a:lnTo>
                <a:lnTo>
                  <a:pt x="69850" y="708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SMARTInkShape-2220"/>
          <p:cNvSpPr/>
          <p:nvPr>
            <p:custDataLst>
              <p:tags r:id="rId20"/>
            </p:custDataLst>
          </p:nvPr>
        </p:nvSpPr>
        <p:spPr>
          <a:xfrm>
            <a:off x="2238179" y="3810000"/>
            <a:ext cx="333572" cy="33423"/>
          </a:xfrm>
          <a:custGeom>
            <a:avLst/>
            <a:gdLst/>
            <a:ahLst/>
            <a:cxnLst/>
            <a:rect l="0" t="0" r="0" b="0"/>
            <a:pathLst>
              <a:path w="333572" h="33423">
                <a:moveTo>
                  <a:pt x="3371" y="25400"/>
                </a:moveTo>
                <a:lnTo>
                  <a:pt x="3371" y="25400"/>
                </a:lnTo>
                <a:lnTo>
                  <a:pt x="0" y="32142"/>
                </a:lnTo>
                <a:lnTo>
                  <a:pt x="1124" y="33422"/>
                </a:lnTo>
                <a:lnTo>
                  <a:pt x="48284" y="30028"/>
                </a:lnTo>
                <a:lnTo>
                  <a:pt x="95342" y="26314"/>
                </a:lnTo>
                <a:lnTo>
                  <a:pt x="126562" y="23925"/>
                </a:lnTo>
                <a:lnTo>
                  <a:pt x="163956" y="20511"/>
                </a:lnTo>
                <a:lnTo>
                  <a:pt x="204094" y="16642"/>
                </a:lnTo>
                <a:lnTo>
                  <a:pt x="237926" y="12570"/>
                </a:lnTo>
                <a:lnTo>
                  <a:pt x="284535" y="6312"/>
                </a:lnTo>
                <a:lnTo>
                  <a:pt x="33357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SMARTInkShape-Group455"/>
          <p:cNvGrpSpPr/>
          <p:nvPr/>
        </p:nvGrpSpPr>
        <p:grpSpPr>
          <a:xfrm>
            <a:off x="5414329" y="4146550"/>
            <a:ext cx="177636" cy="520701"/>
            <a:chOff x="5414329" y="4146550"/>
            <a:chExt cx="177636" cy="520701"/>
          </a:xfrm>
        </p:grpSpPr>
        <p:sp>
          <p:nvSpPr>
            <p:cNvPr id="177" name="SMARTInkShape-2221"/>
            <p:cNvSpPr/>
            <p:nvPr>
              <p:custDataLst>
                <p:tags r:id="rId35"/>
              </p:custDataLst>
            </p:nvPr>
          </p:nvSpPr>
          <p:spPr>
            <a:xfrm>
              <a:off x="5414329" y="4146550"/>
              <a:ext cx="59372" cy="266701"/>
            </a:xfrm>
            <a:custGeom>
              <a:avLst/>
              <a:gdLst/>
              <a:ahLst/>
              <a:cxnLst/>
              <a:rect l="0" t="0" r="0" b="0"/>
              <a:pathLst>
                <a:path w="59372" h="266701">
                  <a:moveTo>
                    <a:pt x="14921" y="0"/>
                  </a:moveTo>
                  <a:lnTo>
                    <a:pt x="14921" y="0"/>
                  </a:lnTo>
                  <a:lnTo>
                    <a:pt x="20388" y="0"/>
                  </a:lnTo>
                  <a:lnTo>
                    <a:pt x="24380" y="10113"/>
                  </a:lnTo>
                  <a:lnTo>
                    <a:pt x="21933" y="15208"/>
                  </a:lnTo>
                  <a:lnTo>
                    <a:pt x="5160" y="32493"/>
                  </a:lnTo>
                  <a:lnTo>
                    <a:pt x="0" y="44780"/>
                  </a:lnTo>
                  <a:lnTo>
                    <a:pt x="1756" y="83007"/>
                  </a:lnTo>
                  <a:lnTo>
                    <a:pt x="8897" y="122543"/>
                  </a:lnTo>
                  <a:lnTo>
                    <a:pt x="10905" y="136729"/>
                  </a:lnTo>
                  <a:lnTo>
                    <a:pt x="16477" y="148303"/>
                  </a:lnTo>
                  <a:lnTo>
                    <a:pt x="47373" y="185753"/>
                  </a:lnTo>
                  <a:lnTo>
                    <a:pt x="56270" y="214230"/>
                  </a:lnTo>
                  <a:lnTo>
                    <a:pt x="59371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222"/>
            <p:cNvSpPr/>
            <p:nvPr>
              <p:custDataLst>
                <p:tags r:id="rId36"/>
              </p:custDataLst>
            </p:nvPr>
          </p:nvSpPr>
          <p:spPr>
            <a:xfrm>
              <a:off x="5492750" y="4489457"/>
              <a:ext cx="99215" cy="177794"/>
            </a:xfrm>
            <a:custGeom>
              <a:avLst/>
              <a:gdLst/>
              <a:ahLst/>
              <a:cxnLst/>
              <a:rect l="0" t="0" r="0" b="0"/>
              <a:pathLst>
                <a:path w="99215" h="177794">
                  <a:moveTo>
                    <a:pt x="19050" y="6343"/>
                  </a:moveTo>
                  <a:lnTo>
                    <a:pt x="19050" y="6343"/>
                  </a:lnTo>
                  <a:lnTo>
                    <a:pt x="15679" y="2972"/>
                  </a:lnTo>
                  <a:lnTo>
                    <a:pt x="15392" y="1979"/>
                  </a:lnTo>
                  <a:lnTo>
                    <a:pt x="15906" y="1317"/>
                  </a:lnTo>
                  <a:lnTo>
                    <a:pt x="16954" y="876"/>
                  </a:lnTo>
                  <a:lnTo>
                    <a:pt x="64182" y="0"/>
                  </a:lnTo>
                  <a:lnTo>
                    <a:pt x="79381" y="3366"/>
                  </a:lnTo>
                  <a:lnTo>
                    <a:pt x="83260" y="6475"/>
                  </a:lnTo>
                  <a:lnTo>
                    <a:pt x="89450" y="15574"/>
                  </a:lnTo>
                  <a:lnTo>
                    <a:pt x="90791" y="26673"/>
                  </a:lnTo>
                  <a:lnTo>
                    <a:pt x="87579" y="42941"/>
                  </a:lnTo>
                  <a:lnTo>
                    <a:pt x="85903" y="47675"/>
                  </a:lnTo>
                  <a:lnTo>
                    <a:pt x="80277" y="54816"/>
                  </a:lnTo>
                  <a:lnTo>
                    <a:pt x="64993" y="68452"/>
                  </a:lnTo>
                  <a:lnTo>
                    <a:pt x="65200" y="69622"/>
                  </a:lnTo>
                  <a:lnTo>
                    <a:pt x="75124" y="84956"/>
                  </a:lnTo>
                  <a:lnTo>
                    <a:pt x="93549" y="100491"/>
                  </a:lnTo>
                  <a:lnTo>
                    <a:pt x="98022" y="108394"/>
                  </a:lnTo>
                  <a:lnTo>
                    <a:pt x="99214" y="112476"/>
                  </a:lnTo>
                  <a:lnTo>
                    <a:pt x="97522" y="128336"/>
                  </a:lnTo>
                  <a:lnTo>
                    <a:pt x="90615" y="138409"/>
                  </a:lnTo>
                  <a:lnTo>
                    <a:pt x="48433" y="176815"/>
                  </a:lnTo>
                  <a:lnTo>
                    <a:pt x="0" y="177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56"/>
          <p:cNvGrpSpPr/>
          <p:nvPr/>
        </p:nvGrpSpPr>
        <p:grpSpPr>
          <a:xfrm>
            <a:off x="4077069" y="1287142"/>
            <a:ext cx="1104532" cy="757559"/>
            <a:chOff x="4077069" y="1287142"/>
            <a:chExt cx="1104532" cy="757559"/>
          </a:xfrm>
        </p:grpSpPr>
        <p:sp>
          <p:nvSpPr>
            <p:cNvPr id="180" name="SMARTInkShape-2223"/>
            <p:cNvSpPr/>
            <p:nvPr>
              <p:custDataLst>
                <p:tags r:id="rId23"/>
              </p:custDataLst>
            </p:nvPr>
          </p:nvSpPr>
          <p:spPr>
            <a:xfrm>
              <a:off x="5035550" y="1287142"/>
              <a:ext cx="133351" cy="147959"/>
            </a:xfrm>
            <a:custGeom>
              <a:avLst/>
              <a:gdLst/>
              <a:ahLst/>
              <a:cxnLst/>
              <a:rect l="0" t="0" r="0" b="0"/>
              <a:pathLst>
                <a:path w="133351" h="147959">
                  <a:moveTo>
                    <a:pt x="0" y="52708"/>
                  </a:moveTo>
                  <a:lnTo>
                    <a:pt x="0" y="52708"/>
                  </a:lnTo>
                  <a:lnTo>
                    <a:pt x="5026" y="31985"/>
                  </a:lnTo>
                  <a:lnTo>
                    <a:pt x="7839" y="15994"/>
                  </a:lnTo>
                  <a:lnTo>
                    <a:pt x="11740" y="1319"/>
                  </a:lnTo>
                  <a:lnTo>
                    <a:pt x="12765" y="104"/>
                  </a:lnTo>
                  <a:lnTo>
                    <a:pt x="14155" y="0"/>
                  </a:lnTo>
                  <a:lnTo>
                    <a:pt x="15786" y="636"/>
                  </a:lnTo>
                  <a:lnTo>
                    <a:pt x="45279" y="31682"/>
                  </a:lnTo>
                  <a:lnTo>
                    <a:pt x="79252" y="73681"/>
                  </a:lnTo>
                  <a:lnTo>
                    <a:pt x="114567" y="118865"/>
                  </a:lnTo>
                  <a:lnTo>
                    <a:pt x="133350" y="14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224"/>
            <p:cNvSpPr/>
            <p:nvPr>
              <p:custDataLst>
                <p:tags r:id="rId24"/>
              </p:custDataLst>
            </p:nvPr>
          </p:nvSpPr>
          <p:spPr>
            <a:xfrm>
              <a:off x="5048250" y="1310127"/>
              <a:ext cx="133351" cy="175774"/>
            </a:xfrm>
            <a:custGeom>
              <a:avLst/>
              <a:gdLst/>
              <a:ahLst/>
              <a:cxnLst/>
              <a:rect l="0" t="0" r="0" b="0"/>
              <a:pathLst>
                <a:path w="133351" h="175774">
                  <a:moveTo>
                    <a:pt x="133350" y="17023"/>
                  </a:moveTo>
                  <a:lnTo>
                    <a:pt x="133350" y="17023"/>
                  </a:lnTo>
                  <a:lnTo>
                    <a:pt x="133350" y="13652"/>
                  </a:lnTo>
                  <a:lnTo>
                    <a:pt x="129979" y="4814"/>
                  </a:lnTo>
                  <a:lnTo>
                    <a:pt x="128281" y="2533"/>
                  </a:lnTo>
                  <a:lnTo>
                    <a:pt x="124511" y="0"/>
                  </a:lnTo>
                  <a:lnTo>
                    <a:pt x="118603" y="755"/>
                  </a:lnTo>
                  <a:lnTo>
                    <a:pt x="115052" y="1944"/>
                  </a:lnTo>
                  <a:lnTo>
                    <a:pt x="99942" y="13731"/>
                  </a:lnTo>
                  <a:lnTo>
                    <a:pt x="70918" y="55783"/>
                  </a:lnTo>
                  <a:lnTo>
                    <a:pt x="45367" y="98841"/>
                  </a:lnTo>
                  <a:lnTo>
                    <a:pt x="18195" y="143482"/>
                  </a:lnTo>
                  <a:lnTo>
                    <a:pt x="0" y="175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225"/>
            <p:cNvSpPr/>
            <p:nvPr>
              <p:custDataLst>
                <p:tags r:id="rId25"/>
              </p:custDataLst>
            </p:nvPr>
          </p:nvSpPr>
          <p:spPr>
            <a:xfrm>
              <a:off x="4141206" y="1317716"/>
              <a:ext cx="907045" cy="114693"/>
            </a:xfrm>
            <a:custGeom>
              <a:avLst/>
              <a:gdLst/>
              <a:ahLst/>
              <a:cxnLst/>
              <a:rect l="0" t="0" r="0" b="0"/>
              <a:pathLst>
                <a:path w="907045" h="114693">
                  <a:moveTo>
                    <a:pt x="24394" y="111034"/>
                  </a:moveTo>
                  <a:lnTo>
                    <a:pt x="24394" y="111034"/>
                  </a:lnTo>
                  <a:lnTo>
                    <a:pt x="17652" y="114405"/>
                  </a:lnTo>
                  <a:lnTo>
                    <a:pt x="14960" y="114692"/>
                  </a:lnTo>
                  <a:lnTo>
                    <a:pt x="0" y="111088"/>
                  </a:lnTo>
                  <a:lnTo>
                    <a:pt x="1323" y="109177"/>
                  </a:lnTo>
                  <a:lnTo>
                    <a:pt x="2663" y="107679"/>
                  </a:lnTo>
                  <a:lnTo>
                    <a:pt x="49300" y="96109"/>
                  </a:lnTo>
                  <a:lnTo>
                    <a:pt x="93392" y="86464"/>
                  </a:lnTo>
                  <a:lnTo>
                    <a:pt x="133189" y="81411"/>
                  </a:lnTo>
                  <a:lnTo>
                    <a:pt x="170694" y="76543"/>
                  </a:lnTo>
                  <a:lnTo>
                    <a:pt x="211989" y="70632"/>
                  </a:lnTo>
                  <a:lnTo>
                    <a:pt x="258875" y="64413"/>
                  </a:lnTo>
                  <a:lnTo>
                    <a:pt x="291826" y="58328"/>
                  </a:lnTo>
                  <a:lnTo>
                    <a:pt x="325991" y="51626"/>
                  </a:lnTo>
                  <a:lnTo>
                    <a:pt x="362342" y="46295"/>
                  </a:lnTo>
                  <a:lnTo>
                    <a:pt x="399666" y="41574"/>
                  </a:lnTo>
                  <a:lnTo>
                    <a:pt x="437420" y="37124"/>
                  </a:lnTo>
                  <a:lnTo>
                    <a:pt x="475367" y="32794"/>
                  </a:lnTo>
                  <a:lnTo>
                    <a:pt x="513398" y="28518"/>
                  </a:lnTo>
                  <a:lnTo>
                    <a:pt x="550762" y="24266"/>
                  </a:lnTo>
                  <a:lnTo>
                    <a:pt x="586183" y="20024"/>
                  </a:lnTo>
                  <a:lnTo>
                    <a:pt x="620741" y="17668"/>
                  </a:lnTo>
                  <a:lnTo>
                    <a:pt x="654209" y="15916"/>
                  </a:lnTo>
                  <a:lnTo>
                    <a:pt x="700818" y="11668"/>
                  </a:lnTo>
                  <a:lnTo>
                    <a:pt x="745203" y="9390"/>
                  </a:lnTo>
                  <a:lnTo>
                    <a:pt x="787595" y="5266"/>
                  </a:lnTo>
                  <a:lnTo>
                    <a:pt x="821500" y="4054"/>
                  </a:lnTo>
                  <a:lnTo>
                    <a:pt x="862804" y="0"/>
                  </a:lnTo>
                  <a:lnTo>
                    <a:pt x="907044" y="9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226"/>
            <p:cNvSpPr/>
            <p:nvPr>
              <p:custDataLst>
                <p:tags r:id="rId26"/>
              </p:custDataLst>
            </p:nvPr>
          </p:nvSpPr>
          <p:spPr>
            <a:xfrm>
              <a:off x="4077069" y="1473762"/>
              <a:ext cx="120282" cy="60590"/>
            </a:xfrm>
            <a:custGeom>
              <a:avLst/>
              <a:gdLst/>
              <a:ahLst/>
              <a:cxnLst/>
              <a:rect l="0" t="0" r="0" b="0"/>
              <a:pathLst>
                <a:path w="120282" h="60590">
                  <a:moveTo>
                    <a:pt x="31381" y="24838"/>
                  </a:moveTo>
                  <a:lnTo>
                    <a:pt x="31381" y="24838"/>
                  </a:lnTo>
                  <a:lnTo>
                    <a:pt x="25914" y="19371"/>
                  </a:lnTo>
                  <a:lnTo>
                    <a:pt x="24914" y="19782"/>
                  </a:lnTo>
                  <a:lnTo>
                    <a:pt x="21921" y="22121"/>
                  </a:lnTo>
                  <a:lnTo>
                    <a:pt x="877" y="60474"/>
                  </a:lnTo>
                  <a:lnTo>
                    <a:pt x="462" y="60589"/>
                  </a:lnTo>
                  <a:lnTo>
                    <a:pt x="185" y="59961"/>
                  </a:lnTo>
                  <a:lnTo>
                    <a:pt x="0" y="58837"/>
                  </a:lnTo>
                  <a:lnTo>
                    <a:pt x="30070" y="23106"/>
                  </a:lnTo>
                  <a:lnTo>
                    <a:pt x="53151" y="5838"/>
                  </a:lnTo>
                  <a:lnTo>
                    <a:pt x="70287" y="1334"/>
                  </a:lnTo>
                  <a:lnTo>
                    <a:pt x="88770" y="0"/>
                  </a:lnTo>
                  <a:lnTo>
                    <a:pt x="94335" y="1929"/>
                  </a:lnTo>
                  <a:lnTo>
                    <a:pt x="104280" y="9718"/>
                  </a:lnTo>
                  <a:lnTo>
                    <a:pt x="114443" y="22631"/>
                  </a:lnTo>
                  <a:lnTo>
                    <a:pt x="120281" y="43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227"/>
            <p:cNvSpPr/>
            <p:nvPr>
              <p:custDataLst>
                <p:tags r:id="rId27"/>
              </p:custDataLst>
            </p:nvPr>
          </p:nvSpPr>
          <p:spPr>
            <a:xfrm>
              <a:off x="4155879" y="1487044"/>
              <a:ext cx="35122" cy="555115"/>
            </a:xfrm>
            <a:custGeom>
              <a:avLst/>
              <a:gdLst/>
              <a:ahLst/>
              <a:cxnLst/>
              <a:rect l="0" t="0" r="0" b="0"/>
              <a:pathLst>
                <a:path w="35122" h="555115">
                  <a:moveTo>
                    <a:pt x="3371" y="11556"/>
                  </a:moveTo>
                  <a:lnTo>
                    <a:pt x="3371" y="11556"/>
                  </a:lnTo>
                  <a:lnTo>
                    <a:pt x="3371" y="0"/>
                  </a:lnTo>
                  <a:lnTo>
                    <a:pt x="0" y="9308"/>
                  </a:lnTo>
                  <a:lnTo>
                    <a:pt x="2439" y="51311"/>
                  </a:lnTo>
                  <a:lnTo>
                    <a:pt x="6558" y="95687"/>
                  </a:lnTo>
                  <a:lnTo>
                    <a:pt x="9802" y="137196"/>
                  </a:lnTo>
                  <a:lnTo>
                    <a:pt x="13900" y="177350"/>
                  </a:lnTo>
                  <a:lnTo>
                    <a:pt x="15428" y="221860"/>
                  </a:lnTo>
                  <a:lnTo>
                    <a:pt x="15944" y="269259"/>
                  </a:lnTo>
                  <a:lnTo>
                    <a:pt x="16033" y="312985"/>
                  </a:lnTo>
                  <a:lnTo>
                    <a:pt x="16060" y="354163"/>
                  </a:lnTo>
                  <a:lnTo>
                    <a:pt x="17949" y="389882"/>
                  </a:lnTo>
                  <a:lnTo>
                    <a:pt x="21538" y="432715"/>
                  </a:lnTo>
                  <a:lnTo>
                    <a:pt x="27316" y="476061"/>
                  </a:lnTo>
                  <a:lnTo>
                    <a:pt x="33370" y="519327"/>
                  </a:lnTo>
                  <a:lnTo>
                    <a:pt x="35052" y="555114"/>
                  </a:lnTo>
                  <a:lnTo>
                    <a:pt x="35121" y="55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228"/>
            <p:cNvSpPr/>
            <p:nvPr>
              <p:custDataLst>
                <p:tags r:id="rId28"/>
              </p:custDataLst>
            </p:nvPr>
          </p:nvSpPr>
          <p:spPr>
            <a:xfrm>
              <a:off x="4095750" y="1943100"/>
              <a:ext cx="107951" cy="38101"/>
            </a:xfrm>
            <a:custGeom>
              <a:avLst/>
              <a:gdLst/>
              <a:ahLst/>
              <a:cxnLst/>
              <a:rect l="0" t="0" r="0" b="0"/>
              <a:pathLst>
                <a:path w="107951" h="381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6480" y="11537"/>
                  </a:lnTo>
                  <a:lnTo>
                    <a:pt x="35974" y="30037"/>
                  </a:lnTo>
                  <a:lnTo>
                    <a:pt x="59891" y="35711"/>
                  </a:lnTo>
                  <a:lnTo>
                    <a:pt x="1079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229"/>
            <p:cNvSpPr/>
            <p:nvPr>
              <p:custDataLst>
                <p:tags r:id="rId29"/>
              </p:custDataLst>
            </p:nvPr>
          </p:nvSpPr>
          <p:spPr>
            <a:xfrm>
              <a:off x="4146550" y="1949450"/>
              <a:ext cx="95251" cy="95251"/>
            </a:xfrm>
            <a:custGeom>
              <a:avLst/>
              <a:gdLst/>
              <a:ahLst/>
              <a:cxnLst/>
              <a:rect l="0" t="0" r="0" b="0"/>
              <a:pathLst>
                <a:path w="95251" h="9525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65552" y="15209"/>
                  </a:lnTo>
                  <a:lnTo>
                    <a:pt x="26991" y="5031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230"/>
            <p:cNvSpPr/>
            <p:nvPr>
              <p:custDataLst>
                <p:tags r:id="rId30"/>
              </p:custDataLst>
            </p:nvPr>
          </p:nvSpPr>
          <p:spPr>
            <a:xfrm>
              <a:off x="4260850" y="1587500"/>
              <a:ext cx="101601" cy="91171"/>
            </a:xfrm>
            <a:custGeom>
              <a:avLst/>
              <a:gdLst/>
              <a:ahLst/>
              <a:cxnLst/>
              <a:rect l="0" t="0" r="0" b="0"/>
              <a:pathLst>
                <a:path w="101601" h="91171">
                  <a:moveTo>
                    <a:pt x="0" y="0"/>
                  </a:moveTo>
                  <a:lnTo>
                    <a:pt x="0" y="0"/>
                  </a:lnTo>
                  <a:lnTo>
                    <a:pt x="9459" y="0"/>
                  </a:lnTo>
                  <a:lnTo>
                    <a:pt x="10539" y="706"/>
                  </a:lnTo>
                  <a:lnTo>
                    <a:pt x="11260" y="1882"/>
                  </a:lnTo>
                  <a:lnTo>
                    <a:pt x="13470" y="6481"/>
                  </a:lnTo>
                  <a:lnTo>
                    <a:pt x="21238" y="21676"/>
                  </a:lnTo>
                  <a:lnTo>
                    <a:pt x="30104" y="67444"/>
                  </a:lnTo>
                  <a:lnTo>
                    <a:pt x="36908" y="91170"/>
                  </a:lnTo>
                  <a:lnTo>
                    <a:pt x="36600" y="91119"/>
                  </a:lnTo>
                  <a:lnTo>
                    <a:pt x="29157" y="77215"/>
                  </a:lnTo>
                  <a:lnTo>
                    <a:pt x="26142" y="54685"/>
                  </a:lnTo>
                  <a:lnTo>
                    <a:pt x="27428" y="23371"/>
                  </a:lnTo>
                  <a:lnTo>
                    <a:pt x="28868" y="17697"/>
                  </a:lnTo>
                  <a:lnTo>
                    <a:pt x="31946" y="13209"/>
                  </a:lnTo>
                  <a:lnTo>
                    <a:pt x="41009" y="6341"/>
                  </a:lnTo>
                  <a:lnTo>
                    <a:pt x="52093" y="4700"/>
                  </a:lnTo>
                  <a:lnTo>
                    <a:pt x="68352" y="7743"/>
                  </a:lnTo>
                  <a:lnTo>
                    <a:pt x="73084" y="9395"/>
                  </a:lnTo>
                  <a:lnTo>
                    <a:pt x="76945" y="13319"/>
                  </a:lnTo>
                  <a:lnTo>
                    <a:pt x="1016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231"/>
            <p:cNvSpPr/>
            <p:nvPr>
              <p:custDataLst>
                <p:tags r:id="rId31"/>
              </p:custDataLst>
            </p:nvPr>
          </p:nvSpPr>
          <p:spPr>
            <a:xfrm>
              <a:off x="4406900" y="1606550"/>
              <a:ext cx="44451" cy="25401"/>
            </a:xfrm>
            <a:custGeom>
              <a:avLst/>
              <a:gdLst/>
              <a:ahLst/>
              <a:cxnLst/>
              <a:rect l="0" t="0" r="0" b="0"/>
              <a:pathLst>
                <a:path w="44451" h="25401">
                  <a:moveTo>
                    <a:pt x="0" y="25400"/>
                  </a:moveTo>
                  <a:lnTo>
                    <a:pt x="0" y="25400"/>
                  </a:lnTo>
                  <a:lnTo>
                    <a:pt x="5467" y="2540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232"/>
            <p:cNvSpPr/>
            <p:nvPr>
              <p:custDataLst>
                <p:tags r:id="rId32"/>
              </p:custDataLst>
            </p:nvPr>
          </p:nvSpPr>
          <p:spPr>
            <a:xfrm>
              <a:off x="4483100" y="1525144"/>
              <a:ext cx="82551" cy="94107"/>
            </a:xfrm>
            <a:custGeom>
              <a:avLst/>
              <a:gdLst/>
              <a:ahLst/>
              <a:cxnLst/>
              <a:rect l="0" t="0" r="0" b="0"/>
              <a:pathLst>
                <a:path w="82551" h="9410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9434" y="1430"/>
                  </a:lnTo>
                  <a:lnTo>
                    <a:pt x="14306" y="0"/>
                  </a:lnTo>
                  <a:lnTo>
                    <a:pt x="22585" y="3127"/>
                  </a:lnTo>
                  <a:lnTo>
                    <a:pt x="27757" y="5937"/>
                  </a:lnTo>
                  <a:lnTo>
                    <a:pt x="31205" y="9221"/>
                  </a:lnTo>
                  <a:lnTo>
                    <a:pt x="35035" y="16633"/>
                  </a:lnTo>
                  <a:lnTo>
                    <a:pt x="37696" y="38949"/>
                  </a:lnTo>
                  <a:lnTo>
                    <a:pt x="38093" y="82814"/>
                  </a:lnTo>
                  <a:lnTo>
                    <a:pt x="38801" y="84461"/>
                  </a:lnTo>
                  <a:lnTo>
                    <a:pt x="39979" y="85559"/>
                  </a:lnTo>
                  <a:lnTo>
                    <a:pt x="41469" y="86291"/>
                  </a:lnTo>
                  <a:lnTo>
                    <a:pt x="82550" y="94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233"/>
            <p:cNvSpPr/>
            <p:nvPr>
              <p:custDataLst>
                <p:tags r:id="rId33"/>
              </p:custDataLst>
            </p:nvPr>
          </p:nvSpPr>
          <p:spPr>
            <a:xfrm>
              <a:off x="4279900" y="1733550"/>
              <a:ext cx="247651" cy="88018"/>
            </a:xfrm>
            <a:custGeom>
              <a:avLst/>
              <a:gdLst/>
              <a:ahLst/>
              <a:cxnLst/>
              <a:rect l="0" t="0" r="0" b="0"/>
              <a:pathLst>
                <a:path w="247651" h="88018">
                  <a:moveTo>
                    <a:pt x="0" y="82550"/>
                  </a:moveTo>
                  <a:lnTo>
                    <a:pt x="0" y="82550"/>
                  </a:lnTo>
                  <a:lnTo>
                    <a:pt x="3371" y="85921"/>
                  </a:lnTo>
                  <a:lnTo>
                    <a:pt x="15580" y="88017"/>
                  </a:lnTo>
                  <a:lnTo>
                    <a:pt x="56763" y="66798"/>
                  </a:lnTo>
                  <a:lnTo>
                    <a:pt x="101053" y="48943"/>
                  </a:lnTo>
                  <a:lnTo>
                    <a:pt x="142909" y="34571"/>
                  </a:lnTo>
                  <a:lnTo>
                    <a:pt x="187501" y="2143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234"/>
            <p:cNvSpPr/>
            <p:nvPr>
              <p:custDataLst>
                <p:tags r:id="rId34"/>
              </p:custDataLst>
            </p:nvPr>
          </p:nvSpPr>
          <p:spPr>
            <a:xfrm>
              <a:off x="4406900" y="1812652"/>
              <a:ext cx="133995" cy="117749"/>
            </a:xfrm>
            <a:custGeom>
              <a:avLst/>
              <a:gdLst/>
              <a:ahLst/>
              <a:cxnLst/>
              <a:rect l="0" t="0" r="0" b="0"/>
              <a:pathLst>
                <a:path w="133995" h="117749">
                  <a:moveTo>
                    <a:pt x="0" y="9798"/>
                  </a:moveTo>
                  <a:lnTo>
                    <a:pt x="0" y="9798"/>
                  </a:lnTo>
                  <a:lnTo>
                    <a:pt x="0" y="13169"/>
                  </a:lnTo>
                  <a:lnTo>
                    <a:pt x="7526" y="12942"/>
                  </a:lnTo>
                  <a:lnTo>
                    <a:pt x="50869" y="4514"/>
                  </a:lnTo>
                  <a:lnTo>
                    <a:pt x="79166" y="0"/>
                  </a:lnTo>
                  <a:lnTo>
                    <a:pt x="87631" y="1445"/>
                  </a:lnTo>
                  <a:lnTo>
                    <a:pt x="96363" y="6226"/>
                  </a:lnTo>
                  <a:lnTo>
                    <a:pt x="97403" y="8828"/>
                  </a:lnTo>
                  <a:lnTo>
                    <a:pt x="96677" y="15481"/>
                  </a:lnTo>
                  <a:lnTo>
                    <a:pt x="92122" y="21261"/>
                  </a:lnTo>
                  <a:lnTo>
                    <a:pt x="86804" y="26181"/>
                  </a:lnTo>
                  <a:lnTo>
                    <a:pt x="84441" y="30720"/>
                  </a:lnTo>
                  <a:lnTo>
                    <a:pt x="83110" y="37242"/>
                  </a:lnTo>
                  <a:lnTo>
                    <a:pt x="84680" y="41516"/>
                  </a:lnTo>
                  <a:lnTo>
                    <a:pt x="86087" y="43643"/>
                  </a:lnTo>
                  <a:lnTo>
                    <a:pt x="94809" y="50008"/>
                  </a:lnTo>
                  <a:lnTo>
                    <a:pt x="127920" y="65536"/>
                  </a:lnTo>
                  <a:lnTo>
                    <a:pt x="133994" y="72435"/>
                  </a:lnTo>
                  <a:lnTo>
                    <a:pt x="133779" y="76251"/>
                  </a:lnTo>
                  <a:lnTo>
                    <a:pt x="127896" y="84253"/>
                  </a:lnTo>
                  <a:lnTo>
                    <a:pt x="101097" y="100888"/>
                  </a:lnTo>
                  <a:lnTo>
                    <a:pt x="73385" y="112125"/>
                  </a:lnTo>
                  <a:lnTo>
                    <a:pt x="38100" y="117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2235"/>
          <p:cNvSpPr/>
          <p:nvPr>
            <p:custDataLst>
              <p:tags r:id="rId21"/>
            </p:custDataLst>
          </p:nvPr>
        </p:nvSpPr>
        <p:spPr>
          <a:xfrm>
            <a:off x="3511550" y="2000250"/>
            <a:ext cx="768351" cy="95251"/>
          </a:xfrm>
          <a:custGeom>
            <a:avLst/>
            <a:gdLst/>
            <a:ahLst/>
            <a:cxnLst/>
            <a:rect l="0" t="0" r="0" b="0"/>
            <a:pathLst>
              <a:path w="768351" h="95251">
                <a:moveTo>
                  <a:pt x="0" y="95250"/>
                </a:moveTo>
                <a:lnTo>
                  <a:pt x="0" y="95250"/>
                </a:lnTo>
                <a:lnTo>
                  <a:pt x="37902" y="91879"/>
                </a:lnTo>
                <a:lnTo>
                  <a:pt x="70938" y="88342"/>
                </a:lnTo>
                <a:lnTo>
                  <a:pt x="106317" y="84419"/>
                </a:lnTo>
                <a:lnTo>
                  <a:pt x="150035" y="78243"/>
                </a:lnTo>
                <a:lnTo>
                  <a:pt x="190504" y="71945"/>
                </a:lnTo>
                <a:lnTo>
                  <a:pt x="234167" y="66316"/>
                </a:lnTo>
                <a:lnTo>
                  <a:pt x="266117" y="64751"/>
                </a:lnTo>
                <a:lnTo>
                  <a:pt x="299131" y="62175"/>
                </a:lnTo>
                <a:lnTo>
                  <a:pt x="333325" y="58677"/>
                </a:lnTo>
                <a:lnTo>
                  <a:pt x="369689" y="54771"/>
                </a:lnTo>
                <a:lnTo>
                  <a:pt x="405136" y="50684"/>
                </a:lnTo>
                <a:lnTo>
                  <a:pt x="439705" y="46515"/>
                </a:lnTo>
                <a:lnTo>
                  <a:pt x="473883" y="42310"/>
                </a:lnTo>
                <a:lnTo>
                  <a:pt x="507889" y="39971"/>
                </a:lnTo>
                <a:lnTo>
                  <a:pt x="541112" y="38226"/>
                </a:lnTo>
                <a:lnTo>
                  <a:pt x="586877" y="33277"/>
                </a:lnTo>
                <a:lnTo>
                  <a:pt x="627562" y="28047"/>
                </a:lnTo>
                <a:lnTo>
                  <a:pt x="667133" y="24773"/>
                </a:lnTo>
                <a:lnTo>
                  <a:pt x="707001" y="16904"/>
                </a:lnTo>
                <a:lnTo>
                  <a:pt x="751282" y="9883"/>
                </a:lnTo>
                <a:lnTo>
                  <a:pt x="768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SMARTInkShape-2236"/>
          <p:cNvSpPr/>
          <p:nvPr>
            <p:custDataLst>
              <p:tags r:id="rId22"/>
            </p:custDataLst>
          </p:nvPr>
        </p:nvSpPr>
        <p:spPr>
          <a:xfrm>
            <a:off x="2531389" y="831875"/>
            <a:ext cx="8758912" cy="3936976"/>
          </a:xfrm>
          <a:custGeom>
            <a:avLst/>
            <a:gdLst/>
            <a:ahLst/>
            <a:cxnLst/>
            <a:rect l="0" t="0" r="0" b="0"/>
            <a:pathLst>
              <a:path w="8758912" h="3936976">
                <a:moveTo>
                  <a:pt x="2261" y="3054325"/>
                </a:moveTo>
                <a:lnTo>
                  <a:pt x="2261" y="3054325"/>
                </a:lnTo>
                <a:lnTo>
                  <a:pt x="5632" y="3050954"/>
                </a:lnTo>
                <a:lnTo>
                  <a:pt x="5214" y="3049961"/>
                </a:lnTo>
                <a:lnTo>
                  <a:pt x="986" y="3048858"/>
                </a:lnTo>
                <a:lnTo>
                  <a:pt x="0" y="3047858"/>
                </a:lnTo>
                <a:lnTo>
                  <a:pt x="48" y="3046486"/>
                </a:lnTo>
                <a:lnTo>
                  <a:pt x="1824" y="3042585"/>
                </a:lnTo>
                <a:lnTo>
                  <a:pt x="2223" y="3036242"/>
                </a:lnTo>
                <a:lnTo>
                  <a:pt x="4125" y="3037586"/>
                </a:lnTo>
                <a:lnTo>
                  <a:pt x="7725" y="3040827"/>
                </a:lnTo>
                <a:lnTo>
                  <a:pt x="10099" y="3039389"/>
                </a:lnTo>
                <a:lnTo>
                  <a:pt x="11719" y="3038017"/>
                </a:lnTo>
                <a:lnTo>
                  <a:pt x="15402" y="3036494"/>
                </a:lnTo>
                <a:lnTo>
                  <a:pt x="20144" y="3035515"/>
                </a:lnTo>
                <a:lnTo>
                  <a:pt x="55150" y="3011265"/>
                </a:lnTo>
                <a:lnTo>
                  <a:pt x="87003" y="2970470"/>
                </a:lnTo>
                <a:lnTo>
                  <a:pt x="89313" y="2962022"/>
                </a:lnTo>
                <a:lnTo>
                  <a:pt x="91045" y="2952624"/>
                </a:lnTo>
                <a:lnTo>
                  <a:pt x="105220" y="2921439"/>
                </a:lnTo>
                <a:lnTo>
                  <a:pt x="134619" y="2883875"/>
                </a:lnTo>
                <a:lnTo>
                  <a:pt x="135603" y="2876610"/>
                </a:lnTo>
                <a:lnTo>
                  <a:pt x="151912" y="2859519"/>
                </a:lnTo>
                <a:lnTo>
                  <a:pt x="153439" y="2855327"/>
                </a:lnTo>
                <a:lnTo>
                  <a:pt x="154552" y="2853926"/>
                </a:lnTo>
                <a:lnTo>
                  <a:pt x="160195" y="2849838"/>
                </a:lnTo>
                <a:lnTo>
                  <a:pt x="202933" y="2804826"/>
                </a:lnTo>
                <a:lnTo>
                  <a:pt x="215626" y="2793153"/>
                </a:lnTo>
                <a:lnTo>
                  <a:pt x="253774" y="2746332"/>
                </a:lnTo>
                <a:lnTo>
                  <a:pt x="294587" y="2699421"/>
                </a:lnTo>
                <a:lnTo>
                  <a:pt x="328699" y="2653610"/>
                </a:lnTo>
                <a:lnTo>
                  <a:pt x="364438" y="2609006"/>
                </a:lnTo>
                <a:lnTo>
                  <a:pt x="392620" y="2567218"/>
                </a:lnTo>
                <a:lnTo>
                  <a:pt x="430476" y="2519673"/>
                </a:lnTo>
                <a:lnTo>
                  <a:pt x="466856" y="2478498"/>
                </a:lnTo>
                <a:lnTo>
                  <a:pt x="505958" y="2431438"/>
                </a:lnTo>
                <a:lnTo>
                  <a:pt x="539301" y="2391452"/>
                </a:lnTo>
                <a:lnTo>
                  <a:pt x="576502" y="2347719"/>
                </a:lnTo>
                <a:lnTo>
                  <a:pt x="612779" y="2305560"/>
                </a:lnTo>
                <a:lnTo>
                  <a:pt x="650808" y="2262442"/>
                </a:lnTo>
                <a:lnTo>
                  <a:pt x="684990" y="2218109"/>
                </a:lnTo>
                <a:lnTo>
                  <a:pt x="716225" y="2175908"/>
                </a:lnTo>
                <a:lnTo>
                  <a:pt x="744503" y="2131171"/>
                </a:lnTo>
                <a:lnTo>
                  <a:pt x="770471" y="2086063"/>
                </a:lnTo>
                <a:lnTo>
                  <a:pt x="801791" y="2039171"/>
                </a:lnTo>
                <a:lnTo>
                  <a:pt x="839644" y="1993392"/>
                </a:lnTo>
                <a:lnTo>
                  <a:pt x="877299" y="1948886"/>
                </a:lnTo>
                <a:lnTo>
                  <a:pt x="907712" y="1903714"/>
                </a:lnTo>
                <a:lnTo>
                  <a:pt x="952289" y="1856793"/>
                </a:lnTo>
                <a:lnTo>
                  <a:pt x="991268" y="1812650"/>
                </a:lnTo>
                <a:lnTo>
                  <a:pt x="1030054" y="1770767"/>
                </a:lnTo>
                <a:lnTo>
                  <a:pt x="1067794" y="1723243"/>
                </a:lnTo>
                <a:lnTo>
                  <a:pt x="1107552" y="1682486"/>
                </a:lnTo>
                <a:lnTo>
                  <a:pt x="1147943" y="1641956"/>
                </a:lnTo>
                <a:lnTo>
                  <a:pt x="1192534" y="1597354"/>
                </a:lnTo>
                <a:lnTo>
                  <a:pt x="1239794" y="1553464"/>
                </a:lnTo>
                <a:lnTo>
                  <a:pt x="1280955" y="1514888"/>
                </a:lnTo>
                <a:lnTo>
                  <a:pt x="1327239" y="1470844"/>
                </a:lnTo>
                <a:lnTo>
                  <a:pt x="1370047" y="1427582"/>
                </a:lnTo>
                <a:lnTo>
                  <a:pt x="1416065" y="1385362"/>
                </a:lnTo>
                <a:lnTo>
                  <a:pt x="1457143" y="1350665"/>
                </a:lnTo>
                <a:lnTo>
                  <a:pt x="1500191" y="1313623"/>
                </a:lnTo>
                <a:lnTo>
                  <a:pt x="1524181" y="1294432"/>
                </a:lnTo>
                <a:lnTo>
                  <a:pt x="1554621" y="1271513"/>
                </a:lnTo>
                <a:lnTo>
                  <a:pt x="1597910" y="1233285"/>
                </a:lnTo>
                <a:lnTo>
                  <a:pt x="1640031" y="1200798"/>
                </a:lnTo>
                <a:lnTo>
                  <a:pt x="1686288" y="1165229"/>
                </a:lnTo>
                <a:lnTo>
                  <a:pt x="1730466" y="1127744"/>
                </a:lnTo>
                <a:lnTo>
                  <a:pt x="1777176" y="1090268"/>
                </a:lnTo>
                <a:lnTo>
                  <a:pt x="1821087" y="1054674"/>
                </a:lnTo>
                <a:lnTo>
                  <a:pt x="1865156" y="1023815"/>
                </a:lnTo>
                <a:lnTo>
                  <a:pt x="1911223" y="989795"/>
                </a:lnTo>
                <a:lnTo>
                  <a:pt x="1932659" y="973175"/>
                </a:lnTo>
                <a:lnTo>
                  <a:pt x="1979971" y="933150"/>
                </a:lnTo>
                <a:lnTo>
                  <a:pt x="2024911" y="896118"/>
                </a:lnTo>
                <a:lnTo>
                  <a:pt x="2066008" y="860308"/>
                </a:lnTo>
                <a:lnTo>
                  <a:pt x="2110182" y="825881"/>
                </a:lnTo>
                <a:lnTo>
                  <a:pt x="2152052" y="794484"/>
                </a:lnTo>
                <a:lnTo>
                  <a:pt x="2198858" y="755757"/>
                </a:lnTo>
                <a:lnTo>
                  <a:pt x="2240463" y="723329"/>
                </a:lnTo>
                <a:lnTo>
                  <a:pt x="2286310" y="683106"/>
                </a:lnTo>
                <a:lnTo>
                  <a:pt x="2333097" y="644296"/>
                </a:lnTo>
                <a:lnTo>
                  <a:pt x="2356344" y="625743"/>
                </a:lnTo>
                <a:lnTo>
                  <a:pt x="2398356" y="590982"/>
                </a:lnTo>
                <a:lnTo>
                  <a:pt x="2440997" y="556829"/>
                </a:lnTo>
                <a:lnTo>
                  <a:pt x="2485195" y="520504"/>
                </a:lnTo>
                <a:lnTo>
                  <a:pt x="2525965" y="482560"/>
                </a:lnTo>
                <a:lnTo>
                  <a:pt x="2569444" y="450823"/>
                </a:lnTo>
                <a:lnTo>
                  <a:pt x="2615081" y="418192"/>
                </a:lnTo>
                <a:lnTo>
                  <a:pt x="2659054" y="384699"/>
                </a:lnTo>
                <a:lnTo>
                  <a:pt x="2701285" y="353358"/>
                </a:lnTo>
                <a:lnTo>
                  <a:pt x="2741543" y="323533"/>
                </a:lnTo>
                <a:lnTo>
                  <a:pt x="2780458" y="297062"/>
                </a:lnTo>
                <a:lnTo>
                  <a:pt x="2821121" y="275224"/>
                </a:lnTo>
                <a:lnTo>
                  <a:pt x="2857486" y="255036"/>
                </a:lnTo>
                <a:lnTo>
                  <a:pt x="2902957" y="233694"/>
                </a:lnTo>
                <a:lnTo>
                  <a:pt x="2950038" y="214302"/>
                </a:lnTo>
                <a:lnTo>
                  <a:pt x="2972587" y="204669"/>
                </a:lnTo>
                <a:lnTo>
                  <a:pt x="3012737" y="180432"/>
                </a:lnTo>
                <a:lnTo>
                  <a:pt x="3052732" y="164005"/>
                </a:lnTo>
                <a:lnTo>
                  <a:pt x="3097741" y="146979"/>
                </a:lnTo>
                <a:lnTo>
                  <a:pt x="3143892" y="127095"/>
                </a:lnTo>
                <a:lnTo>
                  <a:pt x="3175795" y="112404"/>
                </a:lnTo>
                <a:lnTo>
                  <a:pt x="3186488" y="105682"/>
                </a:lnTo>
                <a:lnTo>
                  <a:pt x="3229119" y="90873"/>
                </a:lnTo>
                <a:lnTo>
                  <a:pt x="3239820" y="89057"/>
                </a:lnTo>
                <a:lnTo>
                  <a:pt x="3271442" y="77943"/>
                </a:lnTo>
                <a:lnTo>
                  <a:pt x="3281209" y="75550"/>
                </a:lnTo>
                <a:lnTo>
                  <a:pt x="3304725" y="66278"/>
                </a:lnTo>
                <a:lnTo>
                  <a:pt x="3350728" y="52753"/>
                </a:lnTo>
                <a:lnTo>
                  <a:pt x="3391476" y="42290"/>
                </a:lnTo>
                <a:lnTo>
                  <a:pt x="3431320" y="34544"/>
                </a:lnTo>
                <a:lnTo>
                  <a:pt x="3475274" y="25354"/>
                </a:lnTo>
                <a:lnTo>
                  <a:pt x="3515554" y="15206"/>
                </a:lnTo>
                <a:lnTo>
                  <a:pt x="3553301" y="8288"/>
                </a:lnTo>
                <a:lnTo>
                  <a:pt x="3599236" y="6583"/>
                </a:lnTo>
                <a:lnTo>
                  <a:pt x="3640745" y="2988"/>
                </a:lnTo>
                <a:lnTo>
                  <a:pt x="3677774" y="1276"/>
                </a:lnTo>
                <a:lnTo>
                  <a:pt x="3724391" y="3237"/>
                </a:lnTo>
                <a:lnTo>
                  <a:pt x="3767622" y="619"/>
                </a:lnTo>
                <a:lnTo>
                  <a:pt x="3812067" y="102"/>
                </a:lnTo>
                <a:lnTo>
                  <a:pt x="3851368" y="0"/>
                </a:lnTo>
                <a:lnTo>
                  <a:pt x="3896264" y="3351"/>
                </a:lnTo>
                <a:lnTo>
                  <a:pt x="3938398" y="7815"/>
                </a:lnTo>
                <a:lnTo>
                  <a:pt x="3984795" y="11715"/>
                </a:lnTo>
                <a:lnTo>
                  <a:pt x="4025997" y="18260"/>
                </a:lnTo>
                <a:lnTo>
                  <a:pt x="4069675" y="30529"/>
                </a:lnTo>
                <a:lnTo>
                  <a:pt x="4112640" y="39955"/>
                </a:lnTo>
                <a:lnTo>
                  <a:pt x="4149382" y="49843"/>
                </a:lnTo>
                <a:lnTo>
                  <a:pt x="4190996" y="57098"/>
                </a:lnTo>
                <a:lnTo>
                  <a:pt x="4234754" y="68774"/>
                </a:lnTo>
                <a:lnTo>
                  <a:pt x="4276702" y="84634"/>
                </a:lnTo>
                <a:lnTo>
                  <a:pt x="4317929" y="96687"/>
                </a:lnTo>
                <a:lnTo>
                  <a:pt x="4360409" y="112447"/>
                </a:lnTo>
                <a:lnTo>
                  <a:pt x="4400438" y="124944"/>
                </a:lnTo>
                <a:lnTo>
                  <a:pt x="4444413" y="141808"/>
                </a:lnTo>
                <a:lnTo>
                  <a:pt x="4488640" y="158728"/>
                </a:lnTo>
                <a:lnTo>
                  <a:pt x="4531712" y="179030"/>
                </a:lnTo>
                <a:lnTo>
                  <a:pt x="4571553" y="194695"/>
                </a:lnTo>
                <a:lnTo>
                  <a:pt x="4613032" y="216039"/>
                </a:lnTo>
                <a:lnTo>
                  <a:pt x="4659357" y="242729"/>
                </a:lnTo>
                <a:lnTo>
                  <a:pt x="4698830" y="265197"/>
                </a:lnTo>
                <a:lnTo>
                  <a:pt x="4740862" y="288954"/>
                </a:lnTo>
                <a:lnTo>
                  <a:pt x="4782153" y="308728"/>
                </a:lnTo>
                <a:lnTo>
                  <a:pt x="4823543" y="333961"/>
                </a:lnTo>
                <a:lnTo>
                  <a:pt x="4867411" y="361718"/>
                </a:lnTo>
                <a:lnTo>
                  <a:pt x="4912668" y="392896"/>
                </a:lnTo>
                <a:lnTo>
                  <a:pt x="4958600" y="420307"/>
                </a:lnTo>
                <a:lnTo>
                  <a:pt x="4996947" y="444718"/>
                </a:lnTo>
                <a:lnTo>
                  <a:pt x="5039171" y="472599"/>
                </a:lnTo>
                <a:lnTo>
                  <a:pt x="5077016" y="502581"/>
                </a:lnTo>
                <a:lnTo>
                  <a:pt x="5120245" y="534651"/>
                </a:lnTo>
                <a:lnTo>
                  <a:pt x="5159274" y="560908"/>
                </a:lnTo>
                <a:lnTo>
                  <a:pt x="5202757" y="591956"/>
                </a:lnTo>
                <a:lnTo>
                  <a:pt x="5245390" y="619092"/>
                </a:lnTo>
                <a:lnTo>
                  <a:pt x="5292666" y="655000"/>
                </a:lnTo>
                <a:lnTo>
                  <a:pt x="5331748" y="687759"/>
                </a:lnTo>
                <a:lnTo>
                  <a:pt x="5369210" y="720217"/>
                </a:lnTo>
                <a:lnTo>
                  <a:pt x="5416537" y="764302"/>
                </a:lnTo>
                <a:lnTo>
                  <a:pt x="5460622" y="802309"/>
                </a:lnTo>
                <a:lnTo>
                  <a:pt x="5480823" y="820963"/>
                </a:lnTo>
                <a:lnTo>
                  <a:pt x="5526691" y="867708"/>
                </a:lnTo>
                <a:lnTo>
                  <a:pt x="5567282" y="903944"/>
                </a:lnTo>
                <a:lnTo>
                  <a:pt x="5609162" y="939178"/>
                </a:lnTo>
                <a:lnTo>
                  <a:pt x="5653480" y="978371"/>
                </a:lnTo>
                <a:lnTo>
                  <a:pt x="5694523" y="1015028"/>
                </a:lnTo>
                <a:lnTo>
                  <a:pt x="5740503" y="1053114"/>
                </a:lnTo>
                <a:lnTo>
                  <a:pt x="5781983" y="1093502"/>
                </a:lnTo>
                <a:lnTo>
                  <a:pt x="5823420" y="1134849"/>
                </a:lnTo>
                <a:lnTo>
                  <a:pt x="5863350" y="1170402"/>
                </a:lnTo>
                <a:lnTo>
                  <a:pt x="5907207" y="1212446"/>
                </a:lnTo>
                <a:lnTo>
                  <a:pt x="5946180" y="1254638"/>
                </a:lnTo>
                <a:lnTo>
                  <a:pt x="5989782" y="1300936"/>
                </a:lnTo>
                <a:lnTo>
                  <a:pt x="6033832" y="1339756"/>
                </a:lnTo>
                <a:lnTo>
                  <a:pt x="6072779" y="1381290"/>
                </a:lnTo>
                <a:lnTo>
                  <a:pt x="6114324" y="1422113"/>
                </a:lnTo>
                <a:lnTo>
                  <a:pt x="6155149" y="1463823"/>
                </a:lnTo>
                <a:lnTo>
                  <a:pt x="6196859" y="1504661"/>
                </a:lnTo>
                <a:lnTo>
                  <a:pt x="6237697" y="1548469"/>
                </a:lnTo>
                <a:lnTo>
                  <a:pt x="6281506" y="1590766"/>
                </a:lnTo>
                <a:lnTo>
                  <a:pt x="6323802" y="1631656"/>
                </a:lnTo>
                <a:lnTo>
                  <a:pt x="6370159" y="1675469"/>
                </a:lnTo>
                <a:lnTo>
                  <a:pt x="6409816" y="1709887"/>
                </a:lnTo>
                <a:lnTo>
                  <a:pt x="6451091" y="1746327"/>
                </a:lnTo>
                <a:lnTo>
                  <a:pt x="6488617" y="1786734"/>
                </a:lnTo>
                <a:lnTo>
                  <a:pt x="6530179" y="1821906"/>
                </a:lnTo>
                <a:lnTo>
                  <a:pt x="6575845" y="1867387"/>
                </a:lnTo>
                <a:lnTo>
                  <a:pt x="6617020" y="1904912"/>
                </a:lnTo>
                <a:lnTo>
                  <a:pt x="6659201" y="1945462"/>
                </a:lnTo>
                <a:lnTo>
                  <a:pt x="6701514" y="1980653"/>
                </a:lnTo>
                <a:lnTo>
                  <a:pt x="6743844" y="2017926"/>
                </a:lnTo>
                <a:lnTo>
                  <a:pt x="6786177" y="2056222"/>
                </a:lnTo>
                <a:lnTo>
                  <a:pt x="6828511" y="2095880"/>
                </a:lnTo>
                <a:lnTo>
                  <a:pt x="6870139" y="2137156"/>
                </a:lnTo>
                <a:lnTo>
                  <a:pt x="6911081" y="2174681"/>
                </a:lnTo>
                <a:lnTo>
                  <a:pt x="6950209" y="2216242"/>
                </a:lnTo>
                <a:lnTo>
                  <a:pt x="6991632" y="2258474"/>
                </a:lnTo>
                <a:lnTo>
                  <a:pt x="7037942" y="2304896"/>
                </a:lnTo>
                <a:lnTo>
                  <a:pt x="7078541" y="2345504"/>
                </a:lnTo>
                <a:lnTo>
                  <a:pt x="7123633" y="2392693"/>
                </a:lnTo>
                <a:lnTo>
                  <a:pt x="7163298" y="2432420"/>
                </a:lnTo>
                <a:lnTo>
                  <a:pt x="7201649" y="2473705"/>
                </a:lnTo>
                <a:lnTo>
                  <a:pt x="7243457" y="2511231"/>
                </a:lnTo>
                <a:lnTo>
                  <a:pt x="7285721" y="2547766"/>
                </a:lnTo>
                <a:lnTo>
                  <a:pt x="7331486" y="2592225"/>
                </a:lnTo>
                <a:lnTo>
                  <a:pt x="7372669" y="2628935"/>
                </a:lnTo>
                <a:lnTo>
                  <a:pt x="7414850" y="2666007"/>
                </a:lnTo>
                <a:lnTo>
                  <a:pt x="7455281" y="2705505"/>
                </a:lnTo>
                <a:lnTo>
                  <a:pt x="7493732" y="2746759"/>
                </a:lnTo>
                <a:lnTo>
                  <a:pt x="7535555" y="2784282"/>
                </a:lnTo>
                <a:lnTo>
                  <a:pt x="7577820" y="2820816"/>
                </a:lnTo>
                <a:lnTo>
                  <a:pt x="7619440" y="2857534"/>
                </a:lnTo>
                <a:lnTo>
                  <a:pt x="7665182" y="2901280"/>
                </a:lnTo>
                <a:lnTo>
                  <a:pt x="7711788" y="2945037"/>
                </a:lnTo>
                <a:lnTo>
                  <a:pt x="7753742" y="2986694"/>
                </a:lnTo>
                <a:lnTo>
                  <a:pt x="7794023" y="3023913"/>
                </a:lnTo>
                <a:lnTo>
                  <a:pt x="7831016" y="3064379"/>
                </a:lnTo>
                <a:lnTo>
                  <a:pt x="7874911" y="3109962"/>
                </a:lnTo>
                <a:lnTo>
                  <a:pt x="7920648" y="3155847"/>
                </a:lnTo>
                <a:lnTo>
                  <a:pt x="7961197" y="3196411"/>
                </a:lnTo>
                <a:lnTo>
                  <a:pt x="8006284" y="3241497"/>
                </a:lnTo>
                <a:lnTo>
                  <a:pt x="8047830" y="3283044"/>
                </a:lnTo>
                <a:lnTo>
                  <a:pt x="8090060" y="3320910"/>
                </a:lnTo>
                <a:lnTo>
                  <a:pt x="8132379" y="3361505"/>
                </a:lnTo>
                <a:lnTo>
                  <a:pt x="8174711" y="3401728"/>
                </a:lnTo>
                <a:lnTo>
                  <a:pt x="8217044" y="3440151"/>
                </a:lnTo>
                <a:lnTo>
                  <a:pt x="8259378" y="3481969"/>
                </a:lnTo>
                <a:lnTo>
                  <a:pt x="8301711" y="3519209"/>
                </a:lnTo>
                <a:lnTo>
                  <a:pt x="8344045" y="3556020"/>
                </a:lnTo>
                <a:lnTo>
                  <a:pt x="8386377" y="3593105"/>
                </a:lnTo>
                <a:lnTo>
                  <a:pt x="8428710" y="3627579"/>
                </a:lnTo>
                <a:lnTo>
                  <a:pt x="8471044" y="3663319"/>
                </a:lnTo>
                <a:lnTo>
                  <a:pt x="8517481" y="3702677"/>
                </a:lnTo>
                <a:lnTo>
                  <a:pt x="8562104" y="3745882"/>
                </a:lnTo>
                <a:lnTo>
                  <a:pt x="8605864" y="3784522"/>
                </a:lnTo>
                <a:lnTo>
                  <a:pt x="8650922" y="3823995"/>
                </a:lnTo>
                <a:lnTo>
                  <a:pt x="8696684" y="3870573"/>
                </a:lnTo>
                <a:lnTo>
                  <a:pt x="8758911" y="3936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56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6</cp:revision>
  <dcterms:created xsi:type="dcterms:W3CDTF">2018-01-24T20:53:56Z</dcterms:created>
  <dcterms:modified xsi:type="dcterms:W3CDTF">2018-02-01T01:22:44Z</dcterms:modified>
</cp:coreProperties>
</file>